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notesSlides/notesSlide2.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ink/ink50.xml" ContentType="application/inkml+xml"/>
  <Override PartName="/ppt/ink/ink51.xml" ContentType="application/inkml+xml"/>
  <Override PartName="/ppt/ink/ink52.xml" ContentType="application/inkml+xml"/>
  <Override PartName="/ppt/ink/ink53.xml" ContentType="application/inkml+xml"/>
  <Override PartName="/ppt/ink/ink54.xml" ContentType="application/inkml+xml"/>
  <Override PartName="/ppt/ink/ink55.xml" ContentType="application/inkml+xml"/>
  <Override PartName="/ppt/ink/ink56.xml" ContentType="application/inkml+xml"/>
  <Override PartName="/ppt/ink/ink57.xml" ContentType="application/inkml+xml"/>
  <Override PartName="/ppt/ink/ink58.xml" ContentType="application/inkml+xml"/>
  <Override PartName="/ppt/ink/ink59.xml" ContentType="application/inkml+xml"/>
  <Override PartName="/ppt/ink/ink60.xml" ContentType="application/inkml+xml"/>
  <Override PartName="/ppt/ink/ink61.xml" ContentType="application/inkml+xml"/>
  <Override PartName="/ppt/ink/ink62.xml" ContentType="application/inkml+xml"/>
  <Override PartName="/ppt/ink/ink63.xml" ContentType="application/inkml+xml"/>
  <Override PartName="/ppt/ink/ink64.xml" ContentType="application/inkml+xml"/>
  <Override PartName="/ppt/ink/ink65.xml" ContentType="application/inkml+xml"/>
  <Override PartName="/ppt/ink/ink66.xml" ContentType="application/inkml+xml"/>
  <Override PartName="/ppt/ink/ink67.xml" ContentType="application/inkml+xml"/>
  <Override PartName="/ppt/ink/ink68.xml" ContentType="application/inkml+xml"/>
  <Override PartName="/ppt/ink/ink69.xml" ContentType="application/inkml+xml"/>
  <Override PartName="/ppt/ink/ink70.xml" ContentType="application/inkml+xml"/>
  <Override PartName="/ppt/ink/ink71.xml" ContentType="application/inkml+xml"/>
  <Override PartName="/ppt/ink/ink72.xml" ContentType="application/inkml+xml"/>
  <Override PartName="/ppt/ink/ink73.xml" ContentType="application/inkml+xml"/>
  <Override PartName="/ppt/ink/ink74.xml" ContentType="application/inkml+xml"/>
  <Override PartName="/ppt/ink/ink75.xml" ContentType="application/inkml+xml"/>
  <Override PartName="/ppt/ink/ink76.xml" ContentType="application/inkml+xml"/>
  <Override PartName="/ppt/ink/ink77.xml" ContentType="application/inkml+xml"/>
  <Override PartName="/ppt/ink/ink78.xml" ContentType="application/inkml+xml"/>
  <Override PartName="/ppt/ink/ink79.xml" ContentType="application/inkml+xml"/>
  <Override PartName="/ppt/ink/ink80.xml" ContentType="application/inkml+xml"/>
  <Override PartName="/ppt/ink/ink81.xml" ContentType="application/inkml+xml"/>
  <Override PartName="/ppt/ink/ink82.xml" ContentType="application/inkml+xml"/>
  <Override PartName="/ppt/ink/ink83.xml" ContentType="application/inkml+xml"/>
  <Override PartName="/ppt/ink/ink84.xml" ContentType="application/inkml+xml"/>
  <Override PartName="/ppt/ink/ink85.xml" ContentType="application/inkml+xml"/>
  <Override PartName="/ppt/ink/ink86.xml" ContentType="application/inkml+xml"/>
  <Override PartName="/ppt/ink/ink87.xml" ContentType="application/inkml+xml"/>
  <Override PartName="/ppt/ink/ink88.xml" ContentType="application/inkml+xml"/>
  <Override PartName="/ppt/ink/ink89.xml" ContentType="application/inkml+xml"/>
  <Override PartName="/ppt/ink/ink90.xml" ContentType="application/inkml+xml"/>
  <Override PartName="/ppt/ink/ink91.xml" ContentType="application/inkml+xml"/>
  <Override PartName="/ppt/ink/ink92.xml" ContentType="application/inkml+xml"/>
  <Override PartName="/ppt/ink/ink93.xml" ContentType="application/inkml+xml"/>
  <Override PartName="/ppt/ink/ink94.xml" ContentType="application/inkml+xml"/>
  <Override PartName="/ppt/ink/ink95.xml" ContentType="application/inkml+xml"/>
  <Override PartName="/ppt/ink/ink96.xml" ContentType="application/inkml+xml"/>
  <Override PartName="/ppt/ink/ink97.xml" ContentType="application/inkml+xml"/>
  <Override PartName="/ppt/ink/ink98.xml" ContentType="application/inkml+xml"/>
  <Override PartName="/ppt/ink/ink99.xml" ContentType="application/inkml+xml"/>
  <Override PartName="/ppt/ink/ink100.xml" ContentType="application/inkml+xml"/>
  <Override PartName="/ppt/ink/ink101.xml" ContentType="application/inkml+xml"/>
  <Override PartName="/ppt/ink/ink102.xml" ContentType="application/inkml+xml"/>
  <Override PartName="/ppt/ink/ink103.xml" ContentType="application/inkml+xml"/>
  <Override PartName="/ppt/ink/ink104.xml" ContentType="application/inkml+xml"/>
  <Override PartName="/ppt/ink/ink105.xml" ContentType="application/inkml+xml"/>
  <Override PartName="/ppt/ink/ink106.xml" ContentType="application/inkml+xml"/>
  <Override PartName="/ppt/ink/ink107.xml" ContentType="application/inkml+xml"/>
  <Override PartName="/ppt/ink/ink108.xml" ContentType="application/inkml+xml"/>
  <Override PartName="/ppt/ink/ink109.xml" ContentType="application/inkml+xml"/>
  <Override PartName="/ppt/ink/ink110.xml" ContentType="application/inkml+xml"/>
  <Override PartName="/ppt/ink/ink111.xml" ContentType="application/inkml+xml"/>
  <Override PartName="/ppt/ink/ink112.xml" ContentType="application/inkml+xml"/>
  <Override PartName="/ppt/ink/ink113.xml" ContentType="application/inkml+xml"/>
  <Override PartName="/ppt/ink/ink114.xml" ContentType="application/inkml+xml"/>
  <Override PartName="/ppt/ink/ink115.xml" ContentType="application/inkml+xml"/>
  <Override PartName="/ppt/ink/ink116.xml" ContentType="application/inkml+xml"/>
  <Override PartName="/ppt/ink/ink117.xml" ContentType="application/inkml+xml"/>
  <Override PartName="/ppt/ink/ink118.xml" ContentType="application/inkml+xml"/>
  <Override PartName="/ppt/ink/ink119.xml" ContentType="application/inkml+xml"/>
  <Override PartName="/ppt/ink/ink120.xml" ContentType="application/inkml+xml"/>
  <Override PartName="/ppt/ink/ink121.xml" ContentType="application/inkml+xml"/>
  <Override PartName="/ppt/ink/ink122.xml" ContentType="application/inkml+xml"/>
  <Override PartName="/ppt/ink/ink123.xml" ContentType="application/inkml+xml"/>
  <Override PartName="/ppt/ink/ink124.xml" ContentType="application/inkml+xml"/>
  <Override PartName="/ppt/ink/ink125.xml" ContentType="application/inkml+xml"/>
  <Override PartName="/ppt/ink/ink126.xml" ContentType="application/inkml+xml"/>
  <Override PartName="/ppt/ink/ink127.xml" ContentType="application/inkml+xml"/>
  <Override PartName="/ppt/ink/ink128.xml" ContentType="application/inkml+xml"/>
  <Override PartName="/ppt/ink/ink129.xml" ContentType="application/inkml+xml"/>
  <Override PartName="/ppt/ink/ink130.xml" ContentType="application/inkml+xml"/>
  <Override PartName="/ppt/ink/ink131.xml" ContentType="application/inkml+xml"/>
  <Override PartName="/ppt/ink/ink132.xml" ContentType="application/inkml+xml"/>
  <Override PartName="/ppt/ink/ink133.xml" ContentType="application/inkml+xml"/>
  <Override PartName="/ppt/ink/ink134.xml" ContentType="application/inkml+xml"/>
  <Override PartName="/ppt/ink/ink135.xml" ContentType="application/inkml+xml"/>
  <Override PartName="/ppt/ink/ink136.xml" ContentType="application/inkml+xml"/>
  <Override PartName="/ppt/ink/ink137.xml" ContentType="application/inkml+xml"/>
  <Override PartName="/ppt/ink/ink138.xml" ContentType="application/inkml+xml"/>
  <Override PartName="/ppt/ink/ink139.xml" ContentType="application/inkml+xml"/>
  <Override PartName="/ppt/ink/ink140.xml" ContentType="application/inkml+xml"/>
  <Override PartName="/ppt/ink/ink141.xml" ContentType="application/inkml+xml"/>
  <Override PartName="/ppt/ink/ink142.xml" ContentType="application/inkml+xml"/>
  <Override PartName="/ppt/ink/ink143.xml" ContentType="application/inkml+xml"/>
  <Override PartName="/ppt/ink/ink144.xml" ContentType="application/inkml+xml"/>
  <Override PartName="/ppt/ink/ink145.xml" ContentType="application/inkml+xml"/>
  <Override PartName="/ppt/ink/ink146.xml" ContentType="application/inkml+xml"/>
  <Override PartName="/ppt/ink/ink147.xml" ContentType="application/inkml+xml"/>
  <Override PartName="/ppt/ink/ink148.xml" ContentType="application/inkml+xml"/>
  <Override PartName="/ppt/ink/ink149.xml" ContentType="application/inkml+xml"/>
  <Override PartName="/ppt/ink/ink150.xml" ContentType="application/inkml+xml"/>
  <Override PartName="/ppt/ink/ink151.xml" ContentType="application/inkml+xml"/>
  <Override PartName="/ppt/ink/ink152.xml" ContentType="application/inkml+xml"/>
  <Override PartName="/ppt/ink/ink153.xml" ContentType="application/inkml+xml"/>
  <Override PartName="/ppt/ink/ink154.xml" ContentType="application/inkml+xml"/>
  <Override PartName="/ppt/ink/ink155.xml" ContentType="application/inkml+xml"/>
  <Override PartName="/ppt/ink/ink156.xml" ContentType="application/inkml+xml"/>
  <Override PartName="/ppt/ink/ink157.xml" ContentType="application/inkml+xml"/>
  <Override PartName="/ppt/ink/ink158.xml" ContentType="application/inkml+xml"/>
  <Override PartName="/ppt/ink/ink159.xml" ContentType="application/inkml+xml"/>
  <Override PartName="/ppt/ink/ink160.xml" ContentType="application/inkml+xml"/>
  <Override PartName="/ppt/ink/ink161.xml" ContentType="application/inkml+xml"/>
  <Override PartName="/ppt/ink/ink162.xml" ContentType="application/inkml+xml"/>
  <Override PartName="/ppt/ink/ink163.xml" ContentType="application/inkml+xml"/>
  <Override PartName="/ppt/ink/ink164.xml" ContentType="application/inkml+xml"/>
  <Override PartName="/ppt/ink/ink165.xml" ContentType="application/inkml+xml"/>
  <Override PartName="/ppt/ink/ink166.xml" ContentType="application/inkml+xml"/>
  <Override PartName="/ppt/ink/ink167.xml" ContentType="application/inkml+xml"/>
  <Override PartName="/ppt/ink/ink168.xml" ContentType="application/inkml+xml"/>
  <Override PartName="/ppt/ink/ink169.xml" ContentType="application/inkml+xml"/>
  <Override PartName="/ppt/ink/ink170.xml" ContentType="application/inkml+xml"/>
  <Override PartName="/ppt/ink/ink171.xml" ContentType="application/inkml+xml"/>
  <Override PartName="/ppt/ink/ink172.xml" ContentType="application/inkml+xml"/>
  <Override PartName="/ppt/ink/ink173.xml" ContentType="application/inkml+xml"/>
  <Override PartName="/ppt/ink/ink174.xml" ContentType="application/inkml+xml"/>
  <Override PartName="/ppt/ink/ink175.xml" ContentType="application/inkml+xml"/>
  <Override PartName="/ppt/ink/ink176.xml" ContentType="application/inkml+xml"/>
  <Override PartName="/ppt/ink/ink177.xml" ContentType="application/inkml+xml"/>
  <Override PartName="/ppt/ink/ink178.xml" ContentType="application/inkml+xml"/>
  <Override PartName="/ppt/ink/ink179.xml" ContentType="application/inkml+xml"/>
  <Override PartName="/ppt/ink/ink180.xml" ContentType="application/inkml+xml"/>
  <Override PartName="/ppt/ink/ink181.xml" ContentType="application/inkml+xml"/>
  <Override PartName="/ppt/tags/tag20.xml" ContentType="application/vnd.openxmlformats-officedocument.presentationml.tags+xml"/>
  <Override PartName="/ppt/notesSlides/notesSlide3.xml" ContentType="application/vnd.openxmlformats-officedocument.presentationml.notesSlide+xml"/>
  <Override PartName="/ppt/tags/tag2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22.xml" ContentType="application/vnd.openxmlformats-officedocument.presentationml.tags+xml"/>
  <Override PartName="/ppt/tags/tag23.xml" ContentType="application/vnd.openxmlformats-officedocument.presentationml.tags+xml"/>
  <Override PartName="/ppt/notesSlides/notesSlide7.xml" ContentType="application/vnd.openxmlformats-officedocument.presentationml.notesSlide+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54"/>
  </p:notesMasterIdLst>
  <p:sldIdLst>
    <p:sldId id="266" r:id="rId2"/>
    <p:sldId id="1889" r:id="rId3"/>
    <p:sldId id="1987" r:id="rId4"/>
    <p:sldId id="1988" r:id="rId5"/>
    <p:sldId id="2004" r:id="rId6"/>
    <p:sldId id="1882" r:id="rId7"/>
    <p:sldId id="2003" r:id="rId8"/>
    <p:sldId id="427" r:id="rId9"/>
    <p:sldId id="1843" r:id="rId10"/>
    <p:sldId id="1887" r:id="rId11"/>
    <p:sldId id="1999" r:id="rId12"/>
    <p:sldId id="1796" r:id="rId13"/>
    <p:sldId id="1996" r:id="rId14"/>
    <p:sldId id="1389" r:id="rId15"/>
    <p:sldId id="421" r:id="rId16"/>
    <p:sldId id="1391" r:id="rId17"/>
    <p:sldId id="710" r:id="rId18"/>
    <p:sldId id="711" r:id="rId19"/>
    <p:sldId id="1038" r:id="rId20"/>
    <p:sldId id="1788" r:id="rId21"/>
    <p:sldId id="1761" r:id="rId22"/>
    <p:sldId id="1867" r:id="rId23"/>
    <p:sldId id="1872" r:id="rId24"/>
    <p:sldId id="1998" r:id="rId25"/>
    <p:sldId id="2000" r:id="rId26"/>
    <p:sldId id="384" r:id="rId27"/>
    <p:sldId id="404" r:id="rId28"/>
    <p:sldId id="393" r:id="rId29"/>
    <p:sldId id="392" r:id="rId30"/>
    <p:sldId id="390" r:id="rId31"/>
    <p:sldId id="2001" r:id="rId32"/>
    <p:sldId id="259" r:id="rId33"/>
    <p:sldId id="286" r:id="rId34"/>
    <p:sldId id="1981" r:id="rId35"/>
    <p:sldId id="262" r:id="rId36"/>
    <p:sldId id="293" r:id="rId37"/>
    <p:sldId id="1982" r:id="rId38"/>
    <p:sldId id="1976" r:id="rId39"/>
    <p:sldId id="1991" r:id="rId40"/>
    <p:sldId id="432" r:id="rId41"/>
    <p:sldId id="2002" r:id="rId42"/>
    <p:sldId id="2008" r:id="rId43"/>
    <p:sldId id="2010" r:id="rId44"/>
    <p:sldId id="2009" r:id="rId45"/>
    <p:sldId id="2011" r:id="rId46"/>
    <p:sldId id="2006" r:id="rId47"/>
    <p:sldId id="2013" r:id="rId48"/>
    <p:sldId id="2012" r:id="rId49"/>
    <p:sldId id="1820" r:id="rId50"/>
    <p:sldId id="1822" r:id="rId51"/>
    <p:sldId id="1812" r:id="rId52"/>
    <p:sldId id="1220"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A5104D6F-2327-4C88-90AF-87A54B380B0B}">
          <p14:sldIdLst>
            <p14:sldId id="266"/>
          </p14:sldIdLst>
        </p14:section>
        <p14:section name="Motivation &amp; Background" id="{DABE310D-8C3C-4C31-AD41-1610EFC90F30}">
          <p14:sldIdLst>
            <p14:sldId id="1889"/>
            <p14:sldId id="1987"/>
            <p14:sldId id="1988"/>
            <p14:sldId id="2004"/>
            <p14:sldId id="1882"/>
            <p14:sldId id="2003"/>
          </p14:sldIdLst>
        </p14:section>
        <p14:section name="HighE" id="{251F2C1F-11FC-4D70-819A-B6A0207B2328}">
          <p14:sldIdLst>
            <p14:sldId id="427"/>
            <p14:sldId id="1843"/>
            <p14:sldId id="1887"/>
          </p14:sldIdLst>
        </p14:section>
        <p14:section name="EWSB" id="{DD2BD906-6410-415E-A25F-C2E37179CBDC}">
          <p14:sldIdLst>
            <p14:sldId id="1999"/>
            <p14:sldId id="1796"/>
            <p14:sldId id="1996"/>
            <p14:sldId id="1389"/>
            <p14:sldId id="421"/>
            <p14:sldId id="1391"/>
            <p14:sldId id="710"/>
            <p14:sldId id="711"/>
            <p14:sldId id="1038"/>
            <p14:sldId id="1788"/>
            <p14:sldId id="1761"/>
            <p14:sldId id="1867"/>
            <p14:sldId id="1872"/>
            <p14:sldId id="1998"/>
          </p14:sldIdLst>
        </p14:section>
        <p14:section name="Dark Matter" id="{DAC17516-2A0C-4947-9EAC-61B8083E2AF3}">
          <p14:sldIdLst>
            <p14:sldId id="2000"/>
            <p14:sldId id="384"/>
            <p14:sldId id="404"/>
            <p14:sldId id="393"/>
            <p14:sldId id="392"/>
            <p14:sldId id="390"/>
          </p14:sldIdLst>
        </p14:section>
        <p14:section name="HNL" id="{57DEE7DC-DF38-40E2-A1E5-B75679B0628F}">
          <p14:sldIdLst>
            <p14:sldId id="2001"/>
            <p14:sldId id="259"/>
            <p14:sldId id="286"/>
            <p14:sldId id="1981"/>
            <p14:sldId id="262"/>
            <p14:sldId id="293"/>
            <p14:sldId id="1982"/>
            <p14:sldId id="1976"/>
            <p14:sldId id="1991"/>
          </p14:sldIdLst>
        </p14:section>
        <p14:section name="Summary and Outlook" id="{2BFF9C4A-6777-40FA-A03F-15DBE60D7D57}">
          <p14:sldIdLst>
            <p14:sldId id="432"/>
            <p14:sldId id="2002"/>
            <p14:sldId id="2008"/>
            <p14:sldId id="2010"/>
            <p14:sldId id="2009"/>
            <p14:sldId id="2011"/>
            <p14:sldId id="2006"/>
            <p14:sldId id="2013"/>
            <p14:sldId id="2012"/>
          </p14:sldIdLst>
        </p14:section>
        <p14:section name="Backup" id="{61109288-C4EA-4A21-A73B-8FCF2774EDBA}">
          <p14:sldIdLst>
            <p14:sldId id="1820"/>
            <p14:sldId id="1822"/>
            <p14:sldId id="1812"/>
            <p14:sldId id="1220"/>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8000"/>
    <a:srgbClr val="FB0800"/>
    <a:srgbClr val="FFFD03"/>
    <a:srgbClr val="8282F5"/>
    <a:srgbClr val="000000"/>
    <a:srgbClr val="59EC5C"/>
    <a:srgbClr val="40DD3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506" autoAdjust="0"/>
    <p:restoredTop sz="94761"/>
  </p:normalViewPr>
  <p:slideViewPr>
    <p:cSldViewPr snapToGrid="0">
      <p:cViewPr varScale="1">
        <p:scale>
          <a:sx n="84" d="100"/>
          <a:sy n="84" d="100"/>
        </p:scale>
        <p:origin x="588" y="3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microsoft.com/office/2016/11/relationships/changesInfo" Target="changesInfos/changesInfo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Zhen Liu" userId="6a365599ec8ff7fd" providerId="LiveId" clId="{74B29AD0-B615-47A0-9638-FDC27CB3A796}"/>
    <pc:docChg chg="modSld">
      <pc:chgData name="Zhen Liu" userId="6a365599ec8ff7fd" providerId="LiveId" clId="{74B29AD0-B615-47A0-9638-FDC27CB3A796}" dt="2022-03-31T17:55:26.701" v="0" actId="20577"/>
      <pc:docMkLst>
        <pc:docMk/>
      </pc:docMkLst>
      <pc:sldChg chg="modSp mod">
        <pc:chgData name="Zhen Liu" userId="6a365599ec8ff7fd" providerId="LiveId" clId="{74B29AD0-B615-47A0-9638-FDC27CB3A796}" dt="2022-03-31T17:55:26.701" v="0" actId="20577"/>
        <pc:sldMkLst>
          <pc:docMk/>
          <pc:sldMk cId="3916561042" sldId="266"/>
        </pc:sldMkLst>
        <pc:spChg chg="mod">
          <ac:chgData name="Zhen Liu" userId="6a365599ec8ff7fd" providerId="LiveId" clId="{74B29AD0-B615-47A0-9638-FDC27CB3A796}" dt="2022-03-31T17:55:26.701" v="0" actId="20577"/>
          <ac:spMkLst>
            <pc:docMk/>
            <pc:sldMk cId="3916561042" sldId="266"/>
            <ac:spMk id="2" creationId="{00000000-0000-0000-0000-000000000000}"/>
          </ac:spMkLst>
        </pc:spChg>
      </pc:sldChg>
    </pc:docChg>
  </pc:docChgLst>
  <pc:docChgLst>
    <pc:chgData name="Zhen Liu" userId="6a365599ec8ff7fd" providerId="LiveId" clId="{EF0B5793-9D53-2248-B8D7-65B3DFE7CD99}"/>
    <pc:docChg chg="undo custSel modSld">
      <pc:chgData name="Zhen Liu" userId="6a365599ec8ff7fd" providerId="LiveId" clId="{EF0B5793-9D53-2248-B8D7-65B3DFE7CD99}" dt="2022-03-31T16:21:24.423" v="137"/>
      <pc:docMkLst>
        <pc:docMk/>
      </pc:docMkLst>
      <pc:sldChg chg="addSp delSp modSp">
        <pc:chgData name="Zhen Liu" userId="6a365599ec8ff7fd" providerId="LiveId" clId="{EF0B5793-9D53-2248-B8D7-65B3DFE7CD99}" dt="2022-03-31T16:21:24.423" v="137"/>
        <pc:sldMkLst>
          <pc:docMk/>
          <pc:sldMk cId="4127190588" sldId="1796"/>
        </pc:sldMkLst>
        <pc:inkChg chg="mod">
          <ac:chgData name="Zhen Liu" userId="6a365599ec8ff7fd" providerId="LiveId" clId="{EF0B5793-9D53-2248-B8D7-65B3DFE7CD99}" dt="2022-03-31T16:19:04.406" v="68" actId="14100"/>
          <ac:inkMkLst>
            <pc:docMk/>
            <pc:sldMk cId="4127190588" sldId="1796"/>
            <ac:inkMk id="5" creationId="{FF21ACE8-A915-460C-B70C-FC8C7FB59712}"/>
          </ac:inkMkLst>
        </pc:inkChg>
        <pc:inkChg chg="add del">
          <ac:chgData name="Zhen Liu" userId="6a365599ec8ff7fd" providerId="LiveId" clId="{EF0B5793-9D53-2248-B8D7-65B3DFE7CD99}" dt="2022-03-31T16:17:16.023" v="7"/>
          <ac:inkMkLst>
            <pc:docMk/>
            <pc:sldMk cId="4127190588" sldId="1796"/>
            <ac:inkMk id="6" creationId="{3B422334-D63C-8E49-966B-9A57E39DD311}"/>
          </ac:inkMkLst>
        </pc:inkChg>
        <pc:inkChg chg="mod">
          <ac:chgData name="Zhen Liu" userId="6a365599ec8ff7fd" providerId="LiveId" clId="{EF0B5793-9D53-2248-B8D7-65B3DFE7CD99}" dt="2022-03-31T16:19:04.406" v="68" actId="14100"/>
          <ac:inkMkLst>
            <pc:docMk/>
            <pc:sldMk cId="4127190588" sldId="1796"/>
            <ac:inkMk id="7" creationId="{738BF15A-4CA6-480F-87B9-2CA0BD1AE14A}"/>
          </ac:inkMkLst>
        </pc:inkChg>
        <pc:inkChg chg="mod">
          <ac:chgData name="Zhen Liu" userId="6a365599ec8ff7fd" providerId="LiveId" clId="{EF0B5793-9D53-2248-B8D7-65B3DFE7CD99}" dt="2022-03-31T16:19:04.406" v="68" actId="14100"/>
          <ac:inkMkLst>
            <pc:docMk/>
            <pc:sldMk cId="4127190588" sldId="1796"/>
            <ac:inkMk id="8" creationId="{FCA44180-5092-4F0B-A34E-8F634E87C1F4}"/>
          </ac:inkMkLst>
        </pc:inkChg>
        <pc:inkChg chg="mod">
          <ac:chgData name="Zhen Liu" userId="6a365599ec8ff7fd" providerId="LiveId" clId="{EF0B5793-9D53-2248-B8D7-65B3DFE7CD99}" dt="2022-03-31T16:19:04.406" v="68" actId="14100"/>
          <ac:inkMkLst>
            <pc:docMk/>
            <pc:sldMk cId="4127190588" sldId="1796"/>
            <ac:inkMk id="11" creationId="{1AF03B13-83CB-4079-93BE-9D442DD91E66}"/>
          </ac:inkMkLst>
        </pc:inkChg>
        <pc:inkChg chg="mod">
          <ac:chgData name="Zhen Liu" userId="6a365599ec8ff7fd" providerId="LiveId" clId="{EF0B5793-9D53-2248-B8D7-65B3DFE7CD99}" dt="2022-03-31T16:19:04.406" v="68" actId="14100"/>
          <ac:inkMkLst>
            <pc:docMk/>
            <pc:sldMk cId="4127190588" sldId="1796"/>
            <ac:inkMk id="12" creationId="{70715851-A6E0-40AC-809F-5473E7A8CA6D}"/>
          </ac:inkMkLst>
        </pc:inkChg>
        <pc:inkChg chg="mod">
          <ac:chgData name="Zhen Liu" userId="6a365599ec8ff7fd" providerId="LiveId" clId="{EF0B5793-9D53-2248-B8D7-65B3DFE7CD99}" dt="2022-03-31T16:19:04.406" v="68" actId="14100"/>
          <ac:inkMkLst>
            <pc:docMk/>
            <pc:sldMk cId="4127190588" sldId="1796"/>
            <ac:inkMk id="13" creationId="{D5967738-9A71-4C30-8DAD-5CE39AE16941}"/>
          </ac:inkMkLst>
        </pc:inkChg>
        <pc:inkChg chg="mod">
          <ac:chgData name="Zhen Liu" userId="6a365599ec8ff7fd" providerId="LiveId" clId="{EF0B5793-9D53-2248-B8D7-65B3DFE7CD99}" dt="2022-03-31T16:19:04.406" v="68" actId="14100"/>
          <ac:inkMkLst>
            <pc:docMk/>
            <pc:sldMk cId="4127190588" sldId="1796"/>
            <ac:inkMk id="14" creationId="{E6AF5D4D-6C87-4979-BB42-0E479DA95594}"/>
          </ac:inkMkLst>
        </pc:inkChg>
        <pc:inkChg chg="mod">
          <ac:chgData name="Zhen Liu" userId="6a365599ec8ff7fd" providerId="LiveId" clId="{EF0B5793-9D53-2248-B8D7-65B3DFE7CD99}" dt="2022-03-31T16:19:04.406" v="68" actId="14100"/>
          <ac:inkMkLst>
            <pc:docMk/>
            <pc:sldMk cId="4127190588" sldId="1796"/>
            <ac:inkMk id="15" creationId="{8A0CC07B-38CC-4688-B64F-E6148EDF195E}"/>
          </ac:inkMkLst>
        </pc:inkChg>
        <pc:inkChg chg="mod">
          <ac:chgData name="Zhen Liu" userId="6a365599ec8ff7fd" providerId="LiveId" clId="{EF0B5793-9D53-2248-B8D7-65B3DFE7CD99}" dt="2022-03-31T16:19:04.406" v="68" actId="14100"/>
          <ac:inkMkLst>
            <pc:docMk/>
            <pc:sldMk cId="4127190588" sldId="1796"/>
            <ac:inkMk id="16" creationId="{EF5EC5F7-6897-4F89-B69E-1E98748DA3AB}"/>
          </ac:inkMkLst>
        </pc:inkChg>
        <pc:inkChg chg="mod">
          <ac:chgData name="Zhen Liu" userId="6a365599ec8ff7fd" providerId="LiveId" clId="{EF0B5793-9D53-2248-B8D7-65B3DFE7CD99}" dt="2022-03-31T16:19:04.406" v="68" actId="14100"/>
          <ac:inkMkLst>
            <pc:docMk/>
            <pc:sldMk cId="4127190588" sldId="1796"/>
            <ac:inkMk id="17" creationId="{19800045-24EB-4145-A7BA-843B12778660}"/>
          </ac:inkMkLst>
        </pc:inkChg>
        <pc:inkChg chg="mod">
          <ac:chgData name="Zhen Liu" userId="6a365599ec8ff7fd" providerId="LiveId" clId="{EF0B5793-9D53-2248-B8D7-65B3DFE7CD99}" dt="2022-03-31T16:19:04.406" v="68" actId="14100"/>
          <ac:inkMkLst>
            <pc:docMk/>
            <pc:sldMk cId="4127190588" sldId="1796"/>
            <ac:inkMk id="18" creationId="{662EF3B6-322B-4C5D-BBA2-9C95ADB1D70D}"/>
          </ac:inkMkLst>
        </pc:inkChg>
        <pc:inkChg chg="add del">
          <ac:chgData name="Zhen Liu" userId="6a365599ec8ff7fd" providerId="LiveId" clId="{EF0B5793-9D53-2248-B8D7-65B3DFE7CD99}" dt="2022-03-31T16:17:16.023" v="7"/>
          <ac:inkMkLst>
            <pc:docMk/>
            <pc:sldMk cId="4127190588" sldId="1796"/>
            <ac:inkMk id="19" creationId="{13C2FBDF-E115-3043-900D-2130BBC08791}"/>
          </ac:inkMkLst>
        </pc:inkChg>
        <pc:inkChg chg="add del">
          <ac:chgData name="Zhen Liu" userId="6a365599ec8ff7fd" providerId="LiveId" clId="{EF0B5793-9D53-2248-B8D7-65B3DFE7CD99}" dt="2022-03-31T16:17:16.023" v="7"/>
          <ac:inkMkLst>
            <pc:docMk/>
            <pc:sldMk cId="4127190588" sldId="1796"/>
            <ac:inkMk id="20" creationId="{6D8CC7CA-FD83-9B4E-A487-CB75B23DAF35}"/>
          </ac:inkMkLst>
        </pc:inkChg>
        <pc:inkChg chg="add del">
          <ac:chgData name="Zhen Liu" userId="6a365599ec8ff7fd" providerId="LiveId" clId="{EF0B5793-9D53-2248-B8D7-65B3DFE7CD99}" dt="2022-03-31T16:17:16.023" v="7"/>
          <ac:inkMkLst>
            <pc:docMk/>
            <pc:sldMk cId="4127190588" sldId="1796"/>
            <ac:inkMk id="21" creationId="{76CD880C-D8C8-B342-8A77-ED91CDDBE280}"/>
          </ac:inkMkLst>
        </pc:inkChg>
        <pc:inkChg chg="add del">
          <ac:chgData name="Zhen Liu" userId="6a365599ec8ff7fd" providerId="LiveId" clId="{EF0B5793-9D53-2248-B8D7-65B3DFE7CD99}" dt="2022-03-31T16:17:16.023" v="7"/>
          <ac:inkMkLst>
            <pc:docMk/>
            <pc:sldMk cId="4127190588" sldId="1796"/>
            <ac:inkMk id="22" creationId="{A9D9C4C1-C33C-644E-91DC-BCB09140B674}"/>
          </ac:inkMkLst>
        </pc:inkChg>
        <pc:inkChg chg="add mod reco modStrokes">
          <ac:chgData name="Zhen Liu" userId="6a365599ec8ff7fd" providerId="LiveId" clId="{EF0B5793-9D53-2248-B8D7-65B3DFE7CD99}" dt="2022-03-31T16:19:04.406" v="68" actId="14100"/>
          <ac:inkMkLst>
            <pc:docMk/>
            <pc:sldMk cId="4127190588" sldId="1796"/>
            <ac:inkMk id="23" creationId="{A523ED66-19AA-5F42-B358-477578CFB0D2}"/>
          </ac:inkMkLst>
        </pc:inkChg>
        <pc:inkChg chg="add del">
          <ac:chgData name="Zhen Liu" userId="6a365599ec8ff7fd" providerId="LiveId" clId="{EF0B5793-9D53-2248-B8D7-65B3DFE7CD99}" dt="2022-03-31T16:17:18.585" v="9"/>
          <ac:inkMkLst>
            <pc:docMk/>
            <pc:sldMk cId="4127190588" sldId="1796"/>
            <ac:inkMk id="24" creationId="{C6050D59-62B5-2D45-B68F-CE99D122EC6B}"/>
          </ac:inkMkLst>
        </pc:inkChg>
        <pc:inkChg chg="add del">
          <ac:chgData name="Zhen Liu" userId="6a365599ec8ff7fd" providerId="LiveId" clId="{EF0B5793-9D53-2248-B8D7-65B3DFE7CD99}" dt="2022-03-31T16:17:22.224" v="16"/>
          <ac:inkMkLst>
            <pc:docMk/>
            <pc:sldMk cId="4127190588" sldId="1796"/>
            <ac:inkMk id="25" creationId="{F62D4AFE-002C-3840-A442-9E40B794966A}"/>
          </ac:inkMkLst>
        </pc:inkChg>
        <pc:inkChg chg="add del">
          <ac:chgData name="Zhen Liu" userId="6a365599ec8ff7fd" providerId="LiveId" clId="{EF0B5793-9D53-2248-B8D7-65B3DFE7CD99}" dt="2022-03-31T16:17:22.224" v="16"/>
          <ac:inkMkLst>
            <pc:docMk/>
            <pc:sldMk cId="4127190588" sldId="1796"/>
            <ac:inkMk id="26" creationId="{B2B32009-6CC0-0240-8315-0F99F20BFDDF}"/>
          </ac:inkMkLst>
        </pc:inkChg>
        <pc:inkChg chg="add del">
          <ac:chgData name="Zhen Liu" userId="6a365599ec8ff7fd" providerId="LiveId" clId="{EF0B5793-9D53-2248-B8D7-65B3DFE7CD99}" dt="2022-03-31T16:17:22.224" v="16"/>
          <ac:inkMkLst>
            <pc:docMk/>
            <pc:sldMk cId="4127190588" sldId="1796"/>
            <ac:inkMk id="27" creationId="{640DF2F2-54C2-1C4C-898F-109753580264}"/>
          </ac:inkMkLst>
        </pc:inkChg>
        <pc:inkChg chg="add del">
          <ac:chgData name="Zhen Liu" userId="6a365599ec8ff7fd" providerId="LiveId" clId="{EF0B5793-9D53-2248-B8D7-65B3DFE7CD99}" dt="2022-03-31T16:17:22.224" v="16"/>
          <ac:inkMkLst>
            <pc:docMk/>
            <pc:sldMk cId="4127190588" sldId="1796"/>
            <ac:inkMk id="28" creationId="{1005A9DA-9DFB-6946-909D-9BCCAC538E80}"/>
          </ac:inkMkLst>
        </pc:inkChg>
        <pc:inkChg chg="add del">
          <ac:chgData name="Zhen Liu" userId="6a365599ec8ff7fd" providerId="LiveId" clId="{EF0B5793-9D53-2248-B8D7-65B3DFE7CD99}" dt="2022-03-31T16:17:22.224" v="16"/>
          <ac:inkMkLst>
            <pc:docMk/>
            <pc:sldMk cId="4127190588" sldId="1796"/>
            <ac:inkMk id="29" creationId="{6C8C0BF2-1745-404D-A30D-FB4B46B77E12}"/>
          </ac:inkMkLst>
        </pc:inkChg>
        <pc:inkChg chg="add del reco">
          <ac:chgData name="Zhen Liu" userId="6a365599ec8ff7fd" providerId="LiveId" clId="{EF0B5793-9D53-2248-B8D7-65B3DFE7CD99}" dt="2022-03-31T16:17:59.520" v="33"/>
          <ac:inkMkLst>
            <pc:docMk/>
            <pc:sldMk cId="4127190588" sldId="1796"/>
            <ac:inkMk id="30" creationId="{0783978E-50CA-DD46-8280-E1118028F5D2}"/>
          </ac:inkMkLst>
        </pc:inkChg>
        <pc:inkChg chg="add del">
          <ac:chgData name="Zhen Liu" userId="6a365599ec8ff7fd" providerId="LiveId" clId="{EF0B5793-9D53-2248-B8D7-65B3DFE7CD99}" dt="2022-03-31T16:17:30.185" v="19"/>
          <ac:inkMkLst>
            <pc:docMk/>
            <pc:sldMk cId="4127190588" sldId="1796"/>
            <ac:inkMk id="31" creationId="{778677A6-5992-D74E-B243-C80F5848D79E}"/>
          </ac:inkMkLst>
        </pc:inkChg>
        <pc:inkChg chg="add del">
          <ac:chgData name="Zhen Liu" userId="6a365599ec8ff7fd" providerId="LiveId" clId="{EF0B5793-9D53-2248-B8D7-65B3DFE7CD99}" dt="2022-03-31T16:17:34.964" v="26"/>
          <ac:inkMkLst>
            <pc:docMk/>
            <pc:sldMk cId="4127190588" sldId="1796"/>
            <ac:inkMk id="32" creationId="{8E8E89A6-ECCB-174E-ADFE-BE6418D9A262}"/>
          </ac:inkMkLst>
        </pc:inkChg>
        <pc:inkChg chg="add del">
          <ac:chgData name="Zhen Liu" userId="6a365599ec8ff7fd" providerId="LiveId" clId="{EF0B5793-9D53-2248-B8D7-65B3DFE7CD99}" dt="2022-03-31T16:17:34.964" v="26"/>
          <ac:inkMkLst>
            <pc:docMk/>
            <pc:sldMk cId="4127190588" sldId="1796"/>
            <ac:inkMk id="33" creationId="{A19AC587-171B-8042-91F2-3D73BB6A7725}"/>
          </ac:inkMkLst>
        </pc:inkChg>
        <pc:inkChg chg="add del">
          <ac:chgData name="Zhen Liu" userId="6a365599ec8ff7fd" providerId="LiveId" clId="{EF0B5793-9D53-2248-B8D7-65B3DFE7CD99}" dt="2022-03-31T16:17:34.964" v="26"/>
          <ac:inkMkLst>
            <pc:docMk/>
            <pc:sldMk cId="4127190588" sldId="1796"/>
            <ac:inkMk id="34" creationId="{5523D5ED-D20C-5742-8D4E-8CF7D1A425EB}"/>
          </ac:inkMkLst>
        </pc:inkChg>
        <pc:inkChg chg="add del">
          <ac:chgData name="Zhen Liu" userId="6a365599ec8ff7fd" providerId="LiveId" clId="{EF0B5793-9D53-2248-B8D7-65B3DFE7CD99}" dt="2022-03-31T16:17:34.964" v="26"/>
          <ac:inkMkLst>
            <pc:docMk/>
            <pc:sldMk cId="4127190588" sldId="1796"/>
            <ac:inkMk id="35" creationId="{441DED9C-E547-B84C-BDD8-B7F6CFAB111D}"/>
          </ac:inkMkLst>
        </pc:inkChg>
        <pc:inkChg chg="add del">
          <ac:chgData name="Zhen Liu" userId="6a365599ec8ff7fd" providerId="LiveId" clId="{EF0B5793-9D53-2248-B8D7-65B3DFE7CD99}" dt="2022-03-31T16:17:34.964" v="26"/>
          <ac:inkMkLst>
            <pc:docMk/>
            <pc:sldMk cId="4127190588" sldId="1796"/>
            <ac:inkMk id="36" creationId="{BE382E97-867E-014F-BE7E-B59E597F246B}"/>
          </ac:inkMkLst>
        </pc:inkChg>
        <pc:inkChg chg="add mod reco">
          <ac:chgData name="Zhen Liu" userId="6a365599ec8ff7fd" providerId="LiveId" clId="{EF0B5793-9D53-2248-B8D7-65B3DFE7CD99}" dt="2022-03-31T16:19:04.406" v="68" actId="14100"/>
          <ac:inkMkLst>
            <pc:docMk/>
            <pc:sldMk cId="4127190588" sldId="1796"/>
            <ac:inkMk id="37" creationId="{65ADD9F0-9A54-EB48-B266-D66C3734049A}"/>
          </ac:inkMkLst>
        </pc:inkChg>
        <pc:inkChg chg="add del">
          <ac:chgData name="Zhen Liu" userId="6a365599ec8ff7fd" providerId="LiveId" clId="{EF0B5793-9D53-2248-B8D7-65B3DFE7CD99}" dt="2022-03-31T16:17:54.745" v="32"/>
          <ac:inkMkLst>
            <pc:docMk/>
            <pc:sldMk cId="4127190588" sldId="1796"/>
            <ac:inkMk id="38" creationId="{EDA34562-F4CA-7243-B821-08C15C6C1CDE}"/>
          </ac:inkMkLst>
        </pc:inkChg>
        <pc:inkChg chg="add del">
          <ac:chgData name="Zhen Liu" userId="6a365599ec8ff7fd" providerId="LiveId" clId="{EF0B5793-9D53-2248-B8D7-65B3DFE7CD99}" dt="2022-03-31T16:17:54.745" v="32"/>
          <ac:inkMkLst>
            <pc:docMk/>
            <pc:sldMk cId="4127190588" sldId="1796"/>
            <ac:inkMk id="39" creationId="{0049FE96-CD05-334F-B8D7-CAD4A724953F}"/>
          </ac:inkMkLst>
        </pc:inkChg>
        <pc:inkChg chg="add mod reco">
          <ac:chgData name="Zhen Liu" userId="6a365599ec8ff7fd" providerId="LiveId" clId="{EF0B5793-9D53-2248-B8D7-65B3DFE7CD99}" dt="2022-03-31T16:19:04.406" v="68" actId="14100"/>
          <ac:inkMkLst>
            <pc:docMk/>
            <pc:sldMk cId="4127190588" sldId="1796"/>
            <ac:inkMk id="40" creationId="{21A5F989-5B71-0740-A925-ED565113AC56}"/>
          </ac:inkMkLst>
        </pc:inkChg>
        <pc:inkChg chg="add del">
          <ac:chgData name="Zhen Liu" userId="6a365599ec8ff7fd" providerId="LiveId" clId="{EF0B5793-9D53-2248-B8D7-65B3DFE7CD99}" dt="2022-03-31T16:18:04.532" v="36"/>
          <ac:inkMkLst>
            <pc:docMk/>
            <pc:sldMk cId="4127190588" sldId="1796"/>
            <ac:inkMk id="41" creationId="{5B7EDF2B-0282-3141-B114-E834498CFA53}"/>
          </ac:inkMkLst>
        </pc:inkChg>
        <pc:inkChg chg="add del">
          <ac:chgData name="Zhen Liu" userId="6a365599ec8ff7fd" providerId="LiveId" clId="{EF0B5793-9D53-2248-B8D7-65B3DFE7CD99}" dt="2022-03-31T16:18:04.532" v="36"/>
          <ac:inkMkLst>
            <pc:docMk/>
            <pc:sldMk cId="4127190588" sldId="1796"/>
            <ac:inkMk id="42" creationId="{EDFCE2A4-6DCF-2A48-9E17-B1B49AA6282C}"/>
          </ac:inkMkLst>
        </pc:inkChg>
        <pc:inkChg chg="mod">
          <ac:chgData name="Zhen Liu" userId="6a365599ec8ff7fd" providerId="LiveId" clId="{EF0B5793-9D53-2248-B8D7-65B3DFE7CD99}" dt="2022-03-31T16:19:04.406" v="68" actId="14100"/>
          <ac:inkMkLst>
            <pc:docMk/>
            <pc:sldMk cId="4127190588" sldId="1796"/>
            <ac:inkMk id="43" creationId="{38537A2E-A67C-4D5F-B8BC-0957CAD7DA54}"/>
          </ac:inkMkLst>
        </pc:inkChg>
        <pc:inkChg chg="add del reco">
          <ac:chgData name="Zhen Liu" userId="6a365599ec8ff7fd" providerId="LiveId" clId="{EF0B5793-9D53-2248-B8D7-65B3DFE7CD99}" dt="2022-03-31T16:18:08.060" v="39"/>
          <ac:inkMkLst>
            <pc:docMk/>
            <pc:sldMk cId="4127190588" sldId="1796"/>
            <ac:inkMk id="44" creationId="{90702093-880F-1448-9CED-62398FB15B43}"/>
          </ac:inkMkLst>
        </pc:inkChg>
        <pc:inkChg chg="mod">
          <ac:chgData name="Zhen Liu" userId="6a365599ec8ff7fd" providerId="LiveId" clId="{EF0B5793-9D53-2248-B8D7-65B3DFE7CD99}" dt="2022-03-31T16:19:04.406" v="68" actId="14100"/>
          <ac:inkMkLst>
            <pc:docMk/>
            <pc:sldMk cId="4127190588" sldId="1796"/>
            <ac:inkMk id="50" creationId="{F0008B15-D17F-4947-A4D2-438E783C4B40}"/>
          </ac:inkMkLst>
        </pc:inkChg>
        <pc:inkChg chg="mod">
          <ac:chgData name="Zhen Liu" userId="6a365599ec8ff7fd" providerId="LiveId" clId="{EF0B5793-9D53-2248-B8D7-65B3DFE7CD99}" dt="2022-03-31T16:19:04.406" v="68" actId="14100"/>
          <ac:inkMkLst>
            <pc:docMk/>
            <pc:sldMk cId="4127190588" sldId="1796"/>
            <ac:inkMk id="51" creationId="{016330DE-C294-434A-A72D-0D97033C98FC}"/>
          </ac:inkMkLst>
        </pc:inkChg>
        <pc:inkChg chg="mod">
          <ac:chgData name="Zhen Liu" userId="6a365599ec8ff7fd" providerId="LiveId" clId="{EF0B5793-9D53-2248-B8D7-65B3DFE7CD99}" dt="2022-03-31T16:19:04.406" v="68" actId="14100"/>
          <ac:inkMkLst>
            <pc:docMk/>
            <pc:sldMk cId="4127190588" sldId="1796"/>
            <ac:inkMk id="52" creationId="{A993864E-1B8A-42EB-AC53-1895386705B4}"/>
          </ac:inkMkLst>
        </pc:inkChg>
        <pc:inkChg chg="mod">
          <ac:chgData name="Zhen Liu" userId="6a365599ec8ff7fd" providerId="LiveId" clId="{EF0B5793-9D53-2248-B8D7-65B3DFE7CD99}" dt="2022-03-31T16:19:04.406" v="68" actId="14100"/>
          <ac:inkMkLst>
            <pc:docMk/>
            <pc:sldMk cId="4127190588" sldId="1796"/>
            <ac:inkMk id="53" creationId="{A0DA9284-8609-46AA-B3D0-4DF5CA08331D}"/>
          </ac:inkMkLst>
        </pc:inkChg>
        <pc:inkChg chg="mod">
          <ac:chgData name="Zhen Liu" userId="6a365599ec8ff7fd" providerId="LiveId" clId="{EF0B5793-9D53-2248-B8D7-65B3DFE7CD99}" dt="2022-03-31T16:19:04.406" v="68" actId="14100"/>
          <ac:inkMkLst>
            <pc:docMk/>
            <pc:sldMk cId="4127190588" sldId="1796"/>
            <ac:inkMk id="54" creationId="{C1A78648-5243-4FEE-863C-323AC3C5CC24}"/>
          </ac:inkMkLst>
        </pc:inkChg>
        <pc:inkChg chg="add del">
          <ac:chgData name="Zhen Liu" userId="6a365599ec8ff7fd" providerId="LiveId" clId="{EF0B5793-9D53-2248-B8D7-65B3DFE7CD99}" dt="2022-03-31T16:18:08.058" v="38"/>
          <ac:inkMkLst>
            <pc:docMk/>
            <pc:sldMk cId="4127190588" sldId="1796"/>
            <ac:inkMk id="55" creationId="{AA2C525F-A597-234A-9466-07A8E3EE9989}"/>
          </ac:inkMkLst>
        </pc:inkChg>
        <pc:inkChg chg="mod">
          <ac:chgData name="Zhen Liu" userId="6a365599ec8ff7fd" providerId="LiveId" clId="{EF0B5793-9D53-2248-B8D7-65B3DFE7CD99}" dt="2022-03-31T16:19:04.406" v="68" actId="14100"/>
          <ac:inkMkLst>
            <pc:docMk/>
            <pc:sldMk cId="4127190588" sldId="1796"/>
            <ac:inkMk id="56" creationId="{7B754837-0D3F-4695-9CE9-C1CA04BF996C}"/>
          </ac:inkMkLst>
        </pc:inkChg>
        <pc:inkChg chg="mod">
          <ac:chgData name="Zhen Liu" userId="6a365599ec8ff7fd" providerId="LiveId" clId="{EF0B5793-9D53-2248-B8D7-65B3DFE7CD99}" dt="2022-03-31T16:19:04.406" v="68" actId="14100"/>
          <ac:inkMkLst>
            <pc:docMk/>
            <pc:sldMk cId="4127190588" sldId="1796"/>
            <ac:inkMk id="57" creationId="{2F7CF3BC-4610-4204-BD40-53424F11899D}"/>
          </ac:inkMkLst>
        </pc:inkChg>
        <pc:inkChg chg="mod">
          <ac:chgData name="Zhen Liu" userId="6a365599ec8ff7fd" providerId="LiveId" clId="{EF0B5793-9D53-2248-B8D7-65B3DFE7CD99}" dt="2022-03-31T16:19:04.406" v="68" actId="14100"/>
          <ac:inkMkLst>
            <pc:docMk/>
            <pc:sldMk cId="4127190588" sldId="1796"/>
            <ac:inkMk id="58" creationId="{A549194F-5524-4975-9FF8-187799BE15F8}"/>
          </ac:inkMkLst>
        </pc:inkChg>
        <pc:inkChg chg="mod">
          <ac:chgData name="Zhen Liu" userId="6a365599ec8ff7fd" providerId="LiveId" clId="{EF0B5793-9D53-2248-B8D7-65B3DFE7CD99}" dt="2022-03-31T16:19:04.406" v="68" actId="14100"/>
          <ac:inkMkLst>
            <pc:docMk/>
            <pc:sldMk cId="4127190588" sldId="1796"/>
            <ac:inkMk id="59" creationId="{803E6C0C-18B8-4BE4-AFD3-E36621D257D7}"/>
          </ac:inkMkLst>
        </pc:inkChg>
        <pc:inkChg chg="mod">
          <ac:chgData name="Zhen Liu" userId="6a365599ec8ff7fd" providerId="LiveId" clId="{EF0B5793-9D53-2248-B8D7-65B3DFE7CD99}" dt="2022-03-31T16:19:04.406" v="68" actId="14100"/>
          <ac:inkMkLst>
            <pc:docMk/>
            <pc:sldMk cId="4127190588" sldId="1796"/>
            <ac:inkMk id="60" creationId="{5744FE00-EAFC-436E-8D03-60150B0BBCA9}"/>
          </ac:inkMkLst>
        </pc:inkChg>
        <pc:inkChg chg="mod">
          <ac:chgData name="Zhen Liu" userId="6a365599ec8ff7fd" providerId="LiveId" clId="{EF0B5793-9D53-2248-B8D7-65B3DFE7CD99}" dt="2022-03-31T16:19:04.406" v="68" actId="14100"/>
          <ac:inkMkLst>
            <pc:docMk/>
            <pc:sldMk cId="4127190588" sldId="1796"/>
            <ac:inkMk id="61" creationId="{DA50FAF8-7171-444D-B7B2-97CA372E24D0}"/>
          </ac:inkMkLst>
        </pc:inkChg>
        <pc:inkChg chg="mod">
          <ac:chgData name="Zhen Liu" userId="6a365599ec8ff7fd" providerId="LiveId" clId="{EF0B5793-9D53-2248-B8D7-65B3DFE7CD99}" dt="2022-03-31T16:19:04.406" v="68" actId="14100"/>
          <ac:inkMkLst>
            <pc:docMk/>
            <pc:sldMk cId="4127190588" sldId="1796"/>
            <ac:inkMk id="62" creationId="{E6DAA23D-9684-435A-90EB-BF3531AA7305}"/>
          </ac:inkMkLst>
        </pc:inkChg>
        <pc:inkChg chg="mod">
          <ac:chgData name="Zhen Liu" userId="6a365599ec8ff7fd" providerId="LiveId" clId="{EF0B5793-9D53-2248-B8D7-65B3DFE7CD99}" dt="2022-03-31T16:19:04.406" v="68" actId="14100"/>
          <ac:inkMkLst>
            <pc:docMk/>
            <pc:sldMk cId="4127190588" sldId="1796"/>
            <ac:inkMk id="63" creationId="{F62E5C7D-D240-4F14-B902-5F6EA95CD2E8}"/>
          </ac:inkMkLst>
        </pc:inkChg>
        <pc:inkChg chg="mod">
          <ac:chgData name="Zhen Liu" userId="6a365599ec8ff7fd" providerId="LiveId" clId="{EF0B5793-9D53-2248-B8D7-65B3DFE7CD99}" dt="2022-03-31T16:19:04.406" v="68" actId="14100"/>
          <ac:inkMkLst>
            <pc:docMk/>
            <pc:sldMk cId="4127190588" sldId="1796"/>
            <ac:inkMk id="64" creationId="{DE585348-84E5-4DB5-BC7E-81787EE8D650}"/>
          </ac:inkMkLst>
        </pc:inkChg>
        <pc:inkChg chg="mod">
          <ac:chgData name="Zhen Liu" userId="6a365599ec8ff7fd" providerId="LiveId" clId="{EF0B5793-9D53-2248-B8D7-65B3DFE7CD99}" dt="2022-03-31T16:19:04.406" v="68" actId="14100"/>
          <ac:inkMkLst>
            <pc:docMk/>
            <pc:sldMk cId="4127190588" sldId="1796"/>
            <ac:inkMk id="65" creationId="{A60FFEF7-6552-40F1-ABFA-C2B7C7125160}"/>
          </ac:inkMkLst>
        </pc:inkChg>
        <pc:inkChg chg="mod">
          <ac:chgData name="Zhen Liu" userId="6a365599ec8ff7fd" providerId="LiveId" clId="{EF0B5793-9D53-2248-B8D7-65B3DFE7CD99}" dt="2022-03-31T16:19:04.406" v="68" actId="14100"/>
          <ac:inkMkLst>
            <pc:docMk/>
            <pc:sldMk cId="4127190588" sldId="1796"/>
            <ac:inkMk id="66" creationId="{A5902E28-26E3-48D8-BCB1-6F0935533288}"/>
          </ac:inkMkLst>
        </pc:inkChg>
        <pc:inkChg chg="mod">
          <ac:chgData name="Zhen Liu" userId="6a365599ec8ff7fd" providerId="LiveId" clId="{EF0B5793-9D53-2248-B8D7-65B3DFE7CD99}" dt="2022-03-31T16:19:04.406" v="68" actId="14100"/>
          <ac:inkMkLst>
            <pc:docMk/>
            <pc:sldMk cId="4127190588" sldId="1796"/>
            <ac:inkMk id="67" creationId="{0E0D1C73-2478-44C0-BF4E-0612C051061F}"/>
          </ac:inkMkLst>
        </pc:inkChg>
        <pc:inkChg chg="mod">
          <ac:chgData name="Zhen Liu" userId="6a365599ec8ff7fd" providerId="LiveId" clId="{EF0B5793-9D53-2248-B8D7-65B3DFE7CD99}" dt="2022-03-31T16:19:04.406" v="68" actId="14100"/>
          <ac:inkMkLst>
            <pc:docMk/>
            <pc:sldMk cId="4127190588" sldId="1796"/>
            <ac:inkMk id="68" creationId="{4ED2DD65-3AC4-4BFF-A971-4A495FA75CFE}"/>
          </ac:inkMkLst>
        </pc:inkChg>
        <pc:inkChg chg="mod">
          <ac:chgData name="Zhen Liu" userId="6a365599ec8ff7fd" providerId="LiveId" clId="{EF0B5793-9D53-2248-B8D7-65B3DFE7CD99}" dt="2022-03-31T16:19:04.406" v="68" actId="14100"/>
          <ac:inkMkLst>
            <pc:docMk/>
            <pc:sldMk cId="4127190588" sldId="1796"/>
            <ac:inkMk id="69" creationId="{534C3399-6949-4BC6-B77E-A59159A207FC}"/>
          </ac:inkMkLst>
        </pc:inkChg>
        <pc:inkChg chg="mod">
          <ac:chgData name="Zhen Liu" userId="6a365599ec8ff7fd" providerId="LiveId" clId="{EF0B5793-9D53-2248-B8D7-65B3DFE7CD99}" dt="2022-03-31T16:19:04.406" v="68" actId="14100"/>
          <ac:inkMkLst>
            <pc:docMk/>
            <pc:sldMk cId="4127190588" sldId="1796"/>
            <ac:inkMk id="70" creationId="{64439EA4-63A4-4B82-AEDF-CE1C24AAC8FA}"/>
          </ac:inkMkLst>
        </pc:inkChg>
        <pc:inkChg chg="mod">
          <ac:chgData name="Zhen Liu" userId="6a365599ec8ff7fd" providerId="LiveId" clId="{EF0B5793-9D53-2248-B8D7-65B3DFE7CD99}" dt="2022-03-31T16:19:04.406" v="68" actId="14100"/>
          <ac:inkMkLst>
            <pc:docMk/>
            <pc:sldMk cId="4127190588" sldId="1796"/>
            <ac:inkMk id="71" creationId="{21E422A1-A794-4304-BCD2-B5EC672D460E}"/>
          </ac:inkMkLst>
        </pc:inkChg>
        <pc:inkChg chg="mod">
          <ac:chgData name="Zhen Liu" userId="6a365599ec8ff7fd" providerId="LiveId" clId="{EF0B5793-9D53-2248-B8D7-65B3DFE7CD99}" dt="2022-03-31T16:19:04.406" v="68" actId="14100"/>
          <ac:inkMkLst>
            <pc:docMk/>
            <pc:sldMk cId="4127190588" sldId="1796"/>
            <ac:inkMk id="72" creationId="{470D6E18-B1A9-4CDE-857B-539C2D7F74DD}"/>
          </ac:inkMkLst>
        </pc:inkChg>
        <pc:inkChg chg="mod">
          <ac:chgData name="Zhen Liu" userId="6a365599ec8ff7fd" providerId="LiveId" clId="{EF0B5793-9D53-2248-B8D7-65B3DFE7CD99}" dt="2022-03-31T16:19:04.406" v="68" actId="14100"/>
          <ac:inkMkLst>
            <pc:docMk/>
            <pc:sldMk cId="4127190588" sldId="1796"/>
            <ac:inkMk id="73" creationId="{C77F1F99-3A5F-4D29-B2DE-6DE837FCE34F}"/>
          </ac:inkMkLst>
        </pc:inkChg>
        <pc:inkChg chg="mod">
          <ac:chgData name="Zhen Liu" userId="6a365599ec8ff7fd" providerId="LiveId" clId="{EF0B5793-9D53-2248-B8D7-65B3DFE7CD99}" dt="2022-03-31T16:19:04.406" v="68" actId="14100"/>
          <ac:inkMkLst>
            <pc:docMk/>
            <pc:sldMk cId="4127190588" sldId="1796"/>
            <ac:inkMk id="74" creationId="{41EDCA4D-1EB4-4997-A81F-B8F0265B46D9}"/>
          </ac:inkMkLst>
        </pc:inkChg>
        <pc:inkChg chg="mod">
          <ac:chgData name="Zhen Liu" userId="6a365599ec8ff7fd" providerId="LiveId" clId="{EF0B5793-9D53-2248-B8D7-65B3DFE7CD99}" dt="2022-03-31T16:19:04.406" v="68" actId="14100"/>
          <ac:inkMkLst>
            <pc:docMk/>
            <pc:sldMk cId="4127190588" sldId="1796"/>
            <ac:inkMk id="75" creationId="{180D29CF-E3AF-4275-B95E-744C13A01A1C}"/>
          </ac:inkMkLst>
        </pc:inkChg>
        <pc:inkChg chg="mod">
          <ac:chgData name="Zhen Liu" userId="6a365599ec8ff7fd" providerId="LiveId" clId="{EF0B5793-9D53-2248-B8D7-65B3DFE7CD99}" dt="2022-03-31T16:19:04.406" v="68" actId="14100"/>
          <ac:inkMkLst>
            <pc:docMk/>
            <pc:sldMk cId="4127190588" sldId="1796"/>
            <ac:inkMk id="76" creationId="{82184414-61FB-4881-85BF-9F76837A9132}"/>
          </ac:inkMkLst>
        </pc:inkChg>
        <pc:inkChg chg="mod">
          <ac:chgData name="Zhen Liu" userId="6a365599ec8ff7fd" providerId="LiveId" clId="{EF0B5793-9D53-2248-B8D7-65B3DFE7CD99}" dt="2022-03-31T16:19:04.406" v="68" actId="14100"/>
          <ac:inkMkLst>
            <pc:docMk/>
            <pc:sldMk cId="4127190588" sldId="1796"/>
            <ac:inkMk id="77" creationId="{B17ADC71-6043-4597-808C-220DCA0E2D34}"/>
          </ac:inkMkLst>
        </pc:inkChg>
        <pc:inkChg chg="mod">
          <ac:chgData name="Zhen Liu" userId="6a365599ec8ff7fd" providerId="LiveId" clId="{EF0B5793-9D53-2248-B8D7-65B3DFE7CD99}" dt="2022-03-31T16:19:04.406" v="68" actId="14100"/>
          <ac:inkMkLst>
            <pc:docMk/>
            <pc:sldMk cId="4127190588" sldId="1796"/>
            <ac:inkMk id="78" creationId="{D0A07AC6-4CF1-4E9C-ACE1-9AC5FE777342}"/>
          </ac:inkMkLst>
        </pc:inkChg>
        <pc:inkChg chg="mod">
          <ac:chgData name="Zhen Liu" userId="6a365599ec8ff7fd" providerId="LiveId" clId="{EF0B5793-9D53-2248-B8D7-65B3DFE7CD99}" dt="2022-03-31T16:19:04.406" v="68" actId="14100"/>
          <ac:inkMkLst>
            <pc:docMk/>
            <pc:sldMk cId="4127190588" sldId="1796"/>
            <ac:inkMk id="79" creationId="{8AEB7E74-9497-47CB-89F3-4BA76D600CB5}"/>
          </ac:inkMkLst>
        </pc:inkChg>
        <pc:inkChg chg="mod">
          <ac:chgData name="Zhen Liu" userId="6a365599ec8ff7fd" providerId="LiveId" clId="{EF0B5793-9D53-2248-B8D7-65B3DFE7CD99}" dt="2022-03-31T16:19:04.406" v="68" actId="14100"/>
          <ac:inkMkLst>
            <pc:docMk/>
            <pc:sldMk cId="4127190588" sldId="1796"/>
            <ac:inkMk id="80" creationId="{89B4174F-E98B-4A55-BAEA-0089EF884D73}"/>
          </ac:inkMkLst>
        </pc:inkChg>
        <pc:inkChg chg="mod">
          <ac:chgData name="Zhen Liu" userId="6a365599ec8ff7fd" providerId="LiveId" clId="{EF0B5793-9D53-2248-B8D7-65B3DFE7CD99}" dt="2022-03-31T16:19:04.406" v="68" actId="14100"/>
          <ac:inkMkLst>
            <pc:docMk/>
            <pc:sldMk cId="4127190588" sldId="1796"/>
            <ac:inkMk id="81" creationId="{B96F018A-FC0F-4E9D-8BAE-35FD2DC7EAB7}"/>
          </ac:inkMkLst>
        </pc:inkChg>
        <pc:inkChg chg="mod">
          <ac:chgData name="Zhen Liu" userId="6a365599ec8ff7fd" providerId="LiveId" clId="{EF0B5793-9D53-2248-B8D7-65B3DFE7CD99}" dt="2022-03-31T16:19:04.406" v="68" actId="14100"/>
          <ac:inkMkLst>
            <pc:docMk/>
            <pc:sldMk cId="4127190588" sldId="1796"/>
            <ac:inkMk id="82" creationId="{21937F9D-AF0B-4947-BCCC-BAA803A56EC6}"/>
          </ac:inkMkLst>
        </pc:inkChg>
        <pc:inkChg chg="mod">
          <ac:chgData name="Zhen Liu" userId="6a365599ec8ff7fd" providerId="LiveId" clId="{EF0B5793-9D53-2248-B8D7-65B3DFE7CD99}" dt="2022-03-31T16:19:04.406" v="68" actId="14100"/>
          <ac:inkMkLst>
            <pc:docMk/>
            <pc:sldMk cId="4127190588" sldId="1796"/>
            <ac:inkMk id="83" creationId="{B94A5656-4E41-4351-87AA-75652C8AB114}"/>
          </ac:inkMkLst>
        </pc:inkChg>
        <pc:inkChg chg="mod">
          <ac:chgData name="Zhen Liu" userId="6a365599ec8ff7fd" providerId="LiveId" clId="{EF0B5793-9D53-2248-B8D7-65B3DFE7CD99}" dt="2022-03-31T16:19:04.406" v="68" actId="14100"/>
          <ac:inkMkLst>
            <pc:docMk/>
            <pc:sldMk cId="4127190588" sldId="1796"/>
            <ac:inkMk id="84" creationId="{37877A43-99AA-4134-B0A6-62C267A43C24}"/>
          </ac:inkMkLst>
        </pc:inkChg>
        <pc:inkChg chg="mod">
          <ac:chgData name="Zhen Liu" userId="6a365599ec8ff7fd" providerId="LiveId" clId="{EF0B5793-9D53-2248-B8D7-65B3DFE7CD99}" dt="2022-03-31T16:19:04.406" v="68" actId="14100"/>
          <ac:inkMkLst>
            <pc:docMk/>
            <pc:sldMk cId="4127190588" sldId="1796"/>
            <ac:inkMk id="85" creationId="{B57CED63-B14D-4F72-9305-9618018863EB}"/>
          </ac:inkMkLst>
        </pc:inkChg>
        <pc:inkChg chg="mod">
          <ac:chgData name="Zhen Liu" userId="6a365599ec8ff7fd" providerId="LiveId" clId="{EF0B5793-9D53-2248-B8D7-65B3DFE7CD99}" dt="2022-03-31T16:19:04.406" v="68" actId="14100"/>
          <ac:inkMkLst>
            <pc:docMk/>
            <pc:sldMk cId="4127190588" sldId="1796"/>
            <ac:inkMk id="86" creationId="{D384C081-76CD-47CE-BC41-3DED0FCD290C}"/>
          </ac:inkMkLst>
        </pc:inkChg>
        <pc:inkChg chg="mod">
          <ac:chgData name="Zhen Liu" userId="6a365599ec8ff7fd" providerId="LiveId" clId="{EF0B5793-9D53-2248-B8D7-65B3DFE7CD99}" dt="2022-03-31T16:19:04.406" v="68" actId="14100"/>
          <ac:inkMkLst>
            <pc:docMk/>
            <pc:sldMk cId="4127190588" sldId="1796"/>
            <ac:inkMk id="87" creationId="{DD34BA10-93BC-4037-BBDC-A5FDA214B8EB}"/>
          </ac:inkMkLst>
        </pc:inkChg>
        <pc:inkChg chg="mod">
          <ac:chgData name="Zhen Liu" userId="6a365599ec8ff7fd" providerId="LiveId" clId="{EF0B5793-9D53-2248-B8D7-65B3DFE7CD99}" dt="2022-03-31T16:19:04.406" v="68" actId="14100"/>
          <ac:inkMkLst>
            <pc:docMk/>
            <pc:sldMk cId="4127190588" sldId="1796"/>
            <ac:inkMk id="88" creationId="{E23A0D21-E5AA-4FD4-932A-209232C1B8C7}"/>
          </ac:inkMkLst>
        </pc:inkChg>
        <pc:inkChg chg="mod">
          <ac:chgData name="Zhen Liu" userId="6a365599ec8ff7fd" providerId="LiveId" clId="{EF0B5793-9D53-2248-B8D7-65B3DFE7CD99}" dt="2022-03-31T16:19:04.406" v="68" actId="14100"/>
          <ac:inkMkLst>
            <pc:docMk/>
            <pc:sldMk cId="4127190588" sldId="1796"/>
            <ac:inkMk id="89" creationId="{2ADAED1F-539A-4BF3-9441-98E9F8CF378A}"/>
          </ac:inkMkLst>
        </pc:inkChg>
        <pc:inkChg chg="mod">
          <ac:chgData name="Zhen Liu" userId="6a365599ec8ff7fd" providerId="LiveId" clId="{EF0B5793-9D53-2248-B8D7-65B3DFE7CD99}" dt="2022-03-31T16:19:04.406" v="68" actId="14100"/>
          <ac:inkMkLst>
            <pc:docMk/>
            <pc:sldMk cId="4127190588" sldId="1796"/>
            <ac:inkMk id="90" creationId="{AE6B6635-6A06-4341-BBEC-4CDFD0DF3BB4}"/>
          </ac:inkMkLst>
        </pc:inkChg>
        <pc:inkChg chg="mod">
          <ac:chgData name="Zhen Liu" userId="6a365599ec8ff7fd" providerId="LiveId" clId="{EF0B5793-9D53-2248-B8D7-65B3DFE7CD99}" dt="2022-03-31T16:19:04.406" v="68" actId="14100"/>
          <ac:inkMkLst>
            <pc:docMk/>
            <pc:sldMk cId="4127190588" sldId="1796"/>
            <ac:inkMk id="91" creationId="{A5678DC4-6B39-48E9-9F2D-6B0F8A42303A}"/>
          </ac:inkMkLst>
        </pc:inkChg>
        <pc:inkChg chg="mod">
          <ac:chgData name="Zhen Liu" userId="6a365599ec8ff7fd" providerId="LiveId" clId="{EF0B5793-9D53-2248-B8D7-65B3DFE7CD99}" dt="2022-03-31T16:19:04.406" v="68" actId="14100"/>
          <ac:inkMkLst>
            <pc:docMk/>
            <pc:sldMk cId="4127190588" sldId="1796"/>
            <ac:inkMk id="92" creationId="{B18B1B3D-A4C1-4532-838D-4810C07FD970}"/>
          </ac:inkMkLst>
        </pc:inkChg>
        <pc:inkChg chg="mod">
          <ac:chgData name="Zhen Liu" userId="6a365599ec8ff7fd" providerId="LiveId" clId="{EF0B5793-9D53-2248-B8D7-65B3DFE7CD99}" dt="2022-03-31T16:19:04.406" v="68" actId="14100"/>
          <ac:inkMkLst>
            <pc:docMk/>
            <pc:sldMk cId="4127190588" sldId="1796"/>
            <ac:inkMk id="93" creationId="{048F3E69-4EC8-41A8-895D-6ADC1E81D174}"/>
          </ac:inkMkLst>
        </pc:inkChg>
        <pc:inkChg chg="mod">
          <ac:chgData name="Zhen Liu" userId="6a365599ec8ff7fd" providerId="LiveId" clId="{EF0B5793-9D53-2248-B8D7-65B3DFE7CD99}" dt="2022-03-31T16:19:04.406" v="68" actId="14100"/>
          <ac:inkMkLst>
            <pc:docMk/>
            <pc:sldMk cId="4127190588" sldId="1796"/>
            <ac:inkMk id="94" creationId="{127131C3-5E9D-4CE2-B87E-445C29F0D231}"/>
          </ac:inkMkLst>
        </pc:inkChg>
        <pc:inkChg chg="mod">
          <ac:chgData name="Zhen Liu" userId="6a365599ec8ff7fd" providerId="LiveId" clId="{EF0B5793-9D53-2248-B8D7-65B3DFE7CD99}" dt="2022-03-31T16:19:04.406" v="68" actId="14100"/>
          <ac:inkMkLst>
            <pc:docMk/>
            <pc:sldMk cId="4127190588" sldId="1796"/>
            <ac:inkMk id="95" creationId="{489C63A4-AFA2-4E73-8B9C-5BEC8154C328}"/>
          </ac:inkMkLst>
        </pc:inkChg>
        <pc:inkChg chg="mod">
          <ac:chgData name="Zhen Liu" userId="6a365599ec8ff7fd" providerId="LiveId" clId="{EF0B5793-9D53-2248-B8D7-65B3DFE7CD99}" dt="2022-03-31T16:19:04.406" v="68" actId="14100"/>
          <ac:inkMkLst>
            <pc:docMk/>
            <pc:sldMk cId="4127190588" sldId="1796"/>
            <ac:inkMk id="96" creationId="{73C9AA7B-C620-425F-9425-FAC2E1F0D462}"/>
          </ac:inkMkLst>
        </pc:inkChg>
        <pc:inkChg chg="mod">
          <ac:chgData name="Zhen Liu" userId="6a365599ec8ff7fd" providerId="LiveId" clId="{EF0B5793-9D53-2248-B8D7-65B3DFE7CD99}" dt="2022-03-31T16:19:04.406" v="68" actId="14100"/>
          <ac:inkMkLst>
            <pc:docMk/>
            <pc:sldMk cId="4127190588" sldId="1796"/>
            <ac:inkMk id="97" creationId="{5080782C-6A09-4036-BBC4-656101422B44}"/>
          </ac:inkMkLst>
        </pc:inkChg>
        <pc:inkChg chg="mod">
          <ac:chgData name="Zhen Liu" userId="6a365599ec8ff7fd" providerId="LiveId" clId="{EF0B5793-9D53-2248-B8D7-65B3DFE7CD99}" dt="2022-03-31T16:19:04.406" v="68" actId="14100"/>
          <ac:inkMkLst>
            <pc:docMk/>
            <pc:sldMk cId="4127190588" sldId="1796"/>
            <ac:inkMk id="98" creationId="{171B64F1-2B48-4898-AF4C-693694705156}"/>
          </ac:inkMkLst>
        </pc:inkChg>
        <pc:inkChg chg="mod">
          <ac:chgData name="Zhen Liu" userId="6a365599ec8ff7fd" providerId="LiveId" clId="{EF0B5793-9D53-2248-B8D7-65B3DFE7CD99}" dt="2022-03-31T16:19:04.406" v="68" actId="14100"/>
          <ac:inkMkLst>
            <pc:docMk/>
            <pc:sldMk cId="4127190588" sldId="1796"/>
            <ac:inkMk id="99" creationId="{6D3400A6-0DE0-4748-BD89-F12517A34346}"/>
          </ac:inkMkLst>
        </pc:inkChg>
        <pc:inkChg chg="mod">
          <ac:chgData name="Zhen Liu" userId="6a365599ec8ff7fd" providerId="LiveId" clId="{EF0B5793-9D53-2248-B8D7-65B3DFE7CD99}" dt="2022-03-31T16:19:04.406" v="68" actId="14100"/>
          <ac:inkMkLst>
            <pc:docMk/>
            <pc:sldMk cId="4127190588" sldId="1796"/>
            <ac:inkMk id="100" creationId="{EC590E5A-AF18-427E-9E46-3BECB1AC7639}"/>
          </ac:inkMkLst>
        </pc:inkChg>
        <pc:inkChg chg="mod">
          <ac:chgData name="Zhen Liu" userId="6a365599ec8ff7fd" providerId="LiveId" clId="{EF0B5793-9D53-2248-B8D7-65B3DFE7CD99}" dt="2022-03-31T16:19:04.406" v="68" actId="14100"/>
          <ac:inkMkLst>
            <pc:docMk/>
            <pc:sldMk cId="4127190588" sldId="1796"/>
            <ac:inkMk id="101" creationId="{178EA160-D6B2-4931-B5CA-9B535B21CB17}"/>
          </ac:inkMkLst>
        </pc:inkChg>
        <pc:inkChg chg="mod">
          <ac:chgData name="Zhen Liu" userId="6a365599ec8ff7fd" providerId="LiveId" clId="{EF0B5793-9D53-2248-B8D7-65B3DFE7CD99}" dt="2022-03-31T16:19:04.406" v="68" actId="14100"/>
          <ac:inkMkLst>
            <pc:docMk/>
            <pc:sldMk cId="4127190588" sldId="1796"/>
            <ac:inkMk id="102" creationId="{693B8A47-86E8-463A-AB14-9180E2B55C1D}"/>
          </ac:inkMkLst>
        </pc:inkChg>
        <pc:inkChg chg="mod">
          <ac:chgData name="Zhen Liu" userId="6a365599ec8ff7fd" providerId="LiveId" clId="{EF0B5793-9D53-2248-B8D7-65B3DFE7CD99}" dt="2022-03-31T16:19:04.406" v="68" actId="14100"/>
          <ac:inkMkLst>
            <pc:docMk/>
            <pc:sldMk cId="4127190588" sldId="1796"/>
            <ac:inkMk id="103" creationId="{C5ABE7F3-F442-467E-9917-AC227D30DD86}"/>
          </ac:inkMkLst>
        </pc:inkChg>
        <pc:inkChg chg="mod">
          <ac:chgData name="Zhen Liu" userId="6a365599ec8ff7fd" providerId="LiveId" clId="{EF0B5793-9D53-2248-B8D7-65B3DFE7CD99}" dt="2022-03-31T16:19:04.406" v="68" actId="14100"/>
          <ac:inkMkLst>
            <pc:docMk/>
            <pc:sldMk cId="4127190588" sldId="1796"/>
            <ac:inkMk id="104" creationId="{8BE81C8E-0630-417C-9EE0-F4B8675EEC05}"/>
          </ac:inkMkLst>
        </pc:inkChg>
        <pc:inkChg chg="mod">
          <ac:chgData name="Zhen Liu" userId="6a365599ec8ff7fd" providerId="LiveId" clId="{EF0B5793-9D53-2248-B8D7-65B3DFE7CD99}" dt="2022-03-31T16:19:04.406" v="68" actId="14100"/>
          <ac:inkMkLst>
            <pc:docMk/>
            <pc:sldMk cId="4127190588" sldId="1796"/>
            <ac:inkMk id="105" creationId="{97205589-EFA8-4DB8-891F-A87DFDC531EE}"/>
          </ac:inkMkLst>
        </pc:inkChg>
        <pc:inkChg chg="mod">
          <ac:chgData name="Zhen Liu" userId="6a365599ec8ff7fd" providerId="LiveId" clId="{EF0B5793-9D53-2248-B8D7-65B3DFE7CD99}" dt="2022-03-31T16:19:04.406" v="68" actId="14100"/>
          <ac:inkMkLst>
            <pc:docMk/>
            <pc:sldMk cId="4127190588" sldId="1796"/>
            <ac:inkMk id="106" creationId="{00C4E52F-1D6E-4498-850B-E01CA1A34102}"/>
          </ac:inkMkLst>
        </pc:inkChg>
        <pc:inkChg chg="mod">
          <ac:chgData name="Zhen Liu" userId="6a365599ec8ff7fd" providerId="LiveId" clId="{EF0B5793-9D53-2248-B8D7-65B3DFE7CD99}" dt="2022-03-31T16:19:04.406" v="68" actId="14100"/>
          <ac:inkMkLst>
            <pc:docMk/>
            <pc:sldMk cId="4127190588" sldId="1796"/>
            <ac:inkMk id="107" creationId="{7E680AC0-1C6C-4E69-89AD-2070B2CDEF3B}"/>
          </ac:inkMkLst>
        </pc:inkChg>
        <pc:inkChg chg="mod">
          <ac:chgData name="Zhen Liu" userId="6a365599ec8ff7fd" providerId="LiveId" clId="{EF0B5793-9D53-2248-B8D7-65B3DFE7CD99}" dt="2022-03-31T16:19:04.406" v="68" actId="14100"/>
          <ac:inkMkLst>
            <pc:docMk/>
            <pc:sldMk cId="4127190588" sldId="1796"/>
            <ac:inkMk id="108" creationId="{6A56AF7E-29A5-4A3A-965B-2016CBC12CB9}"/>
          </ac:inkMkLst>
        </pc:inkChg>
        <pc:inkChg chg="mod">
          <ac:chgData name="Zhen Liu" userId="6a365599ec8ff7fd" providerId="LiveId" clId="{EF0B5793-9D53-2248-B8D7-65B3DFE7CD99}" dt="2022-03-31T16:19:04.406" v="68" actId="14100"/>
          <ac:inkMkLst>
            <pc:docMk/>
            <pc:sldMk cId="4127190588" sldId="1796"/>
            <ac:inkMk id="109" creationId="{616E932D-A229-4C4C-9E4F-12B5A8EE71B3}"/>
          </ac:inkMkLst>
        </pc:inkChg>
        <pc:inkChg chg="mod">
          <ac:chgData name="Zhen Liu" userId="6a365599ec8ff7fd" providerId="LiveId" clId="{EF0B5793-9D53-2248-B8D7-65B3DFE7CD99}" dt="2022-03-31T16:19:04.406" v="68" actId="14100"/>
          <ac:inkMkLst>
            <pc:docMk/>
            <pc:sldMk cId="4127190588" sldId="1796"/>
            <ac:inkMk id="110" creationId="{7B0D1C42-E020-43BB-A226-3F40DC707056}"/>
          </ac:inkMkLst>
        </pc:inkChg>
        <pc:inkChg chg="mod">
          <ac:chgData name="Zhen Liu" userId="6a365599ec8ff7fd" providerId="LiveId" clId="{EF0B5793-9D53-2248-B8D7-65B3DFE7CD99}" dt="2022-03-31T16:19:04.406" v="68" actId="14100"/>
          <ac:inkMkLst>
            <pc:docMk/>
            <pc:sldMk cId="4127190588" sldId="1796"/>
            <ac:inkMk id="111" creationId="{CCF5E3EC-6298-457E-B9A7-926C120D08A4}"/>
          </ac:inkMkLst>
        </pc:inkChg>
        <pc:inkChg chg="mod">
          <ac:chgData name="Zhen Liu" userId="6a365599ec8ff7fd" providerId="LiveId" clId="{EF0B5793-9D53-2248-B8D7-65B3DFE7CD99}" dt="2022-03-31T16:19:04.406" v="68" actId="14100"/>
          <ac:inkMkLst>
            <pc:docMk/>
            <pc:sldMk cId="4127190588" sldId="1796"/>
            <ac:inkMk id="112" creationId="{794A90FA-8AEA-43C5-8BBF-D27ADBF36A70}"/>
          </ac:inkMkLst>
        </pc:inkChg>
        <pc:inkChg chg="mod">
          <ac:chgData name="Zhen Liu" userId="6a365599ec8ff7fd" providerId="LiveId" clId="{EF0B5793-9D53-2248-B8D7-65B3DFE7CD99}" dt="2022-03-31T16:19:04.406" v="68" actId="14100"/>
          <ac:inkMkLst>
            <pc:docMk/>
            <pc:sldMk cId="4127190588" sldId="1796"/>
            <ac:inkMk id="113" creationId="{37FE5DE1-FE65-427D-BD20-0DD270430C81}"/>
          </ac:inkMkLst>
        </pc:inkChg>
        <pc:inkChg chg="mod">
          <ac:chgData name="Zhen Liu" userId="6a365599ec8ff7fd" providerId="LiveId" clId="{EF0B5793-9D53-2248-B8D7-65B3DFE7CD99}" dt="2022-03-31T16:19:04.406" v="68" actId="14100"/>
          <ac:inkMkLst>
            <pc:docMk/>
            <pc:sldMk cId="4127190588" sldId="1796"/>
            <ac:inkMk id="114" creationId="{F1BC701A-BCF9-4CA2-8AA3-5C3FCD9DD2EE}"/>
          </ac:inkMkLst>
        </pc:inkChg>
        <pc:inkChg chg="mod">
          <ac:chgData name="Zhen Liu" userId="6a365599ec8ff7fd" providerId="LiveId" clId="{EF0B5793-9D53-2248-B8D7-65B3DFE7CD99}" dt="2022-03-31T16:19:04.406" v="68" actId="14100"/>
          <ac:inkMkLst>
            <pc:docMk/>
            <pc:sldMk cId="4127190588" sldId="1796"/>
            <ac:inkMk id="115" creationId="{4F8F2A5A-D7B0-418C-ACC9-F74CF164B2EF}"/>
          </ac:inkMkLst>
        </pc:inkChg>
        <pc:inkChg chg="mod">
          <ac:chgData name="Zhen Liu" userId="6a365599ec8ff7fd" providerId="LiveId" clId="{EF0B5793-9D53-2248-B8D7-65B3DFE7CD99}" dt="2022-03-31T16:19:04.406" v="68" actId="14100"/>
          <ac:inkMkLst>
            <pc:docMk/>
            <pc:sldMk cId="4127190588" sldId="1796"/>
            <ac:inkMk id="116" creationId="{08B160BA-A066-47FF-910A-FDC50503B0A9}"/>
          </ac:inkMkLst>
        </pc:inkChg>
        <pc:inkChg chg="mod">
          <ac:chgData name="Zhen Liu" userId="6a365599ec8ff7fd" providerId="LiveId" clId="{EF0B5793-9D53-2248-B8D7-65B3DFE7CD99}" dt="2022-03-31T16:19:04.406" v="68" actId="14100"/>
          <ac:inkMkLst>
            <pc:docMk/>
            <pc:sldMk cId="4127190588" sldId="1796"/>
            <ac:inkMk id="117" creationId="{4F5B5DBD-E3F7-4A13-94A4-5722F0ED10D0}"/>
          </ac:inkMkLst>
        </pc:inkChg>
        <pc:inkChg chg="mod">
          <ac:chgData name="Zhen Liu" userId="6a365599ec8ff7fd" providerId="LiveId" clId="{EF0B5793-9D53-2248-B8D7-65B3DFE7CD99}" dt="2022-03-31T16:19:04.406" v="68" actId="14100"/>
          <ac:inkMkLst>
            <pc:docMk/>
            <pc:sldMk cId="4127190588" sldId="1796"/>
            <ac:inkMk id="118" creationId="{E6C7344E-AEE2-4DCA-BEA6-FAFC5BE879FB}"/>
          </ac:inkMkLst>
        </pc:inkChg>
        <pc:inkChg chg="mod">
          <ac:chgData name="Zhen Liu" userId="6a365599ec8ff7fd" providerId="LiveId" clId="{EF0B5793-9D53-2248-B8D7-65B3DFE7CD99}" dt="2022-03-31T16:19:04.406" v="68" actId="14100"/>
          <ac:inkMkLst>
            <pc:docMk/>
            <pc:sldMk cId="4127190588" sldId="1796"/>
            <ac:inkMk id="119" creationId="{F9D0FCF4-81AE-4FB1-ACF0-5297095B1849}"/>
          </ac:inkMkLst>
        </pc:inkChg>
        <pc:inkChg chg="mod">
          <ac:chgData name="Zhen Liu" userId="6a365599ec8ff7fd" providerId="LiveId" clId="{EF0B5793-9D53-2248-B8D7-65B3DFE7CD99}" dt="2022-03-31T16:19:04.406" v="68" actId="14100"/>
          <ac:inkMkLst>
            <pc:docMk/>
            <pc:sldMk cId="4127190588" sldId="1796"/>
            <ac:inkMk id="120" creationId="{8790F205-8C1D-47FC-9E6F-02B77E2FC3FD}"/>
          </ac:inkMkLst>
        </pc:inkChg>
        <pc:inkChg chg="mod">
          <ac:chgData name="Zhen Liu" userId="6a365599ec8ff7fd" providerId="LiveId" clId="{EF0B5793-9D53-2248-B8D7-65B3DFE7CD99}" dt="2022-03-31T16:19:04.406" v="68" actId="14100"/>
          <ac:inkMkLst>
            <pc:docMk/>
            <pc:sldMk cId="4127190588" sldId="1796"/>
            <ac:inkMk id="121" creationId="{2649A60D-E7F1-4852-B3B2-ABF1398105E5}"/>
          </ac:inkMkLst>
        </pc:inkChg>
        <pc:inkChg chg="mod">
          <ac:chgData name="Zhen Liu" userId="6a365599ec8ff7fd" providerId="LiveId" clId="{EF0B5793-9D53-2248-B8D7-65B3DFE7CD99}" dt="2022-03-31T16:19:04.406" v="68" actId="14100"/>
          <ac:inkMkLst>
            <pc:docMk/>
            <pc:sldMk cId="4127190588" sldId="1796"/>
            <ac:inkMk id="122" creationId="{003ABE9D-A8F8-486B-BF3C-4D4603D0AE81}"/>
          </ac:inkMkLst>
        </pc:inkChg>
        <pc:inkChg chg="mod">
          <ac:chgData name="Zhen Liu" userId="6a365599ec8ff7fd" providerId="LiveId" clId="{EF0B5793-9D53-2248-B8D7-65B3DFE7CD99}" dt="2022-03-31T16:19:04.406" v="68" actId="14100"/>
          <ac:inkMkLst>
            <pc:docMk/>
            <pc:sldMk cId="4127190588" sldId="1796"/>
            <ac:inkMk id="123" creationId="{D1B10926-5F12-4088-A410-C0DE92E034E1}"/>
          </ac:inkMkLst>
        </pc:inkChg>
        <pc:inkChg chg="mod">
          <ac:chgData name="Zhen Liu" userId="6a365599ec8ff7fd" providerId="LiveId" clId="{EF0B5793-9D53-2248-B8D7-65B3DFE7CD99}" dt="2022-03-31T16:19:04.406" v="68" actId="14100"/>
          <ac:inkMkLst>
            <pc:docMk/>
            <pc:sldMk cId="4127190588" sldId="1796"/>
            <ac:inkMk id="124" creationId="{2020FA29-A5C3-42E4-9AA6-623C38EA58A7}"/>
          </ac:inkMkLst>
        </pc:inkChg>
        <pc:inkChg chg="mod">
          <ac:chgData name="Zhen Liu" userId="6a365599ec8ff7fd" providerId="LiveId" clId="{EF0B5793-9D53-2248-B8D7-65B3DFE7CD99}" dt="2022-03-31T16:19:04.406" v="68" actId="14100"/>
          <ac:inkMkLst>
            <pc:docMk/>
            <pc:sldMk cId="4127190588" sldId="1796"/>
            <ac:inkMk id="125" creationId="{7C971A3A-64AB-422B-829B-E2F72F98D40B}"/>
          </ac:inkMkLst>
        </pc:inkChg>
        <pc:inkChg chg="mod">
          <ac:chgData name="Zhen Liu" userId="6a365599ec8ff7fd" providerId="LiveId" clId="{EF0B5793-9D53-2248-B8D7-65B3DFE7CD99}" dt="2022-03-31T16:19:04.406" v="68" actId="14100"/>
          <ac:inkMkLst>
            <pc:docMk/>
            <pc:sldMk cId="4127190588" sldId="1796"/>
            <ac:inkMk id="126" creationId="{F64FB495-C3E7-40A1-8E23-A72AB863C642}"/>
          </ac:inkMkLst>
        </pc:inkChg>
        <pc:inkChg chg="mod">
          <ac:chgData name="Zhen Liu" userId="6a365599ec8ff7fd" providerId="LiveId" clId="{EF0B5793-9D53-2248-B8D7-65B3DFE7CD99}" dt="2022-03-31T16:19:04.406" v="68" actId="14100"/>
          <ac:inkMkLst>
            <pc:docMk/>
            <pc:sldMk cId="4127190588" sldId="1796"/>
            <ac:inkMk id="127" creationId="{D16DBEB8-D457-47E9-AF58-1E79D0B28E9D}"/>
          </ac:inkMkLst>
        </pc:inkChg>
        <pc:inkChg chg="mod">
          <ac:chgData name="Zhen Liu" userId="6a365599ec8ff7fd" providerId="LiveId" clId="{EF0B5793-9D53-2248-B8D7-65B3DFE7CD99}" dt="2022-03-31T16:19:04.406" v="68" actId="14100"/>
          <ac:inkMkLst>
            <pc:docMk/>
            <pc:sldMk cId="4127190588" sldId="1796"/>
            <ac:inkMk id="128" creationId="{69C8D5B2-4879-4F43-A63B-CC2D09504DE3}"/>
          </ac:inkMkLst>
        </pc:inkChg>
        <pc:inkChg chg="mod">
          <ac:chgData name="Zhen Liu" userId="6a365599ec8ff7fd" providerId="LiveId" clId="{EF0B5793-9D53-2248-B8D7-65B3DFE7CD99}" dt="2022-03-31T16:19:04.406" v="68" actId="14100"/>
          <ac:inkMkLst>
            <pc:docMk/>
            <pc:sldMk cId="4127190588" sldId="1796"/>
            <ac:inkMk id="129" creationId="{117778AF-53F9-4E7D-B105-62170BAE40E4}"/>
          </ac:inkMkLst>
        </pc:inkChg>
        <pc:inkChg chg="mod">
          <ac:chgData name="Zhen Liu" userId="6a365599ec8ff7fd" providerId="LiveId" clId="{EF0B5793-9D53-2248-B8D7-65B3DFE7CD99}" dt="2022-03-31T16:19:04.406" v="68" actId="14100"/>
          <ac:inkMkLst>
            <pc:docMk/>
            <pc:sldMk cId="4127190588" sldId="1796"/>
            <ac:inkMk id="130" creationId="{36602CB6-D06C-45E7-8E97-1888FB7C704A}"/>
          </ac:inkMkLst>
        </pc:inkChg>
        <pc:inkChg chg="add del">
          <ac:chgData name="Zhen Liu" userId="6a365599ec8ff7fd" providerId="LiveId" clId="{EF0B5793-9D53-2248-B8D7-65B3DFE7CD99}" dt="2022-03-31T16:18:12.470" v="46"/>
          <ac:inkMkLst>
            <pc:docMk/>
            <pc:sldMk cId="4127190588" sldId="1796"/>
            <ac:inkMk id="131" creationId="{C1A47381-BF0F-5547-8494-58D3EEB9D6E3}"/>
          </ac:inkMkLst>
        </pc:inkChg>
        <pc:inkChg chg="add del">
          <ac:chgData name="Zhen Liu" userId="6a365599ec8ff7fd" providerId="LiveId" clId="{EF0B5793-9D53-2248-B8D7-65B3DFE7CD99}" dt="2022-03-31T16:18:12.470" v="46"/>
          <ac:inkMkLst>
            <pc:docMk/>
            <pc:sldMk cId="4127190588" sldId="1796"/>
            <ac:inkMk id="132" creationId="{02F358EC-5886-9E49-9EB0-A22CD1AB3771}"/>
          </ac:inkMkLst>
        </pc:inkChg>
        <pc:inkChg chg="mod">
          <ac:chgData name="Zhen Liu" userId="6a365599ec8ff7fd" providerId="LiveId" clId="{EF0B5793-9D53-2248-B8D7-65B3DFE7CD99}" dt="2022-03-31T16:19:04.406" v="68" actId="14100"/>
          <ac:inkMkLst>
            <pc:docMk/>
            <pc:sldMk cId="4127190588" sldId="1796"/>
            <ac:inkMk id="133" creationId="{80081DFB-13EE-4695-9FFD-7062A4B24569}"/>
          </ac:inkMkLst>
        </pc:inkChg>
        <pc:inkChg chg="mod">
          <ac:chgData name="Zhen Liu" userId="6a365599ec8ff7fd" providerId="LiveId" clId="{EF0B5793-9D53-2248-B8D7-65B3DFE7CD99}" dt="2022-03-31T16:19:04.406" v="68" actId="14100"/>
          <ac:inkMkLst>
            <pc:docMk/>
            <pc:sldMk cId="4127190588" sldId="1796"/>
            <ac:inkMk id="134" creationId="{6ACF63C1-55A9-4562-9FFF-7A38025D52A3}"/>
          </ac:inkMkLst>
        </pc:inkChg>
        <pc:inkChg chg="mod">
          <ac:chgData name="Zhen Liu" userId="6a365599ec8ff7fd" providerId="LiveId" clId="{EF0B5793-9D53-2248-B8D7-65B3DFE7CD99}" dt="2022-03-31T16:19:04.406" v="68" actId="14100"/>
          <ac:inkMkLst>
            <pc:docMk/>
            <pc:sldMk cId="4127190588" sldId="1796"/>
            <ac:inkMk id="135" creationId="{6C5B6792-4FCB-49FA-94A2-927CC31B2545}"/>
          </ac:inkMkLst>
        </pc:inkChg>
        <pc:inkChg chg="mod">
          <ac:chgData name="Zhen Liu" userId="6a365599ec8ff7fd" providerId="LiveId" clId="{EF0B5793-9D53-2248-B8D7-65B3DFE7CD99}" dt="2022-03-31T16:19:04.406" v="68" actId="14100"/>
          <ac:inkMkLst>
            <pc:docMk/>
            <pc:sldMk cId="4127190588" sldId="1796"/>
            <ac:inkMk id="136" creationId="{66229038-E220-452A-9472-F23A3B4EBD93}"/>
          </ac:inkMkLst>
        </pc:inkChg>
        <pc:inkChg chg="mod">
          <ac:chgData name="Zhen Liu" userId="6a365599ec8ff7fd" providerId="LiveId" clId="{EF0B5793-9D53-2248-B8D7-65B3DFE7CD99}" dt="2022-03-31T16:19:04.406" v="68" actId="14100"/>
          <ac:inkMkLst>
            <pc:docMk/>
            <pc:sldMk cId="4127190588" sldId="1796"/>
            <ac:inkMk id="137" creationId="{1D3C04C6-F76A-46FE-BAA8-43BF8DE0DD8B}"/>
          </ac:inkMkLst>
        </pc:inkChg>
        <pc:inkChg chg="mod">
          <ac:chgData name="Zhen Liu" userId="6a365599ec8ff7fd" providerId="LiveId" clId="{EF0B5793-9D53-2248-B8D7-65B3DFE7CD99}" dt="2022-03-31T16:19:04.406" v="68" actId="14100"/>
          <ac:inkMkLst>
            <pc:docMk/>
            <pc:sldMk cId="4127190588" sldId="1796"/>
            <ac:inkMk id="138" creationId="{DAAC4CAF-578B-4146-9474-E1C3125D1897}"/>
          </ac:inkMkLst>
        </pc:inkChg>
        <pc:inkChg chg="mod">
          <ac:chgData name="Zhen Liu" userId="6a365599ec8ff7fd" providerId="LiveId" clId="{EF0B5793-9D53-2248-B8D7-65B3DFE7CD99}" dt="2022-03-31T16:19:04.406" v="68" actId="14100"/>
          <ac:inkMkLst>
            <pc:docMk/>
            <pc:sldMk cId="4127190588" sldId="1796"/>
            <ac:inkMk id="139" creationId="{B7D6AC0B-7467-4987-BBC0-94B7BB2DCD92}"/>
          </ac:inkMkLst>
        </pc:inkChg>
        <pc:inkChg chg="mod">
          <ac:chgData name="Zhen Liu" userId="6a365599ec8ff7fd" providerId="LiveId" clId="{EF0B5793-9D53-2248-B8D7-65B3DFE7CD99}" dt="2022-03-31T16:19:04.406" v="68" actId="14100"/>
          <ac:inkMkLst>
            <pc:docMk/>
            <pc:sldMk cId="4127190588" sldId="1796"/>
            <ac:inkMk id="140" creationId="{29C6633B-D83E-4005-A108-1CA9685F3C0F}"/>
          </ac:inkMkLst>
        </pc:inkChg>
        <pc:inkChg chg="mod">
          <ac:chgData name="Zhen Liu" userId="6a365599ec8ff7fd" providerId="LiveId" clId="{EF0B5793-9D53-2248-B8D7-65B3DFE7CD99}" dt="2022-03-31T16:19:04.406" v="68" actId="14100"/>
          <ac:inkMkLst>
            <pc:docMk/>
            <pc:sldMk cId="4127190588" sldId="1796"/>
            <ac:inkMk id="141" creationId="{7DED3688-6766-4A0D-A53B-EF1F8EDF8368}"/>
          </ac:inkMkLst>
        </pc:inkChg>
        <pc:inkChg chg="mod">
          <ac:chgData name="Zhen Liu" userId="6a365599ec8ff7fd" providerId="LiveId" clId="{EF0B5793-9D53-2248-B8D7-65B3DFE7CD99}" dt="2022-03-31T16:19:04.406" v="68" actId="14100"/>
          <ac:inkMkLst>
            <pc:docMk/>
            <pc:sldMk cId="4127190588" sldId="1796"/>
            <ac:inkMk id="142" creationId="{ECE401DC-EE67-4CE9-8005-89D4710A1FDF}"/>
          </ac:inkMkLst>
        </pc:inkChg>
        <pc:inkChg chg="add del">
          <ac:chgData name="Zhen Liu" userId="6a365599ec8ff7fd" providerId="LiveId" clId="{EF0B5793-9D53-2248-B8D7-65B3DFE7CD99}" dt="2022-03-31T16:18:12.470" v="46"/>
          <ac:inkMkLst>
            <pc:docMk/>
            <pc:sldMk cId="4127190588" sldId="1796"/>
            <ac:inkMk id="143" creationId="{6F6EA895-55DE-C14E-9845-3C3ADE8D20F1}"/>
          </ac:inkMkLst>
        </pc:inkChg>
        <pc:inkChg chg="add del">
          <ac:chgData name="Zhen Liu" userId="6a365599ec8ff7fd" providerId="LiveId" clId="{EF0B5793-9D53-2248-B8D7-65B3DFE7CD99}" dt="2022-03-31T16:18:12.470" v="46"/>
          <ac:inkMkLst>
            <pc:docMk/>
            <pc:sldMk cId="4127190588" sldId="1796"/>
            <ac:inkMk id="144" creationId="{E42AE913-972A-4040-9F4E-0EB302C6CBF4}"/>
          </ac:inkMkLst>
        </pc:inkChg>
        <pc:inkChg chg="add del">
          <ac:chgData name="Zhen Liu" userId="6a365599ec8ff7fd" providerId="LiveId" clId="{EF0B5793-9D53-2248-B8D7-65B3DFE7CD99}" dt="2022-03-31T16:18:12.470" v="46"/>
          <ac:inkMkLst>
            <pc:docMk/>
            <pc:sldMk cId="4127190588" sldId="1796"/>
            <ac:inkMk id="145" creationId="{E7E67673-40C9-9940-854D-20A775DCA215}"/>
          </ac:inkMkLst>
        </pc:inkChg>
        <pc:inkChg chg="add del">
          <ac:chgData name="Zhen Liu" userId="6a365599ec8ff7fd" providerId="LiveId" clId="{EF0B5793-9D53-2248-B8D7-65B3DFE7CD99}" dt="2022-03-31T16:18:12.470" v="46"/>
          <ac:inkMkLst>
            <pc:docMk/>
            <pc:sldMk cId="4127190588" sldId="1796"/>
            <ac:inkMk id="146" creationId="{48D4B607-247A-1644-A853-A741A23309C8}"/>
          </ac:inkMkLst>
        </pc:inkChg>
        <pc:inkChg chg="mod">
          <ac:chgData name="Zhen Liu" userId="6a365599ec8ff7fd" providerId="LiveId" clId="{EF0B5793-9D53-2248-B8D7-65B3DFE7CD99}" dt="2022-03-31T16:19:04.406" v="68" actId="14100"/>
          <ac:inkMkLst>
            <pc:docMk/>
            <pc:sldMk cId="4127190588" sldId="1796"/>
            <ac:inkMk id="147" creationId="{BA64AE3F-D6D2-47F3-8289-98809F15BB21}"/>
          </ac:inkMkLst>
        </pc:inkChg>
        <pc:inkChg chg="mod">
          <ac:chgData name="Zhen Liu" userId="6a365599ec8ff7fd" providerId="LiveId" clId="{EF0B5793-9D53-2248-B8D7-65B3DFE7CD99}" dt="2022-03-31T16:19:04.406" v="68" actId="14100"/>
          <ac:inkMkLst>
            <pc:docMk/>
            <pc:sldMk cId="4127190588" sldId="1796"/>
            <ac:inkMk id="148" creationId="{DFCBDEDB-AE3B-423B-A714-87FE7E5E64C9}"/>
          </ac:inkMkLst>
        </pc:inkChg>
        <pc:inkChg chg="mod">
          <ac:chgData name="Zhen Liu" userId="6a365599ec8ff7fd" providerId="LiveId" clId="{EF0B5793-9D53-2248-B8D7-65B3DFE7CD99}" dt="2022-03-31T16:19:04.406" v="68" actId="14100"/>
          <ac:inkMkLst>
            <pc:docMk/>
            <pc:sldMk cId="4127190588" sldId="1796"/>
            <ac:inkMk id="149" creationId="{97DE03A7-D49B-431E-96C8-FDA4A382F84F}"/>
          </ac:inkMkLst>
        </pc:inkChg>
        <pc:inkChg chg="mod">
          <ac:chgData name="Zhen Liu" userId="6a365599ec8ff7fd" providerId="LiveId" clId="{EF0B5793-9D53-2248-B8D7-65B3DFE7CD99}" dt="2022-03-31T16:19:04.406" v="68" actId="14100"/>
          <ac:inkMkLst>
            <pc:docMk/>
            <pc:sldMk cId="4127190588" sldId="1796"/>
            <ac:inkMk id="150" creationId="{5569EEAA-C658-4C8F-9BA0-2289A1B72B1E}"/>
          </ac:inkMkLst>
        </pc:inkChg>
        <pc:inkChg chg="mod">
          <ac:chgData name="Zhen Liu" userId="6a365599ec8ff7fd" providerId="LiveId" clId="{EF0B5793-9D53-2248-B8D7-65B3DFE7CD99}" dt="2022-03-31T16:19:04.406" v="68" actId="14100"/>
          <ac:inkMkLst>
            <pc:docMk/>
            <pc:sldMk cId="4127190588" sldId="1796"/>
            <ac:inkMk id="151" creationId="{3D5A219C-5CED-4CD0-99D8-08BF7CB24531}"/>
          </ac:inkMkLst>
        </pc:inkChg>
        <pc:inkChg chg="mod">
          <ac:chgData name="Zhen Liu" userId="6a365599ec8ff7fd" providerId="LiveId" clId="{EF0B5793-9D53-2248-B8D7-65B3DFE7CD99}" dt="2022-03-31T16:19:04.406" v="68" actId="14100"/>
          <ac:inkMkLst>
            <pc:docMk/>
            <pc:sldMk cId="4127190588" sldId="1796"/>
            <ac:inkMk id="152" creationId="{209DED17-6D81-471C-8B3F-B7B0710DB2FD}"/>
          </ac:inkMkLst>
        </pc:inkChg>
        <pc:inkChg chg="mod">
          <ac:chgData name="Zhen Liu" userId="6a365599ec8ff7fd" providerId="LiveId" clId="{EF0B5793-9D53-2248-B8D7-65B3DFE7CD99}" dt="2022-03-31T16:19:04.406" v="68" actId="14100"/>
          <ac:inkMkLst>
            <pc:docMk/>
            <pc:sldMk cId="4127190588" sldId="1796"/>
            <ac:inkMk id="153" creationId="{114616B4-C22D-4201-85C8-ADFDC8153097}"/>
          </ac:inkMkLst>
        </pc:inkChg>
        <pc:inkChg chg="mod">
          <ac:chgData name="Zhen Liu" userId="6a365599ec8ff7fd" providerId="LiveId" clId="{EF0B5793-9D53-2248-B8D7-65B3DFE7CD99}" dt="2022-03-31T16:19:04.406" v="68" actId="14100"/>
          <ac:inkMkLst>
            <pc:docMk/>
            <pc:sldMk cId="4127190588" sldId="1796"/>
            <ac:inkMk id="154" creationId="{90C9843E-7F00-43CB-BC86-EADE0D78AAB7}"/>
          </ac:inkMkLst>
        </pc:inkChg>
        <pc:inkChg chg="mod">
          <ac:chgData name="Zhen Liu" userId="6a365599ec8ff7fd" providerId="LiveId" clId="{EF0B5793-9D53-2248-B8D7-65B3DFE7CD99}" dt="2022-03-31T16:19:04.406" v="68" actId="14100"/>
          <ac:inkMkLst>
            <pc:docMk/>
            <pc:sldMk cId="4127190588" sldId="1796"/>
            <ac:inkMk id="155" creationId="{AF10929D-7BFC-4F6C-8B8D-79A861066AB5}"/>
          </ac:inkMkLst>
        </pc:inkChg>
        <pc:inkChg chg="mod">
          <ac:chgData name="Zhen Liu" userId="6a365599ec8ff7fd" providerId="LiveId" clId="{EF0B5793-9D53-2248-B8D7-65B3DFE7CD99}" dt="2022-03-31T16:19:04.406" v="68" actId="14100"/>
          <ac:inkMkLst>
            <pc:docMk/>
            <pc:sldMk cId="4127190588" sldId="1796"/>
            <ac:inkMk id="156" creationId="{EB499984-6D0C-486C-B090-7D253132CEC1}"/>
          </ac:inkMkLst>
        </pc:inkChg>
        <pc:inkChg chg="mod">
          <ac:chgData name="Zhen Liu" userId="6a365599ec8ff7fd" providerId="LiveId" clId="{EF0B5793-9D53-2248-B8D7-65B3DFE7CD99}" dt="2022-03-31T16:19:04.406" v="68" actId="14100"/>
          <ac:inkMkLst>
            <pc:docMk/>
            <pc:sldMk cId="4127190588" sldId="1796"/>
            <ac:inkMk id="157" creationId="{2DD26356-C7CF-45A3-9F45-A2F1646B97EB}"/>
          </ac:inkMkLst>
        </pc:inkChg>
        <pc:inkChg chg="mod">
          <ac:chgData name="Zhen Liu" userId="6a365599ec8ff7fd" providerId="LiveId" clId="{EF0B5793-9D53-2248-B8D7-65B3DFE7CD99}" dt="2022-03-31T16:19:04.406" v="68" actId="14100"/>
          <ac:inkMkLst>
            <pc:docMk/>
            <pc:sldMk cId="4127190588" sldId="1796"/>
            <ac:inkMk id="158" creationId="{BC2FE4CA-D9B9-4731-9A8F-D03D2AF392B8}"/>
          </ac:inkMkLst>
        </pc:inkChg>
        <pc:inkChg chg="mod">
          <ac:chgData name="Zhen Liu" userId="6a365599ec8ff7fd" providerId="LiveId" clId="{EF0B5793-9D53-2248-B8D7-65B3DFE7CD99}" dt="2022-03-31T16:19:04.406" v="68" actId="14100"/>
          <ac:inkMkLst>
            <pc:docMk/>
            <pc:sldMk cId="4127190588" sldId="1796"/>
            <ac:inkMk id="159" creationId="{0BB5399C-136F-46C4-A837-3F4692A7113E}"/>
          </ac:inkMkLst>
        </pc:inkChg>
        <pc:inkChg chg="mod">
          <ac:chgData name="Zhen Liu" userId="6a365599ec8ff7fd" providerId="LiveId" clId="{EF0B5793-9D53-2248-B8D7-65B3DFE7CD99}" dt="2022-03-31T16:19:04.406" v="68" actId="14100"/>
          <ac:inkMkLst>
            <pc:docMk/>
            <pc:sldMk cId="4127190588" sldId="1796"/>
            <ac:inkMk id="160" creationId="{9ADC4D34-ACDF-4E59-A40C-35A6279EC4B2}"/>
          </ac:inkMkLst>
        </pc:inkChg>
        <pc:inkChg chg="add mod reco">
          <ac:chgData name="Zhen Liu" userId="6a365599ec8ff7fd" providerId="LiveId" clId="{EF0B5793-9D53-2248-B8D7-65B3DFE7CD99}" dt="2022-03-31T16:19:04.406" v="68" actId="14100"/>
          <ac:inkMkLst>
            <pc:docMk/>
            <pc:sldMk cId="4127190588" sldId="1796"/>
            <ac:inkMk id="161" creationId="{8C0B8C9A-01CA-714B-AA4A-EFEC051D2E93}"/>
          </ac:inkMkLst>
        </pc:inkChg>
        <pc:inkChg chg="add del">
          <ac:chgData name="Zhen Liu" userId="6a365599ec8ff7fd" providerId="LiveId" clId="{EF0B5793-9D53-2248-B8D7-65B3DFE7CD99}" dt="2022-03-31T16:18:39.286" v="56"/>
          <ac:inkMkLst>
            <pc:docMk/>
            <pc:sldMk cId="4127190588" sldId="1796"/>
            <ac:inkMk id="162" creationId="{1C9B2924-127E-C04B-90E9-91827A9324B1}"/>
          </ac:inkMkLst>
        </pc:inkChg>
        <pc:inkChg chg="add del">
          <ac:chgData name="Zhen Liu" userId="6a365599ec8ff7fd" providerId="LiveId" clId="{EF0B5793-9D53-2248-B8D7-65B3DFE7CD99}" dt="2022-03-31T16:18:39.286" v="56"/>
          <ac:inkMkLst>
            <pc:docMk/>
            <pc:sldMk cId="4127190588" sldId="1796"/>
            <ac:inkMk id="163" creationId="{CF409BBC-FFE6-244D-817E-F2451CAA19F7}"/>
          </ac:inkMkLst>
        </pc:inkChg>
        <pc:inkChg chg="add del">
          <ac:chgData name="Zhen Liu" userId="6a365599ec8ff7fd" providerId="LiveId" clId="{EF0B5793-9D53-2248-B8D7-65B3DFE7CD99}" dt="2022-03-31T16:18:39.286" v="56"/>
          <ac:inkMkLst>
            <pc:docMk/>
            <pc:sldMk cId="4127190588" sldId="1796"/>
            <ac:inkMk id="164" creationId="{0D282F00-BD25-F343-B69B-034AAC266B7F}"/>
          </ac:inkMkLst>
        </pc:inkChg>
        <pc:inkChg chg="add del">
          <ac:chgData name="Zhen Liu" userId="6a365599ec8ff7fd" providerId="LiveId" clId="{EF0B5793-9D53-2248-B8D7-65B3DFE7CD99}" dt="2022-03-31T16:18:39.286" v="56"/>
          <ac:inkMkLst>
            <pc:docMk/>
            <pc:sldMk cId="4127190588" sldId="1796"/>
            <ac:inkMk id="165" creationId="{BDBB0361-7034-A843-BA49-7CBCBCFF383E}"/>
          </ac:inkMkLst>
        </pc:inkChg>
        <pc:inkChg chg="add mod reco">
          <ac:chgData name="Zhen Liu" userId="6a365599ec8ff7fd" providerId="LiveId" clId="{EF0B5793-9D53-2248-B8D7-65B3DFE7CD99}" dt="2022-03-31T16:19:04.406" v="68" actId="14100"/>
          <ac:inkMkLst>
            <pc:docMk/>
            <pc:sldMk cId="4127190588" sldId="1796"/>
            <ac:inkMk id="166" creationId="{FDC25D1D-8A58-3948-B6EB-5CE626435EDF}"/>
          </ac:inkMkLst>
        </pc:inkChg>
        <pc:inkChg chg="add del">
          <ac:chgData name="Zhen Liu" userId="6a365599ec8ff7fd" providerId="LiveId" clId="{EF0B5793-9D53-2248-B8D7-65B3DFE7CD99}" dt="2022-03-31T16:18:44.523" v="60"/>
          <ac:inkMkLst>
            <pc:docMk/>
            <pc:sldMk cId="4127190588" sldId="1796"/>
            <ac:inkMk id="167" creationId="{190D472F-434E-E749-AD7B-4959534D366B}"/>
          </ac:inkMkLst>
        </pc:inkChg>
        <pc:inkChg chg="add del">
          <ac:chgData name="Zhen Liu" userId="6a365599ec8ff7fd" providerId="LiveId" clId="{EF0B5793-9D53-2248-B8D7-65B3DFE7CD99}" dt="2022-03-31T16:18:43.794" v="59"/>
          <ac:inkMkLst>
            <pc:docMk/>
            <pc:sldMk cId="4127190588" sldId="1796"/>
            <ac:inkMk id="168" creationId="{1243349C-0A7F-E24B-87F8-064D4B1CDB17}"/>
          </ac:inkMkLst>
        </pc:inkChg>
        <pc:inkChg chg="add del">
          <ac:chgData name="Zhen Liu" userId="6a365599ec8ff7fd" providerId="LiveId" clId="{EF0B5793-9D53-2248-B8D7-65B3DFE7CD99}" dt="2022-03-31T16:18:50.305" v="67"/>
          <ac:inkMkLst>
            <pc:docMk/>
            <pc:sldMk cId="4127190588" sldId="1796"/>
            <ac:inkMk id="169" creationId="{05AF470B-6AE3-F243-9CC8-9632DC89F65B}"/>
          </ac:inkMkLst>
        </pc:inkChg>
        <pc:inkChg chg="add del">
          <ac:chgData name="Zhen Liu" userId="6a365599ec8ff7fd" providerId="LiveId" clId="{EF0B5793-9D53-2248-B8D7-65B3DFE7CD99}" dt="2022-03-31T16:18:50.305" v="67"/>
          <ac:inkMkLst>
            <pc:docMk/>
            <pc:sldMk cId="4127190588" sldId="1796"/>
            <ac:inkMk id="170" creationId="{6608C1B7-CDF0-FE40-87FF-C93C371033A2}"/>
          </ac:inkMkLst>
        </pc:inkChg>
        <pc:inkChg chg="mod">
          <ac:chgData name="Zhen Liu" userId="6a365599ec8ff7fd" providerId="LiveId" clId="{EF0B5793-9D53-2248-B8D7-65B3DFE7CD99}" dt="2022-03-31T16:19:04.406" v="68" actId="14100"/>
          <ac:inkMkLst>
            <pc:docMk/>
            <pc:sldMk cId="4127190588" sldId="1796"/>
            <ac:inkMk id="171" creationId="{FE5F6EFB-2BFA-4AC7-B256-FFAD7C2184AF}"/>
          </ac:inkMkLst>
        </pc:inkChg>
        <pc:inkChg chg="mod">
          <ac:chgData name="Zhen Liu" userId="6a365599ec8ff7fd" providerId="LiveId" clId="{EF0B5793-9D53-2248-B8D7-65B3DFE7CD99}" dt="2022-03-31T16:19:04.406" v="68" actId="14100"/>
          <ac:inkMkLst>
            <pc:docMk/>
            <pc:sldMk cId="4127190588" sldId="1796"/>
            <ac:inkMk id="172" creationId="{D4FE87AB-44BD-4896-A1CA-8C6853BF301F}"/>
          </ac:inkMkLst>
        </pc:inkChg>
        <pc:inkChg chg="mod">
          <ac:chgData name="Zhen Liu" userId="6a365599ec8ff7fd" providerId="LiveId" clId="{EF0B5793-9D53-2248-B8D7-65B3DFE7CD99}" dt="2022-03-31T16:19:04.406" v="68" actId="14100"/>
          <ac:inkMkLst>
            <pc:docMk/>
            <pc:sldMk cId="4127190588" sldId="1796"/>
            <ac:inkMk id="173" creationId="{69A0AA00-5A6C-4055-81EC-A01774CAD8E5}"/>
          </ac:inkMkLst>
        </pc:inkChg>
        <pc:inkChg chg="mod">
          <ac:chgData name="Zhen Liu" userId="6a365599ec8ff7fd" providerId="LiveId" clId="{EF0B5793-9D53-2248-B8D7-65B3DFE7CD99}" dt="2022-03-31T16:19:04.406" v="68" actId="14100"/>
          <ac:inkMkLst>
            <pc:docMk/>
            <pc:sldMk cId="4127190588" sldId="1796"/>
            <ac:inkMk id="174" creationId="{DF44459E-22A5-4787-932B-D57C425BCB34}"/>
          </ac:inkMkLst>
        </pc:inkChg>
        <pc:inkChg chg="mod">
          <ac:chgData name="Zhen Liu" userId="6a365599ec8ff7fd" providerId="LiveId" clId="{EF0B5793-9D53-2248-B8D7-65B3DFE7CD99}" dt="2022-03-31T16:19:04.406" v="68" actId="14100"/>
          <ac:inkMkLst>
            <pc:docMk/>
            <pc:sldMk cId="4127190588" sldId="1796"/>
            <ac:inkMk id="175" creationId="{2769B46A-BAF4-4A9F-BE6F-04FB4DB6A27A}"/>
          </ac:inkMkLst>
        </pc:inkChg>
        <pc:inkChg chg="mod">
          <ac:chgData name="Zhen Liu" userId="6a365599ec8ff7fd" providerId="LiveId" clId="{EF0B5793-9D53-2248-B8D7-65B3DFE7CD99}" dt="2022-03-31T16:19:04.406" v="68" actId="14100"/>
          <ac:inkMkLst>
            <pc:docMk/>
            <pc:sldMk cId="4127190588" sldId="1796"/>
            <ac:inkMk id="176" creationId="{EBDDF73D-BCF7-4BC8-9306-D10A4042298A}"/>
          </ac:inkMkLst>
        </pc:inkChg>
        <pc:inkChg chg="mod">
          <ac:chgData name="Zhen Liu" userId="6a365599ec8ff7fd" providerId="LiveId" clId="{EF0B5793-9D53-2248-B8D7-65B3DFE7CD99}" dt="2022-03-31T16:19:04.406" v="68" actId="14100"/>
          <ac:inkMkLst>
            <pc:docMk/>
            <pc:sldMk cId="4127190588" sldId="1796"/>
            <ac:inkMk id="177" creationId="{4D2EDFDC-A50C-4AB4-91DC-9F878EC20DE9}"/>
          </ac:inkMkLst>
        </pc:inkChg>
        <pc:inkChg chg="mod">
          <ac:chgData name="Zhen Liu" userId="6a365599ec8ff7fd" providerId="LiveId" clId="{EF0B5793-9D53-2248-B8D7-65B3DFE7CD99}" dt="2022-03-31T16:19:04.406" v="68" actId="14100"/>
          <ac:inkMkLst>
            <pc:docMk/>
            <pc:sldMk cId="4127190588" sldId="1796"/>
            <ac:inkMk id="178" creationId="{C60F44CB-DAD1-435E-9AE7-FD8E2A0549FB}"/>
          </ac:inkMkLst>
        </pc:inkChg>
        <pc:inkChg chg="add del">
          <ac:chgData name="Zhen Liu" userId="6a365599ec8ff7fd" providerId="LiveId" clId="{EF0B5793-9D53-2248-B8D7-65B3DFE7CD99}" dt="2022-03-31T16:18:50.305" v="67"/>
          <ac:inkMkLst>
            <pc:docMk/>
            <pc:sldMk cId="4127190588" sldId="1796"/>
            <ac:inkMk id="179" creationId="{807552F3-C914-BF43-AA65-1BBEECD4DDD0}"/>
          </ac:inkMkLst>
        </pc:inkChg>
        <pc:inkChg chg="add del">
          <ac:chgData name="Zhen Liu" userId="6a365599ec8ff7fd" providerId="LiveId" clId="{EF0B5793-9D53-2248-B8D7-65B3DFE7CD99}" dt="2022-03-31T16:18:50.305" v="67"/>
          <ac:inkMkLst>
            <pc:docMk/>
            <pc:sldMk cId="4127190588" sldId="1796"/>
            <ac:inkMk id="180" creationId="{4B7D4568-0D30-E540-85C0-BFDEA88AEEA9}"/>
          </ac:inkMkLst>
        </pc:inkChg>
        <pc:inkChg chg="add del">
          <ac:chgData name="Zhen Liu" userId="6a365599ec8ff7fd" providerId="LiveId" clId="{EF0B5793-9D53-2248-B8D7-65B3DFE7CD99}" dt="2022-03-31T16:18:50.305" v="67"/>
          <ac:inkMkLst>
            <pc:docMk/>
            <pc:sldMk cId="4127190588" sldId="1796"/>
            <ac:inkMk id="181" creationId="{D83D9BA6-9393-154B-AC3A-5CD34BA8D218}"/>
          </ac:inkMkLst>
        </pc:inkChg>
        <pc:inkChg chg="add del">
          <ac:chgData name="Zhen Liu" userId="6a365599ec8ff7fd" providerId="LiveId" clId="{EF0B5793-9D53-2248-B8D7-65B3DFE7CD99}" dt="2022-03-31T16:18:50.305" v="67"/>
          <ac:inkMkLst>
            <pc:docMk/>
            <pc:sldMk cId="4127190588" sldId="1796"/>
            <ac:inkMk id="182" creationId="{C2B6DC33-74F2-DC40-B42B-95D52AD8F0F5}"/>
          </ac:inkMkLst>
        </pc:inkChg>
        <pc:inkChg chg="add mod reco">
          <ac:chgData name="Zhen Liu" userId="6a365599ec8ff7fd" providerId="LiveId" clId="{EF0B5793-9D53-2248-B8D7-65B3DFE7CD99}" dt="2022-03-31T16:19:04.406" v="68" actId="14100"/>
          <ac:inkMkLst>
            <pc:docMk/>
            <pc:sldMk cId="4127190588" sldId="1796"/>
            <ac:inkMk id="183" creationId="{61CCD137-F9D4-BC42-97C7-5376A507D440}"/>
          </ac:inkMkLst>
        </pc:inkChg>
        <pc:inkChg chg="add del">
          <ac:chgData name="Zhen Liu" userId="6a365599ec8ff7fd" providerId="LiveId" clId="{EF0B5793-9D53-2248-B8D7-65B3DFE7CD99}" dt="2022-03-31T16:19:19.838" v="74"/>
          <ac:inkMkLst>
            <pc:docMk/>
            <pc:sldMk cId="4127190588" sldId="1796"/>
            <ac:inkMk id="184" creationId="{10BB9F11-5CA0-234C-BC9D-543EBA51EA2E}"/>
          </ac:inkMkLst>
        </pc:inkChg>
        <pc:inkChg chg="add del">
          <ac:chgData name="Zhen Liu" userId="6a365599ec8ff7fd" providerId="LiveId" clId="{EF0B5793-9D53-2248-B8D7-65B3DFE7CD99}" dt="2022-03-31T16:19:19.838" v="74"/>
          <ac:inkMkLst>
            <pc:docMk/>
            <pc:sldMk cId="4127190588" sldId="1796"/>
            <ac:inkMk id="185" creationId="{5CB5ABE3-2802-2B4A-8EBB-126CF0DC5386}"/>
          </ac:inkMkLst>
        </pc:inkChg>
        <pc:inkChg chg="add del">
          <ac:chgData name="Zhen Liu" userId="6a365599ec8ff7fd" providerId="LiveId" clId="{EF0B5793-9D53-2248-B8D7-65B3DFE7CD99}" dt="2022-03-31T16:19:19.838" v="74"/>
          <ac:inkMkLst>
            <pc:docMk/>
            <pc:sldMk cId="4127190588" sldId="1796"/>
            <ac:inkMk id="186" creationId="{CD81780E-154C-344C-91AC-7930D4055367}"/>
          </ac:inkMkLst>
        </pc:inkChg>
        <pc:inkChg chg="mod">
          <ac:chgData name="Zhen Liu" userId="6a365599ec8ff7fd" providerId="LiveId" clId="{EF0B5793-9D53-2248-B8D7-65B3DFE7CD99}" dt="2022-03-31T16:19:04.406" v="68" actId="14100"/>
          <ac:inkMkLst>
            <pc:docMk/>
            <pc:sldMk cId="4127190588" sldId="1796"/>
            <ac:inkMk id="187" creationId="{F7A68B69-D984-4255-8532-23BBF84C2D8C}"/>
          </ac:inkMkLst>
        </pc:inkChg>
        <pc:inkChg chg="mod">
          <ac:chgData name="Zhen Liu" userId="6a365599ec8ff7fd" providerId="LiveId" clId="{EF0B5793-9D53-2248-B8D7-65B3DFE7CD99}" dt="2022-03-31T16:19:04.406" v="68" actId="14100"/>
          <ac:inkMkLst>
            <pc:docMk/>
            <pc:sldMk cId="4127190588" sldId="1796"/>
            <ac:inkMk id="188" creationId="{B8EF4FFB-168A-4D49-B5D0-C511704F8BD9}"/>
          </ac:inkMkLst>
        </pc:inkChg>
        <pc:inkChg chg="add del">
          <ac:chgData name="Zhen Liu" userId="6a365599ec8ff7fd" providerId="LiveId" clId="{EF0B5793-9D53-2248-B8D7-65B3DFE7CD99}" dt="2022-03-31T16:19:19.838" v="74"/>
          <ac:inkMkLst>
            <pc:docMk/>
            <pc:sldMk cId="4127190588" sldId="1796"/>
            <ac:inkMk id="189" creationId="{EE294E0A-7D2F-9B4E-98F1-D40BE8CA5E5A}"/>
          </ac:inkMkLst>
        </pc:inkChg>
        <pc:inkChg chg="add del">
          <ac:chgData name="Zhen Liu" userId="6a365599ec8ff7fd" providerId="LiveId" clId="{EF0B5793-9D53-2248-B8D7-65B3DFE7CD99}" dt="2022-03-31T16:19:19.838" v="74"/>
          <ac:inkMkLst>
            <pc:docMk/>
            <pc:sldMk cId="4127190588" sldId="1796"/>
            <ac:inkMk id="190" creationId="{28182E61-513A-CE43-95E0-FA11BAB51A02}"/>
          </ac:inkMkLst>
        </pc:inkChg>
        <pc:inkChg chg="add reco">
          <ac:chgData name="Zhen Liu" userId="6a365599ec8ff7fd" providerId="LiveId" clId="{EF0B5793-9D53-2248-B8D7-65B3DFE7CD99}" dt="2022-03-31T16:19:19.838" v="74"/>
          <ac:inkMkLst>
            <pc:docMk/>
            <pc:sldMk cId="4127190588" sldId="1796"/>
            <ac:inkMk id="191" creationId="{1E8C5AFE-5AFB-7844-A956-AC746B8AE020}"/>
          </ac:inkMkLst>
        </pc:inkChg>
        <pc:inkChg chg="mod">
          <ac:chgData name="Zhen Liu" userId="6a365599ec8ff7fd" providerId="LiveId" clId="{EF0B5793-9D53-2248-B8D7-65B3DFE7CD99}" dt="2022-03-31T16:19:04.406" v="68" actId="14100"/>
          <ac:inkMkLst>
            <pc:docMk/>
            <pc:sldMk cId="4127190588" sldId="1796"/>
            <ac:inkMk id="192" creationId="{6BB2185F-FEF5-4356-A54E-063795DE72EF}"/>
          </ac:inkMkLst>
        </pc:inkChg>
        <pc:inkChg chg="mod">
          <ac:chgData name="Zhen Liu" userId="6a365599ec8ff7fd" providerId="LiveId" clId="{EF0B5793-9D53-2248-B8D7-65B3DFE7CD99}" dt="2022-03-31T16:19:04.406" v="68" actId="14100"/>
          <ac:inkMkLst>
            <pc:docMk/>
            <pc:sldMk cId="4127190588" sldId="1796"/>
            <ac:inkMk id="193" creationId="{6876EBDB-3174-4049-9247-5D10DA91AFEF}"/>
          </ac:inkMkLst>
        </pc:inkChg>
        <pc:inkChg chg="mod">
          <ac:chgData name="Zhen Liu" userId="6a365599ec8ff7fd" providerId="LiveId" clId="{EF0B5793-9D53-2248-B8D7-65B3DFE7CD99}" dt="2022-03-31T16:19:04.406" v="68" actId="14100"/>
          <ac:inkMkLst>
            <pc:docMk/>
            <pc:sldMk cId="4127190588" sldId="1796"/>
            <ac:inkMk id="194" creationId="{BC59F0E4-61C1-411F-825F-2280D47E3EA4}"/>
          </ac:inkMkLst>
        </pc:inkChg>
        <pc:inkChg chg="mod">
          <ac:chgData name="Zhen Liu" userId="6a365599ec8ff7fd" providerId="LiveId" clId="{EF0B5793-9D53-2248-B8D7-65B3DFE7CD99}" dt="2022-03-31T16:19:04.406" v="68" actId="14100"/>
          <ac:inkMkLst>
            <pc:docMk/>
            <pc:sldMk cId="4127190588" sldId="1796"/>
            <ac:inkMk id="195" creationId="{632CFC13-4AEF-4D6E-8FE0-7E81BD3B27D3}"/>
          </ac:inkMkLst>
        </pc:inkChg>
        <pc:inkChg chg="mod">
          <ac:chgData name="Zhen Liu" userId="6a365599ec8ff7fd" providerId="LiveId" clId="{EF0B5793-9D53-2248-B8D7-65B3DFE7CD99}" dt="2022-03-31T16:19:04.406" v="68" actId="14100"/>
          <ac:inkMkLst>
            <pc:docMk/>
            <pc:sldMk cId="4127190588" sldId="1796"/>
            <ac:inkMk id="196" creationId="{3E2BD1F7-5D4A-436A-AADF-EABD0966A3DE}"/>
          </ac:inkMkLst>
        </pc:inkChg>
        <pc:inkChg chg="mod">
          <ac:chgData name="Zhen Liu" userId="6a365599ec8ff7fd" providerId="LiveId" clId="{EF0B5793-9D53-2248-B8D7-65B3DFE7CD99}" dt="2022-03-31T16:19:04.406" v="68" actId="14100"/>
          <ac:inkMkLst>
            <pc:docMk/>
            <pc:sldMk cId="4127190588" sldId="1796"/>
            <ac:inkMk id="197" creationId="{9E57E4DC-3061-4112-A1AC-6BBDFB05B096}"/>
          </ac:inkMkLst>
        </pc:inkChg>
        <pc:inkChg chg="mod">
          <ac:chgData name="Zhen Liu" userId="6a365599ec8ff7fd" providerId="LiveId" clId="{EF0B5793-9D53-2248-B8D7-65B3DFE7CD99}" dt="2022-03-31T16:19:04.406" v="68" actId="14100"/>
          <ac:inkMkLst>
            <pc:docMk/>
            <pc:sldMk cId="4127190588" sldId="1796"/>
            <ac:inkMk id="198" creationId="{DAE5093E-858A-4690-9B6D-184539A57EBB}"/>
          </ac:inkMkLst>
        </pc:inkChg>
        <pc:inkChg chg="mod">
          <ac:chgData name="Zhen Liu" userId="6a365599ec8ff7fd" providerId="LiveId" clId="{EF0B5793-9D53-2248-B8D7-65B3DFE7CD99}" dt="2022-03-31T16:19:04.406" v="68" actId="14100"/>
          <ac:inkMkLst>
            <pc:docMk/>
            <pc:sldMk cId="4127190588" sldId="1796"/>
            <ac:inkMk id="199" creationId="{2FFBB399-B987-4911-94F2-C424AAC07D7A}"/>
          </ac:inkMkLst>
        </pc:inkChg>
        <pc:inkChg chg="mod">
          <ac:chgData name="Zhen Liu" userId="6a365599ec8ff7fd" providerId="LiveId" clId="{EF0B5793-9D53-2248-B8D7-65B3DFE7CD99}" dt="2022-03-31T16:19:04.406" v="68" actId="14100"/>
          <ac:inkMkLst>
            <pc:docMk/>
            <pc:sldMk cId="4127190588" sldId="1796"/>
            <ac:inkMk id="200" creationId="{53CF230D-0315-4CFB-A883-D3166680A7A2}"/>
          </ac:inkMkLst>
        </pc:inkChg>
        <pc:inkChg chg="mod">
          <ac:chgData name="Zhen Liu" userId="6a365599ec8ff7fd" providerId="LiveId" clId="{EF0B5793-9D53-2248-B8D7-65B3DFE7CD99}" dt="2022-03-31T16:19:04.406" v="68" actId="14100"/>
          <ac:inkMkLst>
            <pc:docMk/>
            <pc:sldMk cId="4127190588" sldId="1796"/>
            <ac:inkMk id="201" creationId="{8F2B15CF-26DA-4BE2-B686-34730EB676F1}"/>
          </ac:inkMkLst>
        </pc:inkChg>
        <pc:inkChg chg="mod">
          <ac:chgData name="Zhen Liu" userId="6a365599ec8ff7fd" providerId="LiveId" clId="{EF0B5793-9D53-2248-B8D7-65B3DFE7CD99}" dt="2022-03-31T16:19:04.406" v="68" actId="14100"/>
          <ac:inkMkLst>
            <pc:docMk/>
            <pc:sldMk cId="4127190588" sldId="1796"/>
            <ac:inkMk id="202" creationId="{7D5F03BF-38E3-4E00-84C5-1C624885DE51}"/>
          </ac:inkMkLst>
        </pc:inkChg>
        <pc:inkChg chg="mod">
          <ac:chgData name="Zhen Liu" userId="6a365599ec8ff7fd" providerId="LiveId" clId="{EF0B5793-9D53-2248-B8D7-65B3DFE7CD99}" dt="2022-03-31T16:19:04.406" v="68" actId="14100"/>
          <ac:inkMkLst>
            <pc:docMk/>
            <pc:sldMk cId="4127190588" sldId="1796"/>
            <ac:inkMk id="203" creationId="{290C82E4-D6C4-4656-A57D-83EBA2B24BED}"/>
          </ac:inkMkLst>
        </pc:inkChg>
        <pc:inkChg chg="mod">
          <ac:chgData name="Zhen Liu" userId="6a365599ec8ff7fd" providerId="LiveId" clId="{EF0B5793-9D53-2248-B8D7-65B3DFE7CD99}" dt="2022-03-31T16:19:04.406" v="68" actId="14100"/>
          <ac:inkMkLst>
            <pc:docMk/>
            <pc:sldMk cId="4127190588" sldId="1796"/>
            <ac:inkMk id="204" creationId="{D42EECEC-FBFF-45E3-BE95-8D387F49F1AC}"/>
          </ac:inkMkLst>
        </pc:inkChg>
        <pc:inkChg chg="add del">
          <ac:chgData name="Zhen Liu" userId="6a365599ec8ff7fd" providerId="LiveId" clId="{EF0B5793-9D53-2248-B8D7-65B3DFE7CD99}" dt="2022-03-31T16:19:24.445" v="83"/>
          <ac:inkMkLst>
            <pc:docMk/>
            <pc:sldMk cId="4127190588" sldId="1796"/>
            <ac:inkMk id="205" creationId="{86E78397-55BF-9B4E-9C53-5BB646F77B23}"/>
          </ac:inkMkLst>
        </pc:inkChg>
        <pc:inkChg chg="add del">
          <ac:chgData name="Zhen Liu" userId="6a365599ec8ff7fd" providerId="LiveId" clId="{EF0B5793-9D53-2248-B8D7-65B3DFE7CD99}" dt="2022-03-31T16:19:24.445" v="83"/>
          <ac:inkMkLst>
            <pc:docMk/>
            <pc:sldMk cId="4127190588" sldId="1796"/>
            <ac:inkMk id="206" creationId="{EE963C10-F72C-AA41-A93B-778D394D0E2A}"/>
          </ac:inkMkLst>
        </pc:inkChg>
        <pc:inkChg chg="add del">
          <ac:chgData name="Zhen Liu" userId="6a365599ec8ff7fd" providerId="LiveId" clId="{EF0B5793-9D53-2248-B8D7-65B3DFE7CD99}" dt="2022-03-31T16:19:24.445" v="83"/>
          <ac:inkMkLst>
            <pc:docMk/>
            <pc:sldMk cId="4127190588" sldId="1796"/>
            <ac:inkMk id="207" creationId="{01C75C40-10A5-B046-B7A7-39C9E4C12BF2}"/>
          </ac:inkMkLst>
        </pc:inkChg>
        <pc:inkChg chg="add del">
          <ac:chgData name="Zhen Liu" userId="6a365599ec8ff7fd" providerId="LiveId" clId="{EF0B5793-9D53-2248-B8D7-65B3DFE7CD99}" dt="2022-03-31T16:19:24.445" v="83"/>
          <ac:inkMkLst>
            <pc:docMk/>
            <pc:sldMk cId="4127190588" sldId="1796"/>
            <ac:inkMk id="208" creationId="{FC6BF098-458D-E646-AFB5-7857A229F3E7}"/>
          </ac:inkMkLst>
        </pc:inkChg>
        <pc:inkChg chg="del mod">
          <ac:chgData name="Zhen Liu" userId="6a365599ec8ff7fd" providerId="LiveId" clId="{EF0B5793-9D53-2248-B8D7-65B3DFE7CD99}" dt="2022-03-31T16:17:44.675" v="28"/>
          <ac:inkMkLst>
            <pc:docMk/>
            <pc:sldMk cId="4127190588" sldId="1796"/>
            <ac:inkMk id="209" creationId="{6C3F532A-68EB-4E86-A852-967DAD8EBE06}"/>
          </ac:inkMkLst>
        </pc:inkChg>
        <pc:inkChg chg="del mod">
          <ac:chgData name="Zhen Liu" userId="6a365599ec8ff7fd" providerId="LiveId" clId="{EF0B5793-9D53-2248-B8D7-65B3DFE7CD99}" dt="2022-03-31T16:17:44.673" v="27"/>
          <ac:inkMkLst>
            <pc:docMk/>
            <pc:sldMk cId="4127190588" sldId="1796"/>
            <ac:inkMk id="210" creationId="{DC8F0244-D9E3-40BD-83FD-C14808A9DFD2}"/>
          </ac:inkMkLst>
        </pc:inkChg>
        <pc:inkChg chg="del mod">
          <ac:chgData name="Zhen Liu" userId="6a365599ec8ff7fd" providerId="LiveId" clId="{EF0B5793-9D53-2248-B8D7-65B3DFE7CD99}" dt="2022-03-31T16:17:44.677" v="29"/>
          <ac:inkMkLst>
            <pc:docMk/>
            <pc:sldMk cId="4127190588" sldId="1796"/>
            <ac:inkMk id="211" creationId="{5E96105E-5360-47C1-9472-7218F3AAEBE8}"/>
          </ac:inkMkLst>
        </pc:inkChg>
        <pc:inkChg chg="mod">
          <ac:chgData name="Zhen Liu" userId="6a365599ec8ff7fd" providerId="LiveId" clId="{EF0B5793-9D53-2248-B8D7-65B3DFE7CD99}" dt="2022-03-31T16:19:04.406" v="68" actId="14100"/>
          <ac:inkMkLst>
            <pc:docMk/>
            <pc:sldMk cId="4127190588" sldId="1796"/>
            <ac:inkMk id="212" creationId="{C4957773-3B13-4E94-9C94-EC18F84070FD}"/>
          </ac:inkMkLst>
        </pc:inkChg>
        <pc:inkChg chg="mod">
          <ac:chgData name="Zhen Liu" userId="6a365599ec8ff7fd" providerId="LiveId" clId="{EF0B5793-9D53-2248-B8D7-65B3DFE7CD99}" dt="2022-03-31T16:19:04.406" v="68" actId="14100"/>
          <ac:inkMkLst>
            <pc:docMk/>
            <pc:sldMk cId="4127190588" sldId="1796"/>
            <ac:inkMk id="213" creationId="{99C7999A-C6BC-4FC5-89A0-BC45D3E8CDB8}"/>
          </ac:inkMkLst>
        </pc:inkChg>
        <pc:inkChg chg="del mod">
          <ac:chgData name="Zhen Liu" userId="6a365599ec8ff7fd" providerId="LiveId" clId="{EF0B5793-9D53-2248-B8D7-65B3DFE7CD99}" dt="2022-03-31T16:17:30.182" v="18"/>
          <ac:inkMkLst>
            <pc:docMk/>
            <pc:sldMk cId="4127190588" sldId="1796"/>
            <ac:inkMk id="214" creationId="{733F7EA5-DED8-4216-9892-C6A5B65D7643}"/>
          </ac:inkMkLst>
        </pc:inkChg>
        <pc:inkChg chg="del mod">
          <ac:chgData name="Zhen Liu" userId="6a365599ec8ff7fd" providerId="LiveId" clId="{EF0B5793-9D53-2248-B8D7-65B3DFE7CD99}" dt="2022-03-31T16:17:30.187" v="20"/>
          <ac:inkMkLst>
            <pc:docMk/>
            <pc:sldMk cId="4127190588" sldId="1796"/>
            <ac:inkMk id="215" creationId="{7414A1A4-7518-4E1A-8C91-1B988C3260B0}"/>
          </ac:inkMkLst>
        </pc:inkChg>
        <pc:inkChg chg="mod">
          <ac:chgData name="Zhen Liu" userId="6a365599ec8ff7fd" providerId="LiveId" clId="{EF0B5793-9D53-2248-B8D7-65B3DFE7CD99}" dt="2022-03-31T16:19:04.406" v="68" actId="14100"/>
          <ac:inkMkLst>
            <pc:docMk/>
            <pc:sldMk cId="4127190588" sldId="1796"/>
            <ac:inkMk id="216" creationId="{0D461D96-EB73-45A3-8C20-7E4D9A8719C6}"/>
          </ac:inkMkLst>
        </pc:inkChg>
        <pc:inkChg chg="mod">
          <ac:chgData name="Zhen Liu" userId="6a365599ec8ff7fd" providerId="LiveId" clId="{EF0B5793-9D53-2248-B8D7-65B3DFE7CD99}" dt="2022-03-31T16:19:04.406" v="68" actId="14100"/>
          <ac:inkMkLst>
            <pc:docMk/>
            <pc:sldMk cId="4127190588" sldId="1796"/>
            <ac:inkMk id="217" creationId="{10C43589-351E-4ECC-BADA-4A1178A32E1F}"/>
          </ac:inkMkLst>
        </pc:inkChg>
        <pc:inkChg chg="mod">
          <ac:chgData name="Zhen Liu" userId="6a365599ec8ff7fd" providerId="LiveId" clId="{EF0B5793-9D53-2248-B8D7-65B3DFE7CD99}" dt="2022-03-31T16:19:04.406" v="68" actId="14100"/>
          <ac:inkMkLst>
            <pc:docMk/>
            <pc:sldMk cId="4127190588" sldId="1796"/>
            <ac:inkMk id="218" creationId="{79A29BD3-0E1A-4ADE-AC40-CF080B6E1DA2}"/>
          </ac:inkMkLst>
        </pc:inkChg>
        <pc:inkChg chg="mod">
          <ac:chgData name="Zhen Liu" userId="6a365599ec8ff7fd" providerId="LiveId" clId="{EF0B5793-9D53-2248-B8D7-65B3DFE7CD99}" dt="2022-03-31T16:19:04.406" v="68" actId="14100"/>
          <ac:inkMkLst>
            <pc:docMk/>
            <pc:sldMk cId="4127190588" sldId="1796"/>
            <ac:inkMk id="219" creationId="{340897DC-6C38-4CEF-B54E-C7E0787962ED}"/>
          </ac:inkMkLst>
        </pc:inkChg>
        <pc:inkChg chg="mod">
          <ac:chgData name="Zhen Liu" userId="6a365599ec8ff7fd" providerId="LiveId" clId="{EF0B5793-9D53-2248-B8D7-65B3DFE7CD99}" dt="2022-03-31T16:19:04.406" v="68" actId="14100"/>
          <ac:inkMkLst>
            <pc:docMk/>
            <pc:sldMk cId="4127190588" sldId="1796"/>
            <ac:inkMk id="220" creationId="{D526C7A0-ADB7-47B1-8176-7643285B5AB7}"/>
          </ac:inkMkLst>
        </pc:inkChg>
        <pc:inkChg chg="del mod">
          <ac:chgData name="Zhen Liu" userId="6a365599ec8ff7fd" providerId="LiveId" clId="{EF0B5793-9D53-2248-B8D7-65B3DFE7CD99}" dt="2022-03-31T16:18:27.033" v="49"/>
          <ac:inkMkLst>
            <pc:docMk/>
            <pc:sldMk cId="4127190588" sldId="1796"/>
            <ac:inkMk id="221" creationId="{586F836C-CA26-4B06-B08D-449C23D1B6D9}"/>
          </ac:inkMkLst>
        </pc:inkChg>
        <pc:inkChg chg="del mod">
          <ac:chgData name="Zhen Liu" userId="6a365599ec8ff7fd" providerId="LiveId" clId="{EF0B5793-9D53-2248-B8D7-65B3DFE7CD99}" dt="2022-03-31T16:18:27.029" v="47"/>
          <ac:inkMkLst>
            <pc:docMk/>
            <pc:sldMk cId="4127190588" sldId="1796"/>
            <ac:inkMk id="222" creationId="{05DBBEE6-B2E6-40A6-815F-2059832D3461}"/>
          </ac:inkMkLst>
        </pc:inkChg>
        <pc:inkChg chg="del mod">
          <ac:chgData name="Zhen Liu" userId="6a365599ec8ff7fd" providerId="LiveId" clId="{EF0B5793-9D53-2248-B8D7-65B3DFE7CD99}" dt="2022-03-31T16:18:27.031" v="48"/>
          <ac:inkMkLst>
            <pc:docMk/>
            <pc:sldMk cId="4127190588" sldId="1796"/>
            <ac:inkMk id="223" creationId="{FA7E9D59-2D89-402E-A9CD-80AF882381B7}"/>
          </ac:inkMkLst>
        </pc:inkChg>
        <pc:inkChg chg="del mod">
          <ac:chgData name="Zhen Liu" userId="6a365599ec8ff7fd" providerId="LiveId" clId="{EF0B5793-9D53-2248-B8D7-65B3DFE7CD99}" dt="2022-03-31T16:18:27.036" v="51"/>
          <ac:inkMkLst>
            <pc:docMk/>
            <pc:sldMk cId="4127190588" sldId="1796"/>
            <ac:inkMk id="224" creationId="{75FD2ECD-2A34-4310-A3C5-B97F45902FAC}"/>
          </ac:inkMkLst>
        </pc:inkChg>
        <pc:inkChg chg="del mod">
          <ac:chgData name="Zhen Liu" userId="6a365599ec8ff7fd" providerId="LiveId" clId="{EF0B5793-9D53-2248-B8D7-65B3DFE7CD99}" dt="2022-03-31T16:18:27.035" v="50"/>
          <ac:inkMkLst>
            <pc:docMk/>
            <pc:sldMk cId="4127190588" sldId="1796"/>
            <ac:inkMk id="225" creationId="{0D376520-D280-4749-887D-65DE3B3BAFB8}"/>
          </ac:inkMkLst>
        </pc:inkChg>
        <pc:inkChg chg="mod">
          <ac:chgData name="Zhen Liu" userId="6a365599ec8ff7fd" providerId="LiveId" clId="{EF0B5793-9D53-2248-B8D7-65B3DFE7CD99}" dt="2022-03-31T16:19:04.406" v="68" actId="14100"/>
          <ac:inkMkLst>
            <pc:docMk/>
            <pc:sldMk cId="4127190588" sldId="1796"/>
            <ac:inkMk id="226" creationId="{0F0C1280-E350-4DAD-8395-6307D9DB36FF}"/>
          </ac:inkMkLst>
        </pc:inkChg>
        <pc:inkChg chg="mod">
          <ac:chgData name="Zhen Liu" userId="6a365599ec8ff7fd" providerId="LiveId" clId="{EF0B5793-9D53-2248-B8D7-65B3DFE7CD99}" dt="2022-03-31T16:19:04.406" v="68" actId="14100"/>
          <ac:inkMkLst>
            <pc:docMk/>
            <pc:sldMk cId="4127190588" sldId="1796"/>
            <ac:inkMk id="227" creationId="{ACD97D0E-0BAD-4F14-9672-67F7B0444395}"/>
          </ac:inkMkLst>
        </pc:inkChg>
        <pc:inkChg chg="mod">
          <ac:chgData name="Zhen Liu" userId="6a365599ec8ff7fd" providerId="LiveId" clId="{EF0B5793-9D53-2248-B8D7-65B3DFE7CD99}" dt="2022-03-31T16:19:04.406" v="68" actId="14100"/>
          <ac:inkMkLst>
            <pc:docMk/>
            <pc:sldMk cId="4127190588" sldId="1796"/>
            <ac:inkMk id="228" creationId="{836895D1-57B9-442B-8C73-FAABE501F830}"/>
          </ac:inkMkLst>
        </pc:inkChg>
        <pc:inkChg chg="mod">
          <ac:chgData name="Zhen Liu" userId="6a365599ec8ff7fd" providerId="LiveId" clId="{EF0B5793-9D53-2248-B8D7-65B3DFE7CD99}" dt="2022-03-31T16:19:04.406" v="68" actId="14100"/>
          <ac:inkMkLst>
            <pc:docMk/>
            <pc:sldMk cId="4127190588" sldId="1796"/>
            <ac:inkMk id="229" creationId="{69EDC9E8-C2F0-4FF2-A7EC-01EAA42FF920}"/>
          </ac:inkMkLst>
        </pc:inkChg>
        <pc:inkChg chg="mod">
          <ac:chgData name="Zhen Liu" userId="6a365599ec8ff7fd" providerId="LiveId" clId="{EF0B5793-9D53-2248-B8D7-65B3DFE7CD99}" dt="2022-03-31T16:19:04.406" v="68" actId="14100"/>
          <ac:inkMkLst>
            <pc:docMk/>
            <pc:sldMk cId="4127190588" sldId="1796"/>
            <ac:inkMk id="230" creationId="{E65ACD34-5DEF-48F5-98C0-E11F7D9A7569}"/>
          </ac:inkMkLst>
        </pc:inkChg>
        <pc:inkChg chg="mod">
          <ac:chgData name="Zhen Liu" userId="6a365599ec8ff7fd" providerId="LiveId" clId="{EF0B5793-9D53-2248-B8D7-65B3DFE7CD99}" dt="2022-03-31T16:19:04.406" v="68" actId="14100"/>
          <ac:inkMkLst>
            <pc:docMk/>
            <pc:sldMk cId="4127190588" sldId="1796"/>
            <ac:inkMk id="231" creationId="{3FEDBD65-98DD-449C-BCD9-76B8134FFE15}"/>
          </ac:inkMkLst>
        </pc:inkChg>
        <pc:inkChg chg="mod">
          <ac:chgData name="Zhen Liu" userId="6a365599ec8ff7fd" providerId="LiveId" clId="{EF0B5793-9D53-2248-B8D7-65B3DFE7CD99}" dt="2022-03-31T16:19:04.406" v="68" actId="14100"/>
          <ac:inkMkLst>
            <pc:docMk/>
            <pc:sldMk cId="4127190588" sldId="1796"/>
            <ac:inkMk id="232" creationId="{730A30F0-3E6F-46D0-BB8F-7352A111DE48}"/>
          </ac:inkMkLst>
        </pc:inkChg>
        <pc:inkChg chg="mod">
          <ac:chgData name="Zhen Liu" userId="6a365599ec8ff7fd" providerId="LiveId" clId="{EF0B5793-9D53-2248-B8D7-65B3DFE7CD99}" dt="2022-03-31T16:19:04.406" v="68" actId="14100"/>
          <ac:inkMkLst>
            <pc:docMk/>
            <pc:sldMk cId="4127190588" sldId="1796"/>
            <ac:inkMk id="233" creationId="{E2FE6E4F-6A63-4611-A198-30F43401614C}"/>
          </ac:inkMkLst>
        </pc:inkChg>
        <pc:inkChg chg="add del">
          <ac:chgData name="Zhen Liu" userId="6a365599ec8ff7fd" providerId="LiveId" clId="{EF0B5793-9D53-2248-B8D7-65B3DFE7CD99}" dt="2022-03-31T16:19:24.445" v="83"/>
          <ac:inkMkLst>
            <pc:docMk/>
            <pc:sldMk cId="4127190588" sldId="1796"/>
            <ac:inkMk id="234" creationId="{3CF148B8-C55A-694A-A873-8815997A5FDB}"/>
          </ac:inkMkLst>
        </pc:inkChg>
        <pc:inkChg chg="add del">
          <ac:chgData name="Zhen Liu" userId="6a365599ec8ff7fd" providerId="LiveId" clId="{EF0B5793-9D53-2248-B8D7-65B3DFE7CD99}" dt="2022-03-31T16:19:24.445" v="83"/>
          <ac:inkMkLst>
            <pc:docMk/>
            <pc:sldMk cId="4127190588" sldId="1796"/>
            <ac:inkMk id="235" creationId="{71704790-FA5D-0C49-9AFC-B67B96913A9C}"/>
          </ac:inkMkLst>
        </pc:inkChg>
        <pc:inkChg chg="add del">
          <ac:chgData name="Zhen Liu" userId="6a365599ec8ff7fd" providerId="LiveId" clId="{EF0B5793-9D53-2248-B8D7-65B3DFE7CD99}" dt="2022-03-31T16:19:24.445" v="83"/>
          <ac:inkMkLst>
            <pc:docMk/>
            <pc:sldMk cId="4127190588" sldId="1796"/>
            <ac:inkMk id="236" creationId="{B0FE361F-9CA0-2645-B1CD-2F4822E05900}"/>
          </ac:inkMkLst>
        </pc:inkChg>
        <pc:inkChg chg="add del">
          <ac:chgData name="Zhen Liu" userId="6a365599ec8ff7fd" providerId="LiveId" clId="{EF0B5793-9D53-2248-B8D7-65B3DFE7CD99}" dt="2022-03-31T16:19:24.445" v="83"/>
          <ac:inkMkLst>
            <pc:docMk/>
            <pc:sldMk cId="4127190588" sldId="1796"/>
            <ac:inkMk id="237" creationId="{15B3E0A3-7469-6346-9CD6-F393CE0F6DB9}"/>
          </ac:inkMkLst>
        </pc:inkChg>
        <pc:inkChg chg="add reco">
          <ac:chgData name="Zhen Liu" userId="6a365599ec8ff7fd" providerId="LiveId" clId="{EF0B5793-9D53-2248-B8D7-65B3DFE7CD99}" dt="2022-03-31T16:19:24.445" v="83"/>
          <ac:inkMkLst>
            <pc:docMk/>
            <pc:sldMk cId="4127190588" sldId="1796"/>
            <ac:inkMk id="238" creationId="{36CBB9B8-2962-FE40-879A-EB538ECC23BE}"/>
          </ac:inkMkLst>
        </pc:inkChg>
        <pc:inkChg chg="add del">
          <ac:chgData name="Zhen Liu" userId="6a365599ec8ff7fd" providerId="LiveId" clId="{EF0B5793-9D53-2248-B8D7-65B3DFE7CD99}" dt="2022-03-31T16:19:30.051" v="95"/>
          <ac:inkMkLst>
            <pc:docMk/>
            <pc:sldMk cId="4127190588" sldId="1796"/>
            <ac:inkMk id="239" creationId="{80F71832-ABC3-B94B-8599-7CE93ED062D3}"/>
          </ac:inkMkLst>
        </pc:inkChg>
        <pc:inkChg chg="mod">
          <ac:chgData name="Zhen Liu" userId="6a365599ec8ff7fd" providerId="LiveId" clId="{EF0B5793-9D53-2248-B8D7-65B3DFE7CD99}" dt="2022-03-31T16:19:04.406" v="68" actId="14100"/>
          <ac:inkMkLst>
            <pc:docMk/>
            <pc:sldMk cId="4127190588" sldId="1796"/>
            <ac:inkMk id="240" creationId="{2AC9E09E-5F39-4512-A5C9-D04ED7276A86}"/>
          </ac:inkMkLst>
        </pc:inkChg>
        <pc:inkChg chg="mod">
          <ac:chgData name="Zhen Liu" userId="6a365599ec8ff7fd" providerId="LiveId" clId="{EF0B5793-9D53-2248-B8D7-65B3DFE7CD99}" dt="2022-03-31T16:19:04.406" v="68" actId="14100"/>
          <ac:inkMkLst>
            <pc:docMk/>
            <pc:sldMk cId="4127190588" sldId="1796"/>
            <ac:inkMk id="241" creationId="{0E99D375-D217-404A-B9BE-646B527F99E3}"/>
          </ac:inkMkLst>
        </pc:inkChg>
        <pc:inkChg chg="mod">
          <ac:chgData name="Zhen Liu" userId="6a365599ec8ff7fd" providerId="LiveId" clId="{EF0B5793-9D53-2248-B8D7-65B3DFE7CD99}" dt="2022-03-31T16:19:04.406" v="68" actId="14100"/>
          <ac:inkMkLst>
            <pc:docMk/>
            <pc:sldMk cId="4127190588" sldId="1796"/>
            <ac:inkMk id="242" creationId="{789319B0-7CAF-4E77-A0BE-A4CC28D8DFAA}"/>
          </ac:inkMkLst>
        </pc:inkChg>
        <pc:inkChg chg="mod">
          <ac:chgData name="Zhen Liu" userId="6a365599ec8ff7fd" providerId="LiveId" clId="{EF0B5793-9D53-2248-B8D7-65B3DFE7CD99}" dt="2022-03-31T16:19:04.406" v="68" actId="14100"/>
          <ac:inkMkLst>
            <pc:docMk/>
            <pc:sldMk cId="4127190588" sldId="1796"/>
            <ac:inkMk id="243" creationId="{F099DDC4-F4F0-420C-B36D-628988DA089F}"/>
          </ac:inkMkLst>
        </pc:inkChg>
        <pc:inkChg chg="add del">
          <ac:chgData name="Zhen Liu" userId="6a365599ec8ff7fd" providerId="LiveId" clId="{EF0B5793-9D53-2248-B8D7-65B3DFE7CD99}" dt="2022-03-31T16:19:30.051" v="95"/>
          <ac:inkMkLst>
            <pc:docMk/>
            <pc:sldMk cId="4127190588" sldId="1796"/>
            <ac:inkMk id="244" creationId="{218DB90A-E92B-9246-9E24-59B90974359D}"/>
          </ac:inkMkLst>
        </pc:inkChg>
        <pc:inkChg chg="add del">
          <ac:chgData name="Zhen Liu" userId="6a365599ec8ff7fd" providerId="LiveId" clId="{EF0B5793-9D53-2248-B8D7-65B3DFE7CD99}" dt="2022-03-31T16:19:30.051" v="95"/>
          <ac:inkMkLst>
            <pc:docMk/>
            <pc:sldMk cId="4127190588" sldId="1796"/>
            <ac:inkMk id="245" creationId="{61151704-7110-8D4C-B046-EC687E48CC4E}"/>
          </ac:inkMkLst>
        </pc:inkChg>
        <pc:inkChg chg="add del">
          <ac:chgData name="Zhen Liu" userId="6a365599ec8ff7fd" providerId="LiveId" clId="{EF0B5793-9D53-2248-B8D7-65B3DFE7CD99}" dt="2022-03-31T16:19:30.051" v="95"/>
          <ac:inkMkLst>
            <pc:docMk/>
            <pc:sldMk cId="4127190588" sldId="1796"/>
            <ac:inkMk id="246" creationId="{04E90418-8CD9-CF41-88E9-2029B6B06EC2}"/>
          </ac:inkMkLst>
        </pc:inkChg>
        <pc:inkChg chg="add del">
          <ac:chgData name="Zhen Liu" userId="6a365599ec8ff7fd" providerId="LiveId" clId="{EF0B5793-9D53-2248-B8D7-65B3DFE7CD99}" dt="2022-03-31T16:19:30.051" v="95"/>
          <ac:inkMkLst>
            <pc:docMk/>
            <pc:sldMk cId="4127190588" sldId="1796"/>
            <ac:inkMk id="247" creationId="{901A8C1C-9B64-0E41-870F-F2FA0D7693AB}"/>
          </ac:inkMkLst>
        </pc:inkChg>
        <pc:inkChg chg="add del">
          <ac:chgData name="Zhen Liu" userId="6a365599ec8ff7fd" providerId="LiveId" clId="{EF0B5793-9D53-2248-B8D7-65B3DFE7CD99}" dt="2022-03-31T16:19:30.051" v="95"/>
          <ac:inkMkLst>
            <pc:docMk/>
            <pc:sldMk cId="4127190588" sldId="1796"/>
            <ac:inkMk id="248" creationId="{EFCF01E5-D6CA-614E-9D27-22B8E67A8C1E}"/>
          </ac:inkMkLst>
        </pc:inkChg>
        <pc:inkChg chg="add del">
          <ac:chgData name="Zhen Liu" userId="6a365599ec8ff7fd" providerId="LiveId" clId="{EF0B5793-9D53-2248-B8D7-65B3DFE7CD99}" dt="2022-03-31T16:19:30.051" v="95"/>
          <ac:inkMkLst>
            <pc:docMk/>
            <pc:sldMk cId="4127190588" sldId="1796"/>
            <ac:inkMk id="249" creationId="{CF32E764-4A0D-C442-966A-C4641CED67E4}"/>
          </ac:inkMkLst>
        </pc:inkChg>
        <pc:inkChg chg="add del">
          <ac:chgData name="Zhen Liu" userId="6a365599ec8ff7fd" providerId="LiveId" clId="{EF0B5793-9D53-2248-B8D7-65B3DFE7CD99}" dt="2022-03-31T16:19:30.051" v="95"/>
          <ac:inkMkLst>
            <pc:docMk/>
            <pc:sldMk cId="4127190588" sldId="1796"/>
            <ac:inkMk id="250" creationId="{9E5A8FAC-51DC-1148-B5E0-66316536D38D}"/>
          </ac:inkMkLst>
        </pc:inkChg>
        <pc:inkChg chg="add del">
          <ac:chgData name="Zhen Liu" userId="6a365599ec8ff7fd" providerId="LiveId" clId="{EF0B5793-9D53-2248-B8D7-65B3DFE7CD99}" dt="2022-03-31T16:19:30.051" v="95"/>
          <ac:inkMkLst>
            <pc:docMk/>
            <pc:sldMk cId="4127190588" sldId="1796"/>
            <ac:inkMk id="251" creationId="{650FE4C7-0D54-E947-8C43-E9BCBD30BBE8}"/>
          </ac:inkMkLst>
        </pc:inkChg>
        <pc:inkChg chg="add del">
          <ac:chgData name="Zhen Liu" userId="6a365599ec8ff7fd" providerId="LiveId" clId="{EF0B5793-9D53-2248-B8D7-65B3DFE7CD99}" dt="2022-03-31T16:19:30.051" v="95"/>
          <ac:inkMkLst>
            <pc:docMk/>
            <pc:sldMk cId="4127190588" sldId="1796"/>
            <ac:inkMk id="252" creationId="{04DA93FC-FD51-1E49-BAC2-19460D7D69C8}"/>
          </ac:inkMkLst>
        </pc:inkChg>
        <pc:inkChg chg="add del">
          <ac:chgData name="Zhen Liu" userId="6a365599ec8ff7fd" providerId="LiveId" clId="{EF0B5793-9D53-2248-B8D7-65B3DFE7CD99}" dt="2022-03-31T16:19:30.051" v="95"/>
          <ac:inkMkLst>
            <pc:docMk/>
            <pc:sldMk cId="4127190588" sldId="1796"/>
            <ac:inkMk id="253" creationId="{8BA40356-CE20-AA45-882C-4C2F636A5F71}"/>
          </ac:inkMkLst>
        </pc:inkChg>
        <pc:inkChg chg="add reco">
          <ac:chgData name="Zhen Liu" userId="6a365599ec8ff7fd" providerId="LiveId" clId="{EF0B5793-9D53-2248-B8D7-65B3DFE7CD99}" dt="2022-03-31T16:19:30.051" v="95"/>
          <ac:inkMkLst>
            <pc:docMk/>
            <pc:sldMk cId="4127190588" sldId="1796"/>
            <ac:inkMk id="254" creationId="{14F35DAD-4A9E-DA40-AD51-30ADC0FE4F55}"/>
          </ac:inkMkLst>
        </pc:inkChg>
        <pc:inkChg chg="add reco">
          <ac:chgData name="Zhen Liu" userId="6a365599ec8ff7fd" providerId="LiveId" clId="{EF0B5793-9D53-2248-B8D7-65B3DFE7CD99}" dt="2022-03-31T16:19:30.051" v="95"/>
          <ac:inkMkLst>
            <pc:docMk/>
            <pc:sldMk cId="4127190588" sldId="1796"/>
            <ac:inkMk id="255" creationId="{165A3C04-75E4-DA45-B18C-D54BEB5E5192}"/>
          </ac:inkMkLst>
        </pc:inkChg>
        <pc:inkChg chg="add del">
          <ac:chgData name="Zhen Liu" userId="6a365599ec8ff7fd" providerId="LiveId" clId="{EF0B5793-9D53-2248-B8D7-65B3DFE7CD99}" dt="2022-03-31T16:19:40.365" v="98"/>
          <ac:inkMkLst>
            <pc:docMk/>
            <pc:sldMk cId="4127190588" sldId="1796"/>
            <ac:inkMk id="256" creationId="{5FD14A6D-2C42-C041-AFC8-0CC0D836244C}"/>
          </ac:inkMkLst>
        </pc:inkChg>
        <pc:inkChg chg="add del">
          <ac:chgData name="Zhen Liu" userId="6a365599ec8ff7fd" providerId="LiveId" clId="{EF0B5793-9D53-2248-B8D7-65B3DFE7CD99}" dt="2022-03-31T16:19:40.365" v="98"/>
          <ac:inkMkLst>
            <pc:docMk/>
            <pc:sldMk cId="4127190588" sldId="1796"/>
            <ac:inkMk id="257" creationId="{E232CF63-41C2-754D-9CD5-29EDEA695D88}"/>
          </ac:inkMkLst>
        </pc:inkChg>
        <pc:inkChg chg="add reco">
          <ac:chgData name="Zhen Liu" userId="6a365599ec8ff7fd" providerId="LiveId" clId="{EF0B5793-9D53-2248-B8D7-65B3DFE7CD99}" dt="2022-03-31T16:19:40.365" v="98"/>
          <ac:inkMkLst>
            <pc:docMk/>
            <pc:sldMk cId="4127190588" sldId="1796"/>
            <ac:inkMk id="258" creationId="{C5091956-8468-8747-977F-6190E426DB30}"/>
          </ac:inkMkLst>
        </pc:inkChg>
        <pc:inkChg chg="add del">
          <ac:chgData name="Zhen Liu" userId="6a365599ec8ff7fd" providerId="LiveId" clId="{EF0B5793-9D53-2248-B8D7-65B3DFE7CD99}" dt="2022-03-31T16:20:07.102" v="106"/>
          <ac:inkMkLst>
            <pc:docMk/>
            <pc:sldMk cId="4127190588" sldId="1796"/>
            <ac:inkMk id="259" creationId="{5723D88E-0ECD-EE46-8C25-E04A51E2BE30}"/>
          </ac:inkMkLst>
        </pc:inkChg>
        <pc:inkChg chg="add del">
          <ac:chgData name="Zhen Liu" userId="6a365599ec8ff7fd" providerId="LiveId" clId="{EF0B5793-9D53-2248-B8D7-65B3DFE7CD99}" dt="2022-03-31T16:20:07.102" v="106"/>
          <ac:inkMkLst>
            <pc:docMk/>
            <pc:sldMk cId="4127190588" sldId="1796"/>
            <ac:inkMk id="260" creationId="{22203603-116B-9F4C-8DDA-52AB4A6F7AB7}"/>
          </ac:inkMkLst>
        </pc:inkChg>
        <pc:inkChg chg="add del">
          <ac:chgData name="Zhen Liu" userId="6a365599ec8ff7fd" providerId="LiveId" clId="{EF0B5793-9D53-2248-B8D7-65B3DFE7CD99}" dt="2022-03-31T16:20:07.102" v="106"/>
          <ac:inkMkLst>
            <pc:docMk/>
            <pc:sldMk cId="4127190588" sldId="1796"/>
            <ac:inkMk id="261" creationId="{1B1033BD-6711-134B-AE3C-F5548A216DDF}"/>
          </ac:inkMkLst>
        </pc:inkChg>
        <pc:inkChg chg="add del">
          <ac:chgData name="Zhen Liu" userId="6a365599ec8ff7fd" providerId="LiveId" clId="{EF0B5793-9D53-2248-B8D7-65B3DFE7CD99}" dt="2022-03-31T16:20:07.102" v="106"/>
          <ac:inkMkLst>
            <pc:docMk/>
            <pc:sldMk cId="4127190588" sldId="1796"/>
            <ac:inkMk id="262" creationId="{A1B97B6E-6981-9A42-82C6-092EE2D64E68}"/>
          </ac:inkMkLst>
        </pc:inkChg>
        <pc:inkChg chg="add del">
          <ac:chgData name="Zhen Liu" userId="6a365599ec8ff7fd" providerId="LiveId" clId="{EF0B5793-9D53-2248-B8D7-65B3DFE7CD99}" dt="2022-03-31T16:20:07.102" v="106"/>
          <ac:inkMkLst>
            <pc:docMk/>
            <pc:sldMk cId="4127190588" sldId="1796"/>
            <ac:inkMk id="263" creationId="{BBE21B7F-F5FD-B446-81DE-E421F536832C}"/>
          </ac:inkMkLst>
        </pc:inkChg>
        <pc:inkChg chg="add del">
          <ac:chgData name="Zhen Liu" userId="6a365599ec8ff7fd" providerId="LiveId" clId="{EF0B5793-9D53-2248-B8D7-65B3DFE7CD99}" dt="2022-03-31T16:20:07.102" v="106"/>
          <ac:inkMkLst>
            <pc:docMk/>
            <pc:sldMk cId="4127190588" sldId="1796"/>
            <ac:inkMk id="264" creationId="{D15B4762-138A-D440-BC71-0A4E42EEAD21}"/>
          </ac:inkMkLst>
        </pc:inkChg>
        <pc:inkChg chg="add del">
          <ac:chgData name="Zhen Liu" userId="6a365599ec8ff7fd" providerId="LiveId" clId="{EF0B5793-9D53-2248-B8D7-65B3DFE7CD99}" dt="2022-03-31T16:20:07.102" v="106"/>
          <ac:inkMkLst>
            <pc:docMk/>
            <pc:sldMk cId="4127190588" sldId="1796"/>
            <ac:inkMk id="265" creationId="{68CB4911-F3CF-B44B-810C-285B8FC49995}"/>
          </ac:inkMkLst>
        </pc:inkChg>
        <pc:inkChg chg="add reco">
          <ac:chgData name="Zhen Liu" userId="6a365599ec8ff7fd" providerId="LiveId" clId="{EF0B5793-9D53-2248-B8D7-65B3DFE7CD99}" dt="2022-03-31T16:20:07.102" v="106"/>
          <ac:inkMkLst>
            <pc:docMk/>
            <pc:sldMk cId="4127190588" sldId="1796"/>
            <ac:inkMk id="266" creationId="{3F6255D1-DC57-8341-9328-8443230BE6CF}"/>
          </ac:inkMkLst>
        </pc:inkChg>
        <pc:inkChg chg="add del">
          <ac:chgData name="Zhen Liu" userId="6a365599ec8ff7fd" providerId="LiveId" clId="{EF0B5793-9D53-2248-B8D7-65B3DFE7CD99}" dt="2022-03-31T16:20:29.343" v="111"/>
          <ac:inkMkLst>
            <pc:docMk/>
            <pc:sldMk cId="4127190588" sldId="1796"/>
            <ac:inkMk id="267" creationId="{434D659E-D3E7-9246-89A8-363F303FBE20}"/>
          </ac:inkMkLst>
        </pc:inkChg>
        <pc:inkChg chg="add del">
          <ac:chgData name="Zhen Liu" userId="6a365599ec8ff7fd" providerId="LiveId" clId="{EF0B5793-9D53-2248-B8D7-65B3DFE7CD99}" dt="2022-03-31T16:20:29.343" v="111"/>
          <ac:inkMkLst>
            <pc:docMk/>
            <pc:sldMk cId="4127190588" sldId="1796"/>
            <ac:inkMk id="268" creationId="{E4A9A1C4-DB5D-C94E-9770-85E24FCD54D8}"/>
          </ac:inkMkLst>
        </pc:inkChg>
        <pc:inkChg chg="add del">
          <ac:chgData name="Zhen Liu" userId="6a365599ec8ff7fd" providerId="LiveId" clId="{EF0B5793-9D53-2248-B8D7-65B3DFE7CD99}" dt="2022-03-31T16:20:29.343" v="111"/>
          <ac:inkMkLst>
            <pc:docMk/>
            <pc:sldMk cId="4127190588" sldId="1796"/>
            <ac:inkMk id="269" creationId="{D7CF6C49-E904-3A49-87A9-413DFA9CB348}"/>
          </ac:inkMkLst>
        </pc:inkChg>
        <pc:inkChg chg="add del">
          <ac:chgData name="Zhen Liu" userId="6a365599ec8ff7fd" providerId="LiveId" clId="{EF0B5793-9D53-2248-B8D7-65B3DFE7CD99}" dt="2022-03-31T16:20:29.343" v="111"/>
          <ac:inkMkLst>
            <pc:docMk/>
            <pc:sldMk cId="4127190588" sldId="1796"/>
            <ac:inkMk id="270" creationId="{88EA333B-4611-7C48-84C9-698646055DD9}"/>
          </ac:inkMkLst>
        </pc:inkChg>
        <pc:inkChg chg="add reco">
          <ac:chgData name="Zhen Liu" userId="6a365599ec8ff7fd" providerId="LiveId" clId="{EF0B5793-9D53-2248-B8D7-65B3DFE7CD99}" dt="2022-03-31T16:20:29.343" v="111"/>
          <ac:inkMkLst>
            <pc:docMk/>
            <pc:sldMk cId="4127190588" sldId="1796"/>
            <ac:inkMk id="271" creationId="{4939B758-C468-E949-A004-FDA3BA31DAFE}"/>
          </ac:inkMkLst>
        </pc:inkChg>
        <pc:inkChg chg="add del">
          <ac:chgData name="Zhen Liu" userId="6a365599ec8ff7fd" providerId="LiveId" clId="{EF0B5793-9D53-2248-B8D7-65B3DFE7CD99}" dt="2022-03-31T16:20:35.288" v="123"/>
          <ac:inkMkLst>
            <pc:docMk/>
            <pc:sldMk cId="4127190588" sldId="1796"/>
            <ac:inkMk id="272" creationId="{25AD7075-D97D-8245-9A75-94CD782A52B0}"/>
          </ac:inkMkLst>
        </pc:inkChg>
        <pc:inkChg chg="add del">
          <ac:chgData name="Zhen Liu" userId="6a365599ec8ff7fd" providerId="LiveId" clId="{EF0B5793-9D53-2248-B8D7-65B3DFE7CD99}" dt="2022-03-31T16:20:35.288" v="123"/>
          <ac:inkMkLst>
            <pc:docMk/>
            <pc:sldMk cId="4127190588" sldId="1796"/>
            <ac:inkMk id="273" creationId="{44544D03-4DD3-DD49-B8CB-A7D42362187B}"/>
          </ac:inkMkLst>
        </pc:inkChg>
        <pc:inkChg chg="add del">
          <ac:chgData name="Zhen Liu" userId="6a365599ec8ff7fd" providerId="LiveId" clId="{EF0B5793-9D53-2248-B8D7-65B3DFE7CD99}" dt="2022-03-31T16:20:35.288" v="123"/>
          <ac:inkMkLst>
            <pc:docMk/>
            <pc:sldMk cId="4127190588" sldId="1796"/>
            <ac:inkMk id="274" creationId="{0EC31486-1FF4-7240-9321-2ED8B23B6457}"/>
          </ac:inkMkLst>
        </pc:inkChg>
        <pc:inkChg chg="add del">
          <ac:chgData name="Zhen Liu" userId="6a365599ec8ff7fd" providerId="LiveId" clId="{EF0B5793-9D53-2248-B8D7-65B3DFE7CD99}" dt="2022-03-31T16:20:35.288" v="123"/>
          <ac:inkMkLst>
            <pc:docMk/>
            <pc:sldMk cId="4127190588" sldId="1796"/>
            <ac:inkMk id="275" creationId="{0BAB498A-B900-6A41-B208-79AAED60374B}"/>
          </ac:inkMkLst>
        </pc:inkChg>
        <pc:inkChg chg="add del">
          <ac:chgData name="Zhen Liu" userId="6a365599ec8ff7fd" providerId="LiveId" clId="{EF0B5793-9D53-2248-B8D7-65B3DFE7CD99}" dt="2022-03-31T16:20:35.288" v="123"/>
          <ac:inkMkLst>
            <pc:docMk/>
            <pc:sldMk cId="4127190588" sldId="1796"/>
            <ac:inkMk id="276" creationId="{92EE39D9-068C-BC40-8ED7-DD8D611BA25B}"/>
          </ac:inkMkLst>
        </pc:inkChg>
        <pc:inkChg chg="add del">
          <ac:chgData name="Zhen Liu" userId="6a365599ec8ff7fd" providerId="LiveId" clId="{EF0B5793-9D53-2248-B8D7-65B3DFE7CD99}" dt="2022-03-31T16:20:35.288" v="123"/>
          <ac:inkMkLst>
            <pc:docMk/>
            <pc:sldMk cId="4127190588" sldId="1796"/>
            <ac:inkMk id="277" creationId="{2ABDB509-BE48-CA49-9F6B-BB0CA0099675}"/>
          </ac:inkMkLst>
        </pc:inkChg>
        <pc:inkChg chg="add del">
          <ac:chgData name="Zhen Liu" userId="6a365599ec8ff7fd" providerId="LiveId" clId="{EF0B5793-9D53-2248-B8D7-65B3DFE7CD99}" dt="2022-03-31T16:20:35.288" v="123"/>
          <ac:inkMkLst>
            <pc:docMk/>
            <pc:sldMk cId="4127190588" sldId="1796"/>
            <ac:inkMk id="278" creationId="{18FEF29C-5EBE-A047-9435-79E783FCD219}"/>
          </ac:inkMkLst>
        </pc:inkChg>
        <pc:inkChg chg="add del">
          <ac:chgData name="Zhen Liu" userId="6a365599ec8ff7fd" providerId="LiveId" clId="{EF0B5793-9D53-2248-B8D7-65B3DFE7CD99}" dt="2022-03-31T16:20:35.288" v="123"/>
          <ac:inkMkLst>
            <pc:docMk/>
            <pc:sldMk cId="4127190588" sldId="1796"/>
            <ac:inkMk id="279" creationId="{17E8CE36-CAEA-E544-B726-64D441A01A34}"/>
          </ac:inkMkLst>
        </pc:inkChg>
        <pc:inkChg chg="add del">
          <ac:chgData name="Zhen Liu" userId="6a365599ec8ff7fd" providerId="LiveId" clId="{EF0B5793-9D53-2248-B8D7-65B3DFE7CD99}" dt="2022-03-31T16:20:35.288" v="123"/>
          <ac:inkMkLst>
            <pc:docMk/>
            <pc:sldMk cId="4127190588" sldId="1796"/>
            <ac:inkMk id="280" creationId="{E5F5DA49-C8CB-6E40-AF0B-F87721CE136C}"/>
          </ac:inkMkLst>
        </pc:inkChg>
        <pc:inkChg chg="add del">
          <ac:chgData name="Zhen Liu" userId="6a365599ec8ff7fd" providerId="LiveId" clId="{EF0B5793-9D53-2248-B8D7-65B3DFE7CD99}" dt="2022-03-31T16:20:35.288" v="123"/>
          <ac:inkMkLst>
            <pc:docMk/>
            <pc:sldMk cId="4127190588" sldId="1796"/>
            <ac:inkMk id="281" creationId="{F7B60230-80E5-AA43-8225-682DEB9E1DAB}"/>
          </ac:inkMkLst>
        </pc:inkChg>
        <pc:inkChg chg="add del">
          <ac:chgData name="Zhen Liu" userId="6a365599ec8ff7fd" providerId="LiveId" clId="{EF0B5793-9D53-2248-B8D7-65B3DFE7CD99}" dt="2022-03-31T16:20:35.288" v="123"/>
          <ac:inkMkLst>
            <pc:docMk/>
            <pc:sldMk cId="4127190588" sldId="1796"/>
            <ac:inkMk id="282" creationId="{0B21FF15-5EFC-0042-B455-2C90FB95E716}"/>
          </ac:inkMkLst>
        </pc:inkChg>
        <pc:inkChg chg="add reco">
          <ac:chgData name="Zhen Liu" userId="6a365599ec8ff7fd" providerId="LiveId" clId="{EF0B5793-9D53-2248-B8D7-65B3DFE7CD99}" dt="2022-03-31T16:20:35.288" v="123"/>
          <ac:inkMkLst>
            <pc:docMk/>
            <pc:sldMk cId="4127190588" sldId="1796"/>
            <ac:inkMk id="283" creationId="{3C597FA9-604A-7741-B515-5ED9B29BE522}"/>
          </ac:inkMkLst>
        </pc:inkChg>
        <pc:inkChg chg="add del">
          <ac:chgData name="Zhen Liu" userId="6a365599ec8ff7fd" providerId="LiveId" clId="{EF0B5793-9D53-2248-B8D7-65B3DFE7CD99}" dt="2022-03-31T16:20:53.360" v="130"/>
          <ac:inkMkLst>
            <pc:docMk/>
            <pc:sldMk cId="4127190588" sldId="1796"/>
            <ac:inkMk id="284" creationId="{86171AC1-E434-FA4F-8713-6DAC5B0E50F8}"/>
          </ac:inkMkLst>
        </pc:inkChg>
        <pc:inkChg chg="add del">
          <ac:chgData name="Zhen Liu" userId="6a365599ec8ff7fd" providerId="LiveId" clId="{EF0B5793-9D53-2248-B8D7-65B3DFE7CD99}" dt="2022-03-31T16:20:53.360" v="130"/>
          <ac:inkMkLst>
            <pc:docMk/>
            <pc:sldMk cId="4127190588" sldId="1796"/>
            <ac:inkMk id="285" creationId="{908E7D2A-CCE9-B547-B753-319D783FEFE8}"/>
          </ac:inkMkLst>
        </pc:inkChg>
        <pc:inkChg chg="add del">
          <ac:chgData name="Zhen Liu" userId="6a365599ec8ff7fd" providerId="LiveId" clId="{EF0B5793-9D53-2248-B8D7-65B3DFE7CD99}" dt="2022-03-31T16:20:53.360" v="130"/>
          <ac:inkMkLst>
            <pc:docMk/>
            <pc:sldMk cId="4127190588" sldId="1796"/>
            <ac:inkMk id="286" creationId="{FB84AA8E-CFC4-4B4B-A19E-211722960CC3}"/>
          </ac:inkMkLst>
        </pc:inkChg>
        <pc:inkChg chg="add del">
          <ac:chgData name="Zhen Liu" userId="6a365599ec8ff7fd" providerId="LiveId" clId="{EF0B5793-9D53-2248-B8D7-65B3DFE7CD99}" dt="2022-03-31T16:20:53.360" v="130"/>
          <ac:inkMkLst>
            <pc:docMk/>
            <pc:sldMk cId="4127190588" sldId="1796"/>
            <ac:inkMk id="287" creationId="{7C5A1FE0-C912-D947-84B5-D8004D020372}"/>
          </ac:inkMkLst>
        </pc:inkChg>
        <pc:inkChg chg="add del">
          <ac:chgData name="Zhen Liu" userId="6a365599ec8ff7fd" providerId="LiveId" clId="{EF0B5793-9D53-2248-B8D7-65B3DFE7CD99}" dt="2022-03-31T16:20:53.360" v="130"/>
          <ac:inkMkLst>
            <pc:docMk/>
            <pc:sldMk cId="4127190588" sldId="1796"/>
            <ac:inkMk id="288" creationId="{C0911BED-2165-854A-881D-58CE467DD678}"/>
          </ac:inkMkLst>
        </pc:inkChg>
        <pc:inkChg chg="add del">
          <ac:chgData name="Zhen Liu" userId="6a365599ec8ff7fd" providerId="LiveId" clId="{EF0B5793-9D53-2248-B8D7-65B3DFE7CD99}" dt="2022-03-31T16:20:53.360" v="130"/>
          <ac:inkMkLst>
            <pc:docMk/>
            <pc:sldMk cId="4127190588" sldId="1796"/>
            <ac:inkMk id="289" creationId="{91DAD0F0-8A93-9C4A-8763-D1315CAD5001}"/>
          </ac:inkMkLst>
        </pc:inkChg>
        <pc:inkChg chg="add mod reco modStrokes">
          <ac:chgData name="Zhen Liu" userId="6a365599ec8ff7fd" providerId="LiveId" clId="{EF0B5793-9D53-2248-B8D7-65B3DFE7CD99}" dt="2022-03-31T16:21:17.819" v="131"/>
          <ac:inkMkLst>
            <pc:docMk/>
            <pc:sldMk cId="4127190588" sldId="1796"/>
            <ac:inkMk id="290" creationId="{5D936A0E-7E80-1D4D-8114-C45621A3A8A2}"/>
          </ac:inkMkLst>
        </pc:inkChg>
        <pc:inkChg chg="add del">
          <ac:chgData name="Zhen Liu" userId="6a365599ec8ff7fd" providerId="LiveId" clId="{EF0B5793-9D53-2248-B8D7-65B3DFE7CD99}" dt="2022-03-31T16:21:21.437" v="134"/>
          <ac:inkMkLst>
            <pc:docMk/>
            <pc:sldMk cId="4127190588" sldId="1796"/>
            <ac:inkMk id="291" creationId="{92744010-D936-0C49-9D1B-39DBF52609C8}"/>
          </ac:inkMkLst>
        </pc:inkChg>
        <pc:inkChg chg="add del">
          <ac:chgData name="Zhen Liu" userId="6a365599ec8ff7fd" providerId="LiveId" clId="{EF0B5793-9D53-2248-B8D7-65B3DFE7CD99}" dt="2022-03-31T16:21:21.437" v="134"/>
          <ac:inkMkLst>
            <pc:docMk/>
            <pc:sldMk cId="4127190588" sldId="1796"/>
            <ac:inkMk id="292" creationId="{52EC0F75-5B2D-3441-9E9C-0F0B48393C6F}"/>
          </ac:inkMkLst>
        </pc:inkChg>
        <pc:inkChg chg="add reco">
          <ac:chgData name="Zhen Liu" userId="6a365599ec8ff7fd" providerId="LiveId" clId="{EF0B5793-9D53-2248-B8D7-65B3DFE7CD99}" dt="2022-03-31T16:21:21.437" v="134"/>
          <ac:inkMkLst>
            <pc:docMk/>
            <pc:sldMk cId="4127190588" sldId="1796"/>
            <ac:inkMk id="293" creationId="{19550688-CD2E-0F4D-AF5F-97514D27607E}"/>
          </ac:inkMkLst>
        </pc:inkChg>
        <pc:inkChg chg="add del">
          <ac:chgData name="Zhen Liu" userId="6a365599ec8ff7fd" providerId="LiveId" clId="{EF0B5793-9D53-2248-B8D7-65B3DFE7CD99}" dt="2022-03-31T16:21:24.423" v="137"/>
          <ac:inkMkLst>
            <pc:docMk/>
            <pc:sldMk cId="4127190588" sldId="1796"/>
            <ac:inkMk id="294" creationId="{DC00150F-F673-CE4B-8ED5-70400390BC20}"/>
          </ac:inkMkLst>
        </pc:inkChg>
        <pc:inkChg chg="add del">
          <ac:chgData name="Zhen Liu" userId="6a365599ec8ff7fd" providerId="LiveId" clId="{EF0B5793-9D53-2248-B8D7-65B3DFE7CD99}" dt="2022-03-31T16:21:24.423" v="137"/>
          <ac:inkMkLst>
            <pc:docMk/>
            <pc:sldMk cId="4127190588" sldId="1796"/>
            <ac:inkMk id="295" creationId="{25A7CDDF-E357-8041-B726-2F7092846F77}"/>
          </ac:inkMkLst>
        </pc:inkChg>
        <pc:inkChg chg="add reco">
          <ac:chgData name="Zhen Liu" userId="6a365599ec8ff7fd" providerId="LiveId" clId="{EF0B5793-9D53-2248-B8D7-65B3DFE7CD99}" dt="2022-03-31T16:21:24.423" v="137"/>
          <ac:inkMkLst>
            <pc:docMk/>
            <pc:sldMk cId="4127190588" sldId="1796"/>
            <ac:inkMk id="296" creationId="{11A8EF96-6556-BF42-A308-348D14782E2B}"/>
          </ac:inkMkLst>
        </pc:ink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1BAD7A3-3BF9-4140-857C-C540CA822D79}" type="doc">
      <dgm:prSet loTypeId="urn:microsoft.com/office/officeart/2005/8/layout/arrow2" loCatId="process" qsTypeId="urn:microsoft.com/office/officeart/2005/8/quickstyle/simple1" qsCatId="simple" csTypeId="urn:microsoft.com/office/officeart/2005/8/colors/accent1_2" csCatId="accent1" phldr="1"/>
      <dgm:spPr/>
    </dgm:pt>
    <dgm:pt modelId="{EDA4712D-BF99-465C-91F4-B18EA378ADE5}">
      <dgm:prSet phldrT="[Text]" custT="1"/>
      <dgm:spPr/>
      <dgm:t>
        <a:bodyPr/>
        <a:lstStyle/>
        <a:p>
          <a:r>
            <a:rPr lang="en-US" sz="2000" dirty="0"/>
            <a:t>125 GeV Higgs factory</a:t>
          </a:r>
        </a:p>
      </dgm:t>
    </dgm:pt>
    <dgm:pt modelId="{629FBDD6-7924-4434-B822-B278B9936F08}" type="parTrans" cxnId="{E1AD870D-0810-4AFD-B1E4-0C626B72D7AF}">
      <dgm:prSet/>
      <dgm:spPr/>
      <dgm:t>
        <a:bodyPr/>
        <a:lstStyle/>
        <a:p>
          <a:endParaRPr lang="en-US"/>
        </a:p>
      </dgm:t>
    </dgm:pt>
    <dgm:pt modelId="{5AB85745-8746-41E2-A759-7F8CD7B06D74}" type="sibTrans" cxnId="{E1AD870D-0810-4AFD-B1E4-0C626B72D7AF}">
      <dgm:prSet/>
      <dgm:spPr/>
      <dgm:t>
        <a:bodyPr/>
        <a:lstStyle/>
        <a:p>
          <a:endParaRPr lang="en-US"/>
        </a:p>
      </dgm:t>
    </dgm:pt>
    <dgm:pt modelId="{21006957-C527-4310-B793-64AB8DEE427C}">
      <dgm:prSet phldrT="[Text]" custT="1"/>
      <dgm:spPr/>
      <dgm:t>
        <a:bodyPr/>
        <a:lstStyle/>
        <a:p>
          <a:r>
            <a:rPr lang="en-US" sz="2000" dirty="0"/>
            <a:t>3-6 TeV High Energy</a:t>
          </a:r>
        </a:p>
      </dgm:t>
    </dgm:pt>
    <dgm:pt modelId="{DB677276-6E55-4880-8FB3-4B535C1357B2}" type="parTrans" cxnId="{48E55554-E6C0-4779-9CFB-CACBB573D589}">
      <dgm:prSet/>
      <dgm:spPr/>
      <dgm:t>
        <a:bodyPr/>
        <a:lstStyle/>
        <a:p>
          <a:endParaRPr lang="en-US"/>
        </a:p>
      </dgm:t>
    </dgm:pt>
    <dgm:pt modelId="{9211573C-6DA3-429C-968E-2915BEB747EA}" type="sibTrans" cxnId="{48E55554-E6C0-4779-9CFB-CACBB573D589}">
      <dgm:prSet/>
      <dgm:spPr/>
      <dgm:t>
        <a:bodyPr/>
        <a:lstStyle/>
        <a:p>
          <a:endParaRPr lang="en-US"/>
        </a:p>
      </dgm:t>
    </dgm:pt>
    <dgm:pt modelId="{B7C72660-1D4D-4B95-82D8-86CD45421514}">
      <dgm:prSet phldrT="[Text]" custT="1"/>
      <dgm:spPr/>
      <dgm:t>
        <a:bodyPr/>
        <a:lstStyle/>
        <a:p>
          <a:endParaRPr lang="en-US" sz="2000" dirty="0"/>
        </a:p>
        <a:p>
          <a:r>
            <a:rPr lang="en-US" sz="2000" dirty="0"/>
            <a:t>10-100 TeV Very High Energy</a:t>
          </a:r>
        </a:p>
      </dgm:t>
    </dgm:pt>
    <dgm:pt modelId="{BED3D61A-4F8D-426E-8D9C-59E7D7BBBC88}" type="parTrans" cxnId="{BAE01680-D22F-431A-AD8F-36C2FD6127FA}">
      <dgm:prSet/>
      <dgm:spPr/>
      <dgm:t>
        <a:bodyPr/>
        <a:lstStyle/>
        <a:p>
          <a:endParaRPr lang="en-US"/>
        </a:p>
      </dgm:t>
    </dgm:pt>
    <dgm:pt modelId="{DCCA88DF-DEF8-466C-A52F-9C50E78BBE0E}" type="sibTrans" cxnId="{BAE01680-D22F-431A-AD8F-36C2FD6127FA}">
      <dgm:prSet/>
      <dgm:spPr/>
      <dgm:t>
        <a:bodyPr/>
        <a:lstStyle/>
        <a:p>
          <a:endParaRPr lang="en-US"/>
        </a:p>
      </dgm:t>
    </dgm:pt>
    <dgm:pt modelId="{8E52B87F-5749-4066-B075-E26CDC9F9D66}" type="pres">
      <dgm:prSet presAssocID="{A1BAD7A3-3BF9-4140-857C-C540CA822D79}" presName="arrowDiagram" presStyleCnt="0">
        <dgm:presLayoutVars>
          <dgm:chMax val="5"/>
          <dgm:dir/>
          <dgm:resizeHandles val="exact"/>
        </dgm:presLayoutVars>
      </dgm:prSet>
      <dgm:spPr/>
    </dgm:pt>
    <dgm:pt modelId="{D75E4878-E0A1-4483-B90F-14547428D9E4}" type="pres">
      <dgm:prSet presAssocID="{A1BAD7A3-3BF9-4140-857C-C540CA822D79}" presName="arrow" presStyleLbl="bgShp" presStyleIdx="0" presStyleCnt="1" custLinFactNeighborX="-19471" custLinFactNeighborY="173"/>
      <dgm:spPr/>
    </dgm:pt>
    <dgm:pt modelId="{D77C14F3-B774-4AC4-B6C3-CFDE573C1300}" type="pres">
      <dgm:prSet presAssocID="{A1BAD7A3-3BF9-4140-857C-C540CA822D79}" presName="arrowDiagram3" presStyleCnt="0"/>
      <dgm:spPr/>
    </dgm:pt>
    <dgm:pt modelId="{1D45351E-A5E7-4572-886B-9D83FDFAC06A}" type="pres">
      <dgm:prSet presAssocID="{EDA4712D-BF99-465C-91F4-B18EA378ADE5}" presName="bullet3a" presStyleLbl="node1" presStyleIdx="0" presStyleCnt="3"/>
      <dgm:spPr/>
    </dgm:pt>
    <dgm:pt modelId="{9594B700-E850-4059-BB35-6AE6C77F4F9F}" type="pres">
      <dgm:prSet presAssocID="{EDA4712D-BF99-465C-91F4-B18EA378ADE5}" presName="textBox3a" presStyleLbl="revTx" presStyleIdx="0" presStyleCnt="3" custLinFactNeighborX="-4286" custLinFactNeighborY="15006">
        <dgm:presLayoutVars>
          <dgm:bulletEnabled val="1"/>
        </dgm:presLayoutVars>
      </dgm:prSet>
      <dgm:spPr/>
    </dgm:pt>
    <dgm:pt modelId="{56302371-2A6C-445F-96D9-23C3877D0978}" type="pres">
      <dgm:prSet presAssocID="{21006957-C527-4310-B793-64AB8DEE427C}" presName="bullet3b" presStyleLbl="node1" presStyleIdx="1" presStyleCnt="3"/>
      <dgm:spPr/>
    </dgm:pt>
    <dgm:pt modelId="{583ECF60-D4F6-4678-AF19-79FC590799F0}" type="pres">
      <dgm:prSet presAssocID="{21006957-C527-4310-B793-64AB8DEE427C}" presName="textBox3b" presStyleLbl="revTx" presStyleIdx="1" presStyleCnt="3" custScaleY="85449" custLinFactNeighborX="-16644" custLinFactNeighborY="8365">
        <dgm:presLayoutVars>
          <dgm:bulletEnabled val="1"/>
        </dgm:presLayoutVars>
      </dgm:prSet>
      <dgm:spPr/>
    </dgm:pt>
    <dgm:pt modelId="{191F124C-F4EF-4865-B2AD-E111319F1DCA}" type="pres">
      <dgm:prSet presAssocID="{B7C72660-1D4D-4B95-82D8-86CD45421514}" presName="bullet3c" presStyleLbl="node1" presStyleIdx="2" presStyleCnt="3"/>
      <dgm:spPr/>
    </dgm:pt>
    <dgm:pt modelId="{EA13E1BA-3233-4F69-96FA-0A81E8AF16EB}" type="pres">
      <dgm:prSet presAssocID="{B7C72660-1D4D-4B95-82D8-86CD45421514}" presName="textBox3c" presStyleLbl="revTx" presStyleIdx="2" presStyleCnt="3" custLinFactNeighborX="-27342" custLinFactNeighborY="3941">
        <dgm:presLayoutVars>
          <dgm:bulletEnabled val="1"/>
        </dgm:presLayoutVars>
      </dgm:prSet>
      <dgm:spPr/>
    </dgm:pt>
  </dgm:ptLst>
  <dgm:cxnLst>
    <dgm:cxn modelId="{E1AD870D-0810-4AFD-B1E4-0C626B72D7AF}" srcId="{A1BAD7A3-3BF9-4140-857C-C540CA822D79}" destId="{EDA4712D-BF99-465C-91F4-B18EA378ADE5}" srcOrd="0" destOrd="0" parTransId="{629FBDD6-7924-4434-B822-B278B9936F08}" sibTransId="{5AB85745-8746-41E2-A759-7F8CD7B06D74}"/>
    <dgm:cxn modelId="{32D3A14A-8CBB-420F-A5FB-11972965C36A}" type="presOf" srcId="{EDA4712D-BF99-465C-91F4-B18EA378ADE5}" destId="{9594B700-E850-4059-BB35-6AE6C77F4F9F}" srcOrd="0" destOrd="0" presId="urn:microsoft.com/office/officeart/2005/8/layout/arrow2"/>
    <dgm:cxn modelId="{48E55554-E6C0-4779-9CFB-CACBB573D589}" srcId="{A1BAD7A3-3BF9-4140-857C-C540CA822D79}" destId="{21006957-C527-4310-B793-64AB8DEE427C}" srcOrd="1" destOrd="0" parTransId="{DB677276-6E55-4880-8FB3-4B535C1357B2}" sibTransId="{9211573C-6DA3-429C-968E-2915BEB747EA}"/>
    <dgm:cxn modelId="{BAE01680-D22F-431A-AD8F-36C2FD6127FA}" srcId="{A1BAD7A3-3BF9-4140-857C-C540CA822D79}" destId="{B7C72660-1D4D-4B95-82D8-86CD45421514}" srcOrd="2" destOrd="0" parTransId="{BED3D61A-4F8D-426E-8D9C-59E7D7BBBC88}" sibTransId="{DCCA88DF-DEF8-466C-A52F-9C50E78BBE0E}"/>
    <dgm:cxn modelId="{57507484-7974-4012-97B9-653FCB3CA972}" type="presOf" srcId="{A1BAD7A3-3BF9-4140-857C-C540CA822D79}" destId="{8E52B87F-5749-4066-B075-E26CDC9F9D66}" srcOrd="0" destOrd="0" presId="urn:microsoft.com/office/officeart/2005/8/layout/arrow2"/>
    <dgm:cxn modelId="{D504A49F-C3C5-4752-B94C-1FCED75C001A}" type="presOf" srcId="{B7C72660-1D4D-4B95-82D8-86CD45421514}" destId="{EA13E1BA-3233-4F69-96FA-0A81E8AF16EB}" srcOrd="0" destOrd="0" presId="urn:microsoft.com/office/officeart/2005/8/layout/arrow2"/>
    <dgm:cxn modelId="{E61093EF-3415-4E83-A738-68B864073023}" type="presOf" srcId="{21006957-C527-4310-B793-64AB8DEE427C}" destId="{583ECF60-D4F6-4678-AF19-79FC590799F0}" srcOrd="0" destOrd="0" presId="urn:microsoft.com/office/officeart/2005/8/layout/arrow2"/>
    <dgm:cxn modelId="{D4136C9C-A73A-4E5C-B875-DF096ECB61A7}" type="presParOf" srcId="{8E52B87F-5749-4066-B075-E26CDC9F9D66}" destId="{D75E4878-E0A1-4483-B90F-14547428D9E4}" srcOrd="0" destOrd="0" presId="urn:microsoft.com/office/officeart/2005/8/layout/arrow2"/>
    <dgm:cxn modelId="{4E9A83CF-53A5-4637-9A9E-26C603752D9F}" type="presParOf" srcId="{8E52B87F-5749-4066-B075-E26CDC9F9D66}" destId="{D77C14F3-B774-4AC4-B6C3-CFDE573C1300}" srcOrd="1" destOrd="0" presId="urn:microsoft.com/office/officeart/2005/8/layout/arrow2"/>
    <dgm:cxn modelId="{75B7111B-E399-40E8-96DE-7ABB930A1A0A}" type="presParOf" srcId="{D77C14F3-B774-4AC4-B6C3-CFDE573C1300}" destId="{1D45351E-A5E7-4572-886B-9D83FDFAC06A}" srcOrd="0" destOrd="0" presId="urn:microsoft.com/office/officeart/2005/8/layout/arrow2"/>
    <dgm:cxn modelId="{2A2DB736-D4D2-4315-BAC8-8DC44C72D053}" type="presParOf" srcId="{D77C14F3-B774-4AC4-B6C3-CFDE573C1300}" destId="{9594B700-E850-4059-BB35-6AE6C77F4F9F}" srcOrd="1" destOrd="0" presId="urn:microsoft.com/office/officeart/2005/8/layout/arrow2"/>
    <dgm:cxn modelId="{68B926E9-F826-431D-8277-C51BFC288829}" type="presParOf" srcId="{D77C14F3-B774-4AC4-B6C3-CFDE573C1300}" destId="{56302371-2A6C-445F-96D9-23C3877D0978}" srcOrd="2" destOrd="0" presId="urn:microsoft.com/office/officeart/2005/8/layout/arrow2"/>
    <dgm:cxn modelId="{067E9B96-9B87-4AE9-8231-726116CC7D5D}" type="presParOf" srcId="{D77C14F3-B774-4AC4-B6C3-CFDE573C1300}" destId="{583ECF60-D4F6-4678-AF19-79FC590799F0}" srcOrd="3" destOrd="0" presId="urn:microsoft.com/office/officeart/2005/8/layout/arrow2"/>
    <dgm:cxn modelId="{CDBE3EA1-6478-41F0-8324-9702CCC2086A}" type="presParOf" srcId="{D77C14F3-B774-4AC4-B6C3-CFDE573C1300}" destId="{191F124C-F4EF-4865-B2AD-E111319F1DCA}" srcOrd="4" destOrd="0" presId="urn:microsoft.com/office/officeart/2005/8/layout/arrow2"/>
    <dgm:cxn modelId="{7ABB1F50-CBAA-40BB-B125-0C2B9D1EB3C1}" type="presParOf" srcId="{D77C14F3-B774-4AC4-B6C3-CFDE573C1300}" destId="{EA13E1BA-3233-4F69-96FA-0A81E8AF16EB}" srcOrd="5" destOrd="0" presId="urn:microsoft.com/office/officeart/2005/8/layout/arrow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F864EF8-7FC7-467F-97FA-358B9CA8176C}" type="doc">
      <dgm:prSet loTypeId="urn:microsoft.com/office/officeart/2011/layout/RadialPictureList" loCatId="picture" qsTypeId="urn:microsoft.com/office/officeart/2005/8/quickstyle/simple1" qsCatId="simple" csTypeId="urn:microsoft.com/office/officeart/2005/8/colors/accent1_2" csCatId="accent1" phldr="1"/>
      <dgm:spPr/>
      <dgm:t>
        <a:bodyPr/>
        <a:lstStyle/>
        <a:p>
          <a:endParaRPr lang="en-US"/>
        </a:p>
      </dgm:t>
    </dgm:pt>
    <dgm:pt modelId="{A5BEA3AA-C486-4204-908A-BC241C706BD1}">
      <dgm:prSet phldrT="[Text]"/>
      <dgm:spPr/>
      <dgm:t>
        <a:bodyPr/>
        <a:lstStyle/>
        <a:p>
          <a:r>
            <a:rPr lang="en-US" dirty="0"/>
            <a:t>Pheno Probes</a:t>
          </a:r>
        </a:p>
      </dgm:t>
    </dgm:pt>
    <dgm:pt modelId="{9184542A-7FC5-4110-B392-1011287F2821}" type="parTrans" cxnId="{94E6B4DF-D124-419F-837F-114F6599E571}">
      <dgm:prSet/>
      <dgm:spPr/>
      <dgm:t>
        <a:bodyPr/>
        <a:lstStyle/>
        <a:p>
          <a:endParaRPr lang="en-US"/>
        </a:p>
      </dgm:t>
    </dgm:pt>
    <dgm:pt modelId="{5AE48A01-E3EB-4E74-BCED-7C26C5E7768A}" type="sibTrans" cxnId="{94E6B4DF-D124-419F-837F-114F6599E571}">
      <dgm:prSet/>
      <dgm:spPr/>
      <dgm:t>
        <a:bodyPr/>
        <a:lstStyle/>
        <a:p>
          <a:endParaRPr lang="en-US"/>
        </a:p>
      </dgm:t>
    </dgm:pt>
    <dgm:pt modelId="{AB65108D-144E-4D52-8348-EB3FCB2ACA55}">
      <dgm:prSet phldrT="[Text]"/>
      <dgm:spPr/>
      <dgm:t>
        <a:bodyPr/>
        <a:lstStyle/>
        <a:p>
          <a:r>
            <a:rPr lang="en-US" dirty="0"/>
            <a:t>Dark Matter</a:t>
          </a:r>
        </a:p>
      </dgm:t>
    </dgm:pt>
    <dgm:pt modelId="{4086C3ED-E2B2-4BF3-A62F-CAF5119EE73C}" type="parTrans" cxnId="{016AF7BF-BF90-469C-B5F5-694342AB9744}">
      <dgm:prSet/>
      <dgm:spPr/>
      <dgm:t>
        <a:bodyPr/>
        <a:lstStyle/>
        <a:p>
          <a:endParaRPr lang="en-US"/>
        </a:p>
      </dgm:t>
    </dgm:pt>
    <dgm:pt modelId="{96FC414C-820A-458E-B764-C53B4FE48E85}" type="sibTrans" cxnId="{016AF7BF-BF90-469C-B5F5-694342AB9744}">
      <dgm:prSet/>
      <dgm:spPr/>
      <dgm:t>
        <a:bodyPr/>
        <a:lstStyle/>
        <a:p>
          <a:endParaRPr lang="en-US"/>
        </a:p>
      </dgm:t>
    </dgm:pt>
    <dgm:pt modelId="{EF221F62-8224-4A22-A41E-160C4B76BF0B}">
      <dgm:prSet phldrT="[Text]"/>
      <dgm:spPr/>
      <dgm:t>
        <a:bodyPr/>
        <a:lstStyle/>
        <a:p>
          <a:r>
            <a:rPr lang="en-US" dirty="0"/>
            <a:t>Baryogenesis</a:t>
          </a:r>
        </a:p>
      </dgm:t>
    </dgm:pt>
    <dgm:pt modelId="{C49CBD1F-36A5-43C2-B3FF-EB32DC60C6CE}" type="parTrans" cxnId="{0515266F-EDEF-424C-8C4C-33C84DD0F19E}">
      <dgm:prSet/>
      <dgm:spPr/>
      <dgm:t>
        <a:bodyPr/>
        <a:lstStyle/>
        <a:p>
          <a:endParaRPr lang="en-US"/>
        </a:p>
      </dgm:t>
    </dgm:pt>
    <dgm:pt modelId="{7D48F051-9FD4-40BF-ABEB-73521142B916}" type="sibTrans" cxnId="{0515266F-EDEF-424C-8C4C-33C84DD0F19E}">
      <dgm:prSet/>
      <dgm:spPr/>
      <dgm:t>
        <a:bodyPr/>
        <a:lstStyle/>
        <a:p>
          <a:endParaRPr lang="en-US"/>
        </a:p>
      </dgm:t>
    </dgm:pt>
    <dgm:pt modelId="{5C7AC27A-F35D-4014-92AB-8CD8D4B1AC75}">
      <dgm:prSet phldrT="[Text]"/>
      <dgm:spPr/>
      <dgm:t>
        <a:bodyPr/>
        <a:lstStyle/>
        <a:p>
          <a:r>
            <a:rPr lang="en-US" dirty="0"/>
            <a:t>Naturalness</a:t>
          </a:r>
        </a:p>
      </dgm:t>
    </dgm:pt>
    <dgm:pt modelId="{B97970C3-3570-4D53-B55F-DC43DFEF068E}" type="parTrans" cxnId="{0FD6BFEB-AF78-4DAF-894B-8D999622311B}">
      <dgm:prSet/>
      <dgm:spPr/>
      <dgm:t>
        <a:bodyPr/>
        <a:lstStyle/>
        <a:p>
          <a:endParaRPr lang="en-US"/>
        </a:p>
      </dgm:t>
    </dgm:pt>
    <dgm:pt modelId="{28EF3452-1342-4202-84C5-AF9426098331}" type="sibTrans" cxnId="{0FD6BFEB-AF78-4DAF-894B-8D999622311B}">
      <dgm:prSet/>
      <dgm:spPr/>
      <dgm:t>
        <a:bodyPr/>
        <a:lstStyle/>
        <a:p>
          <a:endParaRPr lang="en-US"/>
        </a:p>
      </dgm:t>
    </dgm:pt>
    <dgm:pt modelId="{CF81B8BE-8A28-4457-B0F8-88F79CE9AF4B}" type="pres">
      <dgm:prSet presAssocID="{3F864EF8-7FC7-467F-97FA-358B9CA8176C}" presName="Name0" presStyleCnt="0">
        <dgm:presLayoutVars>
          <dgm:chMax val="1"/>
          <dgm:chPref val="1"/>
          <dgm:dir/>
          <dgm:resizeHandles/>
        </dgm:presLayoutVars>
      </dgm:prSet>
      <dgm:spPr/>
    </dgm:pt>
    <dgm:pt modelId="{3C6D4339-C90F-4AB7-BAEE-2D70579ACFB8}" type="pres">
      <dgm:prSet presAssocID="{A5BEA3AA-C486-4204-908A-BC241C706BD1}" presName="Parent" presStyleLbl="node1" presStyleIdx="0" presStyleCnt="2">
        <dgm:presLayoutVars>
          <dgm:chMax val="4"/>
          <dgm:chPref val="3"/>
        </dgm:presLayoutVars>
      </dgm:prSet>
      <dgm:spPr/>
    </dgm:pt>
    <dgm:pt modelId="{ADC2F846-F9F1-4F7D-AB5E-65D86284A1C5}" type="pres">
      <dgm:prSet presAssocID="{AB65108D-144E-4D52-8348-EB3FCB2ACA55}" presName="Accent" presStyleLbl="node1" presStyleIdx="1" presStyleCnt="2"/>
      <dgm:spPr/>
    </dgm:pt>
    <dgm:pt modelId="{4CBA5A25-076E-4B64-B3D5-CA50A67502C1}" type="pres">
      <dgm:prSet presAssocID="{AB65108D-144E-4D52-8348-EB3FCB2ACA55}" presName="Image1" presStyleLbl="fgImgPlace1" presStyleIdx="0" presStyleCnt="3"/>
      <dgm:spPr/>
    </dgm:pt>
    <dgm:pt modelId="{B9163B1F-2CD3-40A9-8A3B-C854A69FF16E}" type="pres">
      <dgm:prSet presAssocID="{AB65108D-144E-4D52-8348-EB3FCB2ACA55}" presName="Child1" presStyleLbl="revTx" presStyleIdx="0" presStyleCnt="3">
        <dgm:presLayoutVars>
          <dgm:chMax val="0"/>
          <dgm:chPref val="0"/>
          <dgm:bulletEnabled val="1"/>
        </dgm:presLayoutVars>
      </dgm:prSet>
      <dgm:spPr/>
    </dgm:pt>
    <dgm:pt modelId="{F1E74599-595D-4EB9-A1E1-7206A3548B49}" type="pres">
      <dgm:prSet presAssocID="{EF221F62-8224-4A22-A41E-160C4B76BF0B}" presName="Image2" presStyleCnt="0"/>
      <dgm:spPr/>
    </dgm:pt>
    <dgm:pt modelId="{273CE0B8-1555-4A90-A3F5-FE0483DE0B0C}" type="pres">
      <dgm:prSet presAssocID="{EF221F62-8224-4A22-A41E-160C4B76BF0B}" presName="Image" presStyleLbl="fgImgPlace1" presStyleIdx="1" presStyleCnt="3"/>
      <dgm:spPr/>
    </dgm:pt>
    <dgm:pt modelId="{1994EF7A-F438-4623-9304-DDE8DF22609D}" type="pres">
      <dgm:prSet presAssocID="{EF221F62-8224-4A22-A41E-160C4B76BF0B}" presName="Child2" presStyleLbl="revTx" presStyleIdx="1" presStyleCnt="3">
        <dgm:presLayoutVars>
          <dgm:chMax val="0"/>
          <dgm:chPref val="0"/>
          <dgm:bulletEnabled val="1"/>
        </dgm:presLayoutVars>
      </dgm:prSet>
      <dgm:spPr/>
    </dgm:pt>
    <dgm:pt modelId="{3F8CD3B2-192E-4366-998C-4CFC89024E76}" type="pres">
      <dgm:prSet presAssocID="{5C7AC27A-F35D-4014-92AB-8CD8D4B1AC75}" presName="Image3" presStyleCnt="0"/>
      <dgm:spPr/>
    </dgm:pt>
    <dgm:pt modelId="{424A9963-8F91-4F22-9084-E456D25B8816}" type="pres">
      <dgm:prSet presAssocID="{5C7AC27A-F35D-4014-92AB-8CD8D4B1AC75}" presName="Image" presStyleLbl="fgImgPlace1" presStyleIdx="2" presStyleCnt="3"/>
      <dgm:spPr/>
    </dgm:pt>
    <dgm:pt modelId="{68AB0705-E3FC-422B-B5A4-18FFA5879A59}" type="pres">
      <dgm:prSet presAssocID="{5C7AC27A-F35D-4014-92AB-8CD8D4B1AC75}" presName="Child3" presStyleLbl="revTx" presStyleIdx="2" presStyleCnt="3">
        <dgm:presLayoutVars>
          <dgm:chMax val="0"/>
          <dgm:chPref val="0"/>
          <dgm:bulletEnabled val="1"/>
        </dgm:presLayoutVars>
      </dgm:prSet>
      <dgm:spPr/>
    </dgm:pt>
  </dgm:ptLst>
  <dgm:cxnLst>
    <dgm:cxn modelId="{9666830D-4976-4087-A5B7-CCF187438345}" type="presOf" srcId="{A5BEA3AA-C486-4204-908A-BC241C706BD1}" destId="{3C6D4339-C90F-4AB7-BAEE-2D70579ACFB8}" srcOrd="0" destOrd="0" presId="urn:microsoft.com/office/officeart/2011/layout/RadialPictureList"/>
    <dgm:cxn modelId="{312E7B1B-5E58-4061-9E6C-D3C4421CFBD0}" type="presOf" srcId="{AB65108D-144E-4D52-8348-EB3FCB2ACA55}" destId="{B9163B1F-2CD3-40A9-8A3B-C854A69FF16E}" srcOrd="0" destOrd="0" presId="urn:microsoft.com/office/officeart/2011/layout/RadialPictureList"/>
    <dgm:cxn modelId="{C06CEA1D-E406-4B21-9C7D-A1022D398CC6}" type="presOf" srcId="{5C7AC27A-F35D-4014-92AB-8CD8D4B1AC75}" destId="{68AB0705-E3FC-422B-B5A4-18FFA5879A59}" srcOrd="0" destOrd="0" presId="urn:microsoft.com/office/officeart/2011/layout/RadialPictureList"/>
    <dgm:cxn modelId="{0515266F-EDEF-424C-8C4C-33C84DD0F19E}" srcId="{A5BEA3AA-C486-4204-908A-BC241C706BD1}" destId="{EF221F62-8224-4A22-A41E-160C4B76BF0B}" srcOrd="1" destOrd="0" parTransId="{C49CBD1F-36A5-43C2-B3FF-EB32DC60C6CE}" sibTransId="{7D48F051-9FD4-40BF-ABEB-73521142B916}"/>
    <dgm:cxn modelId="{BAA73450-F8B0-4358-9362-3F44783C32CF}" type="presOf" srcId="{EF221F62-8224-4A22-A41E-160C4B76BF0B}" destId="{1994EF7A-F438-4623-9304-DDE8DF22609D}" srcOrd="0" destOrd="0" presId="urn:microsoft.com/office/officeart/2011/layout/RadialPictureList"/>
    <dgm:cxn modelId="{054D95A1-C47E-441E-BF40-5BF2CA6CE3CF}" type="presOf" srcId="{3F864EF8-7FC7-467F-97FA-358B9CA8176C}" destId="{CF81B8BE-8A28-4457-B0F8-88F79CE9AF4B}" srcOrd="0" destOrd="0" presId="urn:microsoft.com/office/officeart/2011/layout/RadialPictureList"/>
    <dgm:cxn modelId="{016AF7BF-BF90-469C-B5F5-694342AB9744}" srcId="{A5BEA3AA-C486-4204-908A-BC241C706BD1}" destId="{AB65108D-144E-4D52-8348-EB3FCB2ACA55}" srcOrd="0" destOrd="0" parTransId="{4086C3ED-E2B2-4BF3-A62F-CAF5119EE73C}" sibTransId="{96FC414C-820A-458E-B764-C53B4FE48E85}"/>
    <dgm:cxn modelId="{94E6B4DF-D124-419F-837F-114F6599E571}" srcId="{3F864EF8-7FC7-467F-97FA-358B9CA8176C}" destId="{A5BEA3AA-C486-4204-908A-BC241C706BD1}" srcOrd="0" destOrd="0" parTransId="{9184542A-7FC5-4110-B392-1011287F2821}" sibTransId="{5AE48A01-E3EB-4E74-BCED-7C26C5E7768A}"/>
    <dgm:cxn modelId="{0FD6BFEB-AF78-4DAF-894B-8D999622311B}" srcId="{A5BEA3AA-C486-4204-908A-BC241C706BD1}" destId="{5C7AC27A-F35D-4014-92AB-8CD8D4B1AC75}" srcOrd="2" destOrd="0" parTransId="{B97970C3-3570-4D53-B55F-DC43DFEF068E}" sibTransId="{28EF3452-1342-4202-84C5-AF9426098331}"/>
    <dgm:cxn modelId="{05406454-C6BD-48DF-B6DD-FECED0B61152}" type="presParOf" srcId="{CF81B8BE-8A28-4457-B0F8-88F79CE9AF4B}" destId="{3C6D4339-C90F-4AB7-BAEE-2D70579ACFB8}" srcOrd="0" destOrd="0" presId="urn:microsoft.com/office/officeart/2011/layout/RadialPictureList"/>
    <dgm:cxn modelId="{5BF6955B-4606-4028-9CE9-58D0694292BD}" type="presParOf" srcId="{CF81B8BE-8A28-4457-B0F8-88F79CE9AF4B}" destId="{ADC2F846-F9F1-4F7D-AB5E-65D86284A1C5}" srcOrd="1" destOrd="0" presId="urn:microsoft.com/office/officeart/2011/layout/RadialPictureList"/>
    <dgm:cxn modelId="{815FC19A-C4D5-49EF-9C44-F78827258F6E}" type="presParOf" srcId="{CF81B8BE-8A28-4457-B0F8-88F79CE9AF4B}" destId="{4CBA5A25-076E-4B64-B3D5-CA50A67502C1}" srcOrd="2" destOrd="0" presId="urn:microsoft.com/office/officeart/2011/layout/RadialPictureList"/>
    <dgm:cxn modelId="{A30C765A-4414-4FF7-93C4-A2067DDF6079}" type="presParOf" srcId="{CF81B8BE-8A28-4457-B0F8-88F79CE9AF4B}" destId="{B9163B1F-2CD3-40A9-8A3B-C854A69FF16E}" srcOrd="3" destOrd="0" presId="urn:microsoft.com/office/officeart/2011/layout/RadialPictureList"/>
    <dgm:cxn modelId="{AAF82E8E-C70C-427B-A5C8-FF45FF63BDD8}" type="presParOf" srcId="{CF81B8BE-8A28-4457-B0F8-88F79CE9AF4B}" destId="{F1E74599-595D-4EB9-A1E1-7206A3548B49}" srcOrd="4" destOrd="0" presId="urn:microsoft.com/office/officeart/2011/layout/RadialPictureList"/>
    <dgm:cxn modelId="{D9478958-B11C-4411-8FA4-8EB492F2CDAC}" type="presParOf" srcId="{F1E74599-595D-4EB9-A1E1-7206A3548B49}" destId="{273CE0B8-1555-4A90-A3F5-FE0483DE0B0C}" srcOrd="0" destOrd="0" presId="urn:microsoft.com/office/officeart/2011/layout/RadialPictureList"/>
    <dgm:cxn modelId="{66534C57-6012-49BD-B5CD-0C04AF64E3B0}" type="presParOf" srcId="{CF81B8BE-8A28-4457-B0F8-88F79CE9AF4B}" destId="{1994EF7A-F438-4623-9304-DDE8DF22609D}" srcOrd="5" destOrd="0" presId="urn:microsoft.com/office/officeart/2011/layout/RadialPictureList"/>
    <dgm:cxn modelId="{32C91DF3-D7E5-4D09-9B1A-1CBBAE346040}" type="presParOf" srcId="{CF81B8BE-8A28-4457-B0F8-88F79CE9AF4B}" destId="{3F8CD3B2-192E-4366-998C-4CFC89024E76}" srcOrd="6" destOrd="0" presId="urn:microsoft.com/office/officeart/2011/layout/RadialPictureList"/>
    <dgm:cxn modelId="{D6EE3C57-5A44-4447-AA88-A9A54446791B}" type="presParOf" srcId="{3F8CD3B2-192E-4366-998C-4CFC89024E76}" destId="{424A9963-8F91-4F22-9084-E456D25B8816}" srcOrd="0" destOrd="0" presId="urn:microsoft.com/office/officeart/2011/layout/RadialPictureList"/>
    <dgm:cxn modelId="{93914344-B137-43AB-9F7A-1FDD7FF69864}" type="presParOf" srcId="{CF81B8BE-8A28-4457-B0F8-88F79CE9AF4B}" destId="{68AB0705-E3FC-422B-B5A4-18FFA5879A59}" srcOrd="7" destOrd="0" presId="urn:microsoft.com/office/officeart/2011/layout/RadialPictureLis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5E4878-E0A1-4483-B90F-14547428D9E4}">
      <dsp:nvSpPr>
        <dsp:cNvPr id="0" name=""/>
        <dsp:cNvSpPr/>
      </dsp:nvSpPr>
      <dsp:spPr>
        <a:xfrm>
          <a:off x="0" y="217130"/>
          <a:ext cx="6163408" cy="3852129"/>
        </a:xfrm>
        <a:prstGeom prst="swooshArrow">
          <a:avLst>
            <a:gd name="adj1" fmla="val 25000"/>
            <a:gd name="adj2" fmla="val 25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D45351E-A5E7-4572-886B-9D83FDFAC06A}">
      <dsp:nvSpPr>
        <dsp:cNvPr id="0" name=""/>
        <dsp:cNvSpPr/>
      </dsp:nvSpPr>
      <dsp:spPr>
        <a:xfrm>
          <a:off x="782752" y="2869206"/>
          <a:ext cx="160248" cy="16024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594B700-E850-4059-BB35-6AE6C77F4F9F}">
      <dsp:nvSpPr>
        <dsp:cNvPr id="0" name=""/>
        <dsp:cNvSpPr/>
      </dsp:nvSpPr>
      <dsp:spPr>
        <a:xfrm>
          <a:off x="801326" y="3116387"/>
          <a:ext cx="1436074" cy="11132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4912" tIns="0" rIns="0" bIns="0" numCol="1" spcCol="1270" anchor="t" anchorCtr="0">
          <a:noAutofit/>
        </a:bodyPr>
        <a:lstStyle/>
        <a:p>
          <a:pPr marL="0" lvl="0" indent="0" algn="l" defTabSz="889000">
            <a:lnSpc>
              <a:spcPct val="90000"/>
            </a:lnSpc>
            <a:spcBef>
              <a:spcPct val="0"/>
            </a:spcBef>
            <a:spcAft>
              <a:spcPct val="35000"/>
            </a:spcAft>
            <a:buNone/>
          </a:pPr>
          <a:r>
            <a:rPr lang="en-US" sz="2000" kern="1200" dirty="0"/>
            <a:t>125 GeV Higgs factory</a:t>
          </a:r>
        </a:p>
      </dsp:txBody>
      <dsp:txXfrm>
        <a:off x="801326" y="3116387"/>
        <a:ext cx="1436074" cy="1113265"/>
      </dsp:txXfrm>
    </dsp:sp>
    <dsp:sp modelId="{56302371-2A6C-445F-96D9-23C3877D0978}">
      <dsp:nvSpPr>
        <dsp:cNvPr id="0" name=""/>
        <dsp:cNvSpPr/>
      </dsp:nvSpPr>
      <dsp:spPr>
        <a:xfrm>
          <a:off x="2197254" y="1822197"/>
          <a:ext cx="289680" cy="28968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83ECF60-D4F6-4678-AF19-79FC590799F0}">
      <dsp:nvSpPr>
        <dsp:cNvPr id="0" name=""/>
        <dsp:cNvSpPr/>
      </dsp:nvSpPr>
      <dsp:spPr>
        <a:xfrm>
          <a:off x="2095894" y="2294793"/>
          <a:ext cx="1479217" cy="17906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3496" tIns="0" rIns="0" bIns="0" numCol="1" spcCol="1270" anchor="t" anchorCtr="0">
          <a:noAutofit/>
        </a:bodyPr>
        <a:lstStyle/>
        <a:p>
          <a:pPr marL="0" lvl="0" indent="0" algn="l" defTabSz="889000">
            <a:lnSpc>
              <a:spcPct val="90000"/>
            </a:lnSpc>
            <a:spcBef>
              <a:spcPct val="0"/>
            </a:spcBef>
            <a:spcAft>
              <a:spcPct val="35000"/>
            </a:spcAft>
            <a:buNone/>
          </a:pPr>
          <a:r>
            <a:rPr lang="en-US" sz="2000" kern="1200" dirty="0"/>
            <a:t>3-6 TeV High Energy</a:t>
          </a:r>
        </a:p>
      </dsp:txBody>
      <dsp:txXfrm>
        <a:off x="2095894" y="2294793"/>
        <a:ext cx="1479217" cy="1790633"/>
      </dsp:txXfrm>
    </dsp:sp>
    <dsp:sp modelId="{191F124C-F4EF-4865-B2AD-E111319F1DCA}">
      <dsp:nvSpPr>
        <dsp:cNvPr id="0" name=""/>
        <dsp:cNvSpPr/>
      </dsp:nvSpPr>
      <dsp:spPr>
        <a:xfrm>
          <a:off x="3898355" y="1185054"/>
          <a:ext cx="400621" cy="400621"/>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A13E1BA-3233-4F69-96FA-0A81E8AF16EB}">
      <dsp:nvSpPr>
        <dsp:cNvPr id="0" name=""/>
        <dsp:cNvSpPr/>
      </dsp:nvSpPr>
      <dsp:spPr>
        <a:xfrm>
          <a:off x="3694218" y="1490875"/>
          <a:ext cx="1479217" cy="26772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2281" tIns="0" rIns="0" bIns="0" numCol="1" spcCol="1270" anchor="t" anchorCtr="0">
          <a:noAutofit/>
        </a:bodyPr>
        <a:lstStyle/>
        <a:p>
          <a:pPr marL="0" lvl="0" indent="0" algn="l" defTabSz="889000">
            <a:lnSpc>
              <a:spcPct val="90000"/>
            </a:lnSpc>
            <a:spcBef>
              <a:spcPct val="0"/>
            </a:spcBef>
            <a:spcAft>
              <a:spcPct val="35000"/>
            </a:spcAft>
            <a:buNone/>
          </a:pPr>
          <a:endParaRPr lang="en-US" sz="2000" kern="1200" dirty="0"/>
        </a:p>
        <a:p>
          <a:pPr marL="0" lvl="0" indent="0" algn="l" defTabSz="889000">
            <a:lnSpc>
              <a:spcPct val="90000"/>
            </a:lnSpc>
            <a:spcBef>
              <a:spcPct val="0"/>
            </a:spcBef>
            <a:spcAft>
              <a:spcPct val="35000"/>
            </a:spcAft>
            <a:buNone/>
          </a:pPr>
          <a:r>
            <a:rPr lang="en-US" sz="2000" kern="1200" dirty="0"/>
            <a:t>10-100 TeV Very High Energy</a:t>
          </a:r>
        </a:p>
      </dsp:txBody>
      <dsp:txXfrm>
        <a:off x="3694218" y="1490875"/>
        <a:ext cx="1479217" cy="267723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6D4339-C90F-4AB7-BAEE-2D70579ACFB8}">
      <dsp:nvSpPr>
        <dsp:cNvPr id="0" name=""/>
        <dsp:cNvSpPr/>
      </dsp:nvSpPr>
      <dsp:spPr>
        <a:xfrm>
          <a:off x="1448822" y="1275236"/>
          <a:ext cx="2293480" cy="229359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1733550">
            <a:lnSpc>
              <a:spcPct val="90000"/>
            </a:lnSpc>
            <a:spcBef>
              <a:spcPct val="0"/>
            </a:spcBef>
            <a:spcAft>
              <a:spcPct val="35000"/>
            </a:spcAft>
            <a:buNone/>
          </a:pPr>
          <a:r>
            <a:rPr lang="en-US" sz="3900" kern="1200" dirty="0"/>
            <a:t>Pheno Probes</a:t>
          </a:r>
        </a:p>
      </dsp:txBody>
      <dsp:txXfrm>
        <a:off x="1784694" y="1611125"/>
        <a:ext cx="1621736" cy="1621815"/>
      </dsp:txXfrm>
    </dsp:sp>
    <dsp:sp modelId="{ADC2F846-F9F1-4F7D-AB5E-65D86284A1C5}">
      <dsp:nvSpPr>
        <dsp:cNvPr id="0" name=""/>
        <dsp:cNvSpPr/>
      </dsp:nvSpPr>
      <dsp:spPr>
        <a:xfrm>
          <a:off x="266107" y="0"/>
          <a:ext cx="4623278" cy="4819487"/>
        </a:xfrm>
        <a:prstGeom prst="blockArc">
          <a:avLst>
            <a:gd name="adj1" fmla="val 17527788"/>
            <a:gd name="adj2" fmla="val 4119114"/>
            <a:gd name="adj3" fmla="val 575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CBA5A25-076E-4B64-B3D5-CA50A67502C1}">
      <dsp:nvSpPr>
        <dsp:cNvPr id="0" name=""/>
        <dsp:cNvSpPr/>
      </dsp:nvSpPr>
      <dsp:spPr>
        <a:xfrm>
          <a:off x="3670353" y="406282"/>
          <a:ext cx="1228625" cy="1228969"/>
        </a:xfrm>
        <a:prstGeom prst="ellipse">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9163B1F-2CD3-40A9-8A3B-C854A69FF16E}">
      <dsp:nvSpPr>
        <dsp:cNvPr id="0" name=""/>
        <dsp:cNvSpPr/>
      </dsp:nvSpPr>
      <dsp:spPr>
        <a:xfrm>
          <a:off x="4992171" y="426042"/>
          <a:ext cx="1644563" cy="11894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l" defTabSz="933450">
            <a:lnSpc>
              <a:spcPct val="90000"/>
            </a:lnSpc>
            <a:spcBef>
              <a:spcPct val="0"/>
            </a:spcBef>
            <a:spcAft>
              <a:spcPct val="10000"/>
            </a:spcAft>
            <a:buNone/>
          </a:pPr>
          <a:r>
            <a:rPr lang="en-US" sz="2100" kern="1200" dirty="0"/>
            <a:t>Dark Matter</a:t>
          </a:r>
        </a:p>
      </dsp:txBody>
      <dsp:txXfrm>
        <a:off x="4992171" y="426042"/>
        <a:ext cx="1644563" cy="1189449"/>
      </dsp:txXfrm>
    </dsp:sp>
    <dsp:sp modelId="{273CE0B8-1555-4A90-A3F5-FE0483DE0B0C}">
      <dsp:nvSpPr>
        <dsp:cNvPr id="0" name=""/>
        <dsp:cNvSpPr/>
      </dsp:nvSpPr>
      <dsp:spPr>
        <a:xfrm>
          <a:off x="4145221" y="1804415"/>
          <a:ext cx="1228625" cy="1228969"/>
        </a:xfrm>
        <a:prstGeom prst="ellipse">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994EF7A-F438-4623-9304-DDE8DF22609D}">
      <dsp:nvSpPr>
        <dsp:cNvPr id="0" name=""/>
        <dsp:cNvSpPr/>
      </dsp:nvSpPr>
      <dsp:spPr>
        <a:xfrm>
          <a:off x="5473891" y="1821766"/>
          <a:ext cx="1644563" cy="11894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l" defTabSz="933450">
            <a:lnSpc>
              <a:spcPct val="90000"/>
            </a:lnSpc>
            <a:spcBef>
              <a:spcPct val="0"/>
            </a:spcBef>
            <a:spcAft>
              <a:spcPct val="10000"/>
            </a:spcAft>
            <a:buNone/>
          </a:pPr>
          <a:r>
            <a:rPr lang="en-US" sz="2100" kern="1200" dirty="0"/>
            <a:t>Baryogenesis</a:t>
          </a:r>
        </a:p>
      </dsp:txBody>
      <dsp:txXfrm>
        <a:off x="5473891" y="1821766"/>
        <a:ext cx="1644563" cy="1189449"/>
      </dsp:txXfrm>
    </dsp:sp>
    <dsp:sp modelId="{424A9963-8F91-4F22-9084-E456D25B8816}">
      <dsp:nvSpPr>
        <dsp:cNvPr id="0" name=""/>
        <dsp:cNvSpPr/>
      </dsp:nvSpPr>
      <dsp:spPr>
        <a:xfrm>
          <a:off x="3670353" y="3222309"/>
          <a:ext cx="1228625" cy="1228969"/>
        </a:xfrm>
        <a:prstGeom prst="ellipse">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8AB0705-E3FC-422B-B5A4-18FFA5879A59}">
      <dsp:nvSpPr>
        <dsp:cNvPr id="0" name=""/>
        <dsp:cNvSpPr/>
      </dsp:nvSpPr>
      <dsp:spPr>
        <a:xfrm>
          <a:off x="4992171" y="3247370"/>
          <a:ext cx="1644563" cy="11894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l" defTabSz="933450">
            <a:lnSpc>
              <a:spcPct val="90000"/>
            </a:lnSpc>
            <a:spcBef>
              <a:spcPct val="0"/>
            </a:spcBef>
            <a:spcAft>
              <a:spcPct val="10000"/>
            </a:spcAft>
            <a:buNone/>
          </a:pPr>
          <a:r>
            <a:rPr lang="en-US" sz="2100" kern="1200" dirty="0"/>
            <a:t>Naturalness</a:t>
          </a:r>
        </a:p>
      </dsp:txBody>
      <dsp:txXfrm>
        <a:off x="4992171" y="3247370"/>
        <a:ext cx="1644563" cy="1189449"/>
      </dsp:txXfrm>
    </dsp:sp>
  </dsp:spTree>
</dsp:drawing>
</file>

<file path=ppt/diagrams/layout1.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2.xml><?xml version="1.0" encoding="utf-8"?>
<dgm:layoutDef xmlns:dgm="http://schemas.openxmlformats.org/drawingml/2006/diagram" xmlns:a="http://schemas.openxmlformats.org/drawingml/2006/main" uniqueId="urn:microsoft.com/office/officeart/2011/layout/RadialPictureList">
  <dgm:title val="Radial Picture List"/>
  <dgm:desc val="Use to show relationships to a central idea. The Level 1 shape contains text and all Level 2 shapes contain a picture with corresponding text. Limited to four Level 2 pictures.  Unused pictures do not appear, but remain available if you switch layouts. Works best with a small amount of Level 2 text."/>
  <dgm:catLst>
    <dgm:cat type="picture" pri="2500"/>
    <dgm:cat type="officeonline" pri="2500"/>
  </dgm:catLst>
  <dgm:samp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ampData>
  <dgm:styleData>
    <dgm:dataModel>
      <dgm:ptLst>
        <dgm:pt modelId="0" type="doc"/>
        <dgm:pt modelId="10">
          <dgm:prSet phldr="1"/>
        </dgm:pt>
        <dgm:pt modelId="11">
          <dgm:prSet phldr="1"/>
        </dgm:pt>
        <dgm:pt modelId="12">
          <dgm:prSet phldr="1"/>
        </dgm:pt>
      </dgm:ptLst>
      <dgm:cxnLst>
        <dgm:cxn modelId="1" srcId="0" destId="10" srcOrd="0" destOrd="0"/>
        <dgm:cxn modelId="2" srcId="10" destId="11" srcOrd="0" destOrd="0"/>
        <dgm:cxn modelId="3" srcId="10" destId="12" srcOrd="1"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Lst>
      <dgm:cxnLst>
        <dgm:cxn modelId="1" srcId="0" destId="10" srcOrd="0" destOrd="0"/>
        <dgm:cxn modelId="2" srcId="10" destId="11" srcOrd="0" destOrd="0"/>
        <dgm:cxn modelId="3" srcId="10" destId="12" srcOrd="1" destOrd="0"/>
        <dgm:cxn modelId="4" srcId="10" destId="13" srcOrd="2" destOrd="0"/>
        <dgm:cxn modelId="5" srcId="10" destId="14" srcOrd="3" destOrd="0"/>
      </dgm:cxnLst>
      <dgm:bg/>
      <dgm:whole/>
    </dgm:dataModel>
  </dgm:clrData>
  <dgm:layoutNode name="Name0">
    <dgm:varLst>
      <dgm:chMax val="1"/>
      <dgm:chPref val="1"/>
      <dgm:dir/>
      <dgm:resizeHandles/>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l" for="ch" forName="Accent" refType="w" fact="0"/>
              <dgm:constr type="t" for="ch" forName="Accent" refType="h" fact="0"/>
              <dgm:constr type="w" for="ch" forName="Accent" refType="w" fact="0.6747"/>
              <dgm:constr type="h" for="ch" forName="Accent" refType="h"/>
              <dgm:constr type="l" for="ch" forName="Child1" refType="w" fact="0.76"/>
              <dgm:constr type="t" for="ch" forName="Child1" refType="h" fact="0.3739"/>
              <dgm:constr type="w" for="ch" forName="Child1" refType="w" fact="0.24"/>
              <dgm:constr type="h" for="ch" forName="Child1" refType="h" fact="0.255"/>
              <dgm:constr type="l" for="ch" forName="Parent" refType="w" fact="0.1726"/>
              <dgm:constr type="t" for="ch" forName="Parent" refType="h" fact="0.2646"/>
              <dgm:constr type="w" for="ch" forName="Parent" refType="w" fact="0.3347"/>
              <dgm:constr type="h" for="ch" forName="Parent" refType="h" fact="0.4759"/>
              <dgm:constr type="l" for="ch" forName="Image1" refType="w" fact="0.5661"/>
              <dgm:constr type="t" for="ch" forName="Image1" refType="h" fact="0.3744"/>
              <dgm:constr type="w" for="ch" forName="Image1" refType="w" fact="0.1793"/>
              <dgm:constr type="h" for="ch" forName="Image1" refType="h" fact="0.255"/>
            </dgm:constrLst>
          </dgm:if>
          <dgm:if name="Name6"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 refType="w" fact="0"/>
              <dgm:constr type="t" for="ch" forName="Accent" refType="h" fact="0"/>
              <dgm:constr type="w" for="ch" forName="Accent" refType="w" fact="0.6946"/>
              <dgm:constr type="h" for="ch" forName="Accent" refType="h"/>
              <dgm:constr type="l" for="ch" forName="Parent" refType="w" fact="0.1777"/>
              <dgm:constr type="t" for="ch" forName="Parent" refType="h" fact="0.2646"/>
              <dgm:constr type="w" for="ch" forName="Parent" refType="w" fact="0.3446"/>
              <dgm:constr type="h" for="ch" forName="Parent" refType="h" fact="0.4759"/>
              <dgm:constr type="l" for="ch" forName="Image1" refType="w" fact="0.5531"/>
              <dgm:constr type="t" for="ch" forName="Image1" refType="h" fact="0.1585"/>
              <dgm:constr type="w" for="ch" forName="Image1" refType="w" fact="0.1846"/>
              <dgm:constr type="h" for="ch" forName="Image1" refType="h" fact="0.255"/>
              <dgm:constr type="l" for="ch" forName="Image2" refType="w" fact="0.5531"/>
              <dgm:constr type="t" for="ch" forName="Image2" refType="h" fact="0.5624"/>
              <dgm:constr type="w" for="ch" forName="Image2" refType="w" fact="0.1846"/>
              <dgm:constr type="h" for="ch" forName="Image2" refType="h" fact="0.255"/>
              <dgm:constr type="l" for="ch" forName="Child1" refType="w" fact="0.7529"/>
              <dgm:constr type="t" for="ch" forName="Child1" refType="h" fact="0.1618"/>
              <dgm:constr type="w" for="ch" forName="Child1" refType="w" fact="0.2471"/>
              <dgm:constr type="h" for="ch" forName="Child1" refType="h" fact="0.2468"/>
              <dgm:constr type="l" for="ch" forName="Child2" refType="w" fact="0.7529"/>
              <dgm:constr type="t" for="ch" forName="Child2" refType="h" fact="0.5657"/>
              <dgm:constr type="w" for="ch" forName="Child2" refType="w" fact="0.2471"/>
              <dgm:constr type="h" for="ch" forName="Child2" refType="h" fact="0.2468"/>
            </dgm:constrLst>
          </dgm:if>
          <dgm:if name="Name7"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 refType="w" fact="0"/>
              <dgm:constr type="t" for="ch" forName="Accent" refType="h" fact="0"/>
              <dgm:constr type="w" for="ch" forName="Accent" refType="w" fact="0.6747"/>
              <dgm:constr type="h" for="ch" forName="Accent" refType="h"/>
              <dgm:constr type="l" for="ch" forName="Parent" refType="w" fact="0.1726"/>
              <dgm:constr type="t" for="ch" forName="Parent" refType="h" fact="0.2646"/>
              <dgm:constr type="w" for="ch" forName="Parent" refType="w" fact="0.3347"/>
              <dgm:constr type="h" for="ch" forName="Parent" refType="h" fact="0.4759"/>
              <dgm:constr type="l" for="ch" forName="Image1" refType="w" fact="0.4968"/>
              <dgm:constr type="t" for="ch" forName="Image1" refType="h" fact="0.0843"/>
              <dgm:constr type="w" for="ch" forName="Image1" refType="w" fact="0.1793"/>
              <dgm:constr type="h" for="ch" forName="Image1" refType="h" fact="0.255"/>
              <dgm:constr type="l" for="ch" forName="Image2" refType="w" fact="0.5661"/>
              <dgm:constr type="t" for="ch" forName="Image2" refType="h" fact="0.3744"/>
              <dgm:constr type="w" for="ch" forName="Image2" refType="w" fact="0.1793"/>
              <dgm:constr type="h" for="ch" forName="Image2" refType="h" fact="0.255"/>
              <dgm:constr type="l" for="ch" forName="Image3" refType="w" fact="0.4968"/>
              <dgm:constr type="t" for="ch" forName="Image3" refType="h" fact="0.6686"/>
              <dgm:constr type="w" for="ch" forName="Image3" refType="w" fact="0.1793"/>
              <dgm:constr type="h" for="ch" forName="Image3" refType="h" fact="0.255"/>
              <dgm:constr type="l" for="ch" forName="Child1" refType="w" fact="0.6897"/>
              <dgm:constr type="t" for="ch" forName="Child1" refType="h" fact="0.0884"/>
              <dgm:constr type="w" for="ch" forName="Child1" refType="w" fact="0.24"/>
              <dgm:constr type="h" for="ch" forName="Child1" refType="h" fact="0.2468"/>
              <dgm:constr type="l" for="ch" forName="Child2" refType="w" fact="0.76"/>
              <dgm:constr type="t" for="ch" forName="Child2" refType="h" fact="0.378"/>
              <dgm:constr type="w" for="ch" forName="Child2" refType="w" fact="0.24"/>
              <dgm:constr type="h" for="ch" forName="Child2" refType="h" fact="0.2468"/>
              <dgm:constr type="l" for="ch" forName="Child3" refType="w" fact="0.6897"/>
              <dgm:constr type="t" for="ch" forName="Child3" refType="h" fact="0.6738"/>
              <dgm:constr type="w" for="ch" forName="Child3" refType="w" fact="0.24"/>
              <dgm:constr type="h" for="ch" forName="Child3" refType="h" fact="0.2468"/>
            </dgm:constrLst>
          </dgm:if>
          <dgm:else name="Name8">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 refType="w" fact="0"/>
              <dgm:constr type="t" for="ch" forName="Accent" refType="h" fact="0.0361"/>
              <dgm:constr type="w" for="ch" forName="Accent" refType="w" fact="0.6865"/>
              <dgm:constr type="h" for="ch" forName="Accent" refType="h" fact="0.9197"/>
              <dgm:constr type="l" for="ch" forName="Parent" refType="w" fact="0.1756"/>
              <dgm:constr type="t" for="ch" forName="Parent" refType="h" fact="0.2795"/>
              <dgm:constr type="w" for="ch" forName="Parent" refType="w" fact="0.3406"/>
              <dgm:constr type="h" for="ch" forName="Parent" refType="h" fact="0.4377"/>
              <dgm:constr type="l" for="ch" forName="Image1" refType="w" fact="0.425"/>
              <dgm:constr type="t" for="ch" forName="Image1" refType="h" fact="0"/>
              <dgm:constr type="w" for="ch" forName="Image1" refType="w" fact="0.1825"/>
              <dgm:constr type="h" for="ch" forName="Image1" refType="h" fact="0.2345"/>
              <dgm:constr type="l" for="ch" forName="Image2" refType="w" fact="0.5598"/>
              <dgm:constr type="t" for="ch" forName="Image2" refType="h" fact="0.2184"/>
              <dgm:constr type="w" for="ch" forName="Image2" refType="w" fact="0.1825"/>
              <dgm:constr type="h" for="ch" forName="Image2" refType="h" fact="0.2345"/>
              <dgm:constr type="l" for="ch" forName="Image3" refType="w" fact="0.5591"/>
              <dgm:constr type="t" for="ch" forName="Image3" refType="h" fact="0.5395"/>
              <dgm:constr type="w" for="ch" forName="Image3" refType="w" fact="0.1825"/>
              <dgm:constr type="h" for="ch" forName="Image3" refType="h" fact="0.2345"/>
              <dgm:constr type="l" for="ch" forName="Image4" refType="w" fact="0.425"/>
              <dgm:constr type="t" for="ch" forName="Image4" refType="h" fact="0.7655"/>
              <dgm:constr type="w" for="ch" forName="Image4" refType="w" fact="0.1825"/>
              <dgm:constr type="h" for="ch" forName="Image4" refType="h" fact="0.2345"/>
              <dgm:constr type="l" for="ch" forName="Child1" refType="w" fact="0.6214"/>
              <dgm:constr type="t" for="ch" forName="Child1" refType="h" fact="0.003"/>
              <dgm:constr type="w" for="ch" forName="Child1" refType="w" fact="0.2443"/>
              <dgm:constr type="h" for="ch" forName="Child1" refType="h" fact="0.227"/>
              <dgm:constr type="l" for="ch" forName="Child2" refType="w" fact="0.7557"/>
              <dgm:constr type="t" for="ch" forName="Child2" refType="h" fact="0.2225"/>
              <dgm:constr type="w" for="ch" forName="Child2" refType="w" fact="0.2443"/>
              <dgm:constr type="h" for="ch" forName="Child2" refType="h" fact="0.227"/>
              <dgm:constr type="l" for="ch" forName="Child3" refType="w" fact="0.7557"/>
              <dgm:constr type="t" for="ch" forName="Child3" refType="h" fact="0.5433"/>
              <dgm:constr type="w" for="ch" forName="Child3" refType="w" fact="0.2443"/>
              <dgm:constr type="h" for="ch" forName="Child3" refType="h" fact="0.227"/>
              <dgm:constr type="l" for="ch" forName="Child4" refType="w" fact="0.6214"/>
              <dgm:constr type="t" for="ch" forName="Child4" refType="h" fact="0.7703"/>
              <dgm:constr type="w" for="ch" forName="Child4" refType="w" fact="0.2443"/>
              <dgm:constr type="h" for="ch" forName="Child4" refType="h" fact="0.227"/>
            </dgm:constrLst>
          </dgm:else>
        </dgm:choose>
      </dgm:if>
      <dgm:else name="Name9">
        <dgm:choose name="Name10">
          <dgm:if name="Name11"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2"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r" for="ch" forName="Accent" refType="w"/>
              <dgm:constr type="t" for="ch" forName="Accent" refType="h" fact="0"/>
              <dgm:constr type="w" for="ch" forName="Accent" refType="w" fact="0.6747"/>
              <dgm:constr type="h" for="ch" forName="Accent" refType="h"/>
              <dgm:constr type="r" for="ch" forName="Child1" refType="w" fact="0.24"/>
              <dgm:constr type="t" for="ch" forName="Child1" refType="h" fact="0.3739"/>
              <dgm:constr type="w" for="ch" forName="Child1" refType="w" fact="0.24"/>
              <dgm:constr type="h" for="ch" forName="Child1" refType="h" fact="0.255"/>
              <dgm:constr type="r" for="ch" forName="Parent" refType="w" fact="0.8274"/>
              <dgm:constr type="t" for="ch" forName="Parent" refType="h" fact="0.2646"/>
              <dgm:constr type="w" for="ch" forName="Parent" refType="w" fact="0.3347"/>
              <dgm:constr type="h" for="ch" forName="Parent" refType="h" fact="0.4759"/>
              <dgm:constr type="r" for="ch" forName="Image1" refType="w" fact="0.4339"/>
              <dgm:constr type="t" for="ch" forName="Image1" refType="h" fact="0.3744"/>
              <dgm:constr type="w" for="ch" forName="Image1" refType="w" fact="0.1793"/>
              <dgm:constr type="h" for="ch" forName="Image1" refType="h" fact="0.255"/>
            </dgm:constrLst>
          </dgm:if>
          <dgm:if name="Name13"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 refType="w"/>
              <dgm:constr type="t" for="ch" forName="Accent" refType="h" fact="0"/>
              <dgm:constr type="w" for="ch" forName="Accent" refType="w" fact="0.6946"/>
              <dgm:constr type="h" for="ch" forName="Accent" refType="h"/>
              <dgm:constr type="r" for="ch" forName="Parent" refType="w" fact="0.8223"/>
              <dgm:constr type="t" for="ch" forName="Parent" refType="h" fact="0.2646"/>
              <dgm:constr type="w" for="ch" forName="Parent" refType="w" fact="0.3446"/>
              <dgm:constr type="h" for="ch" forName="Parent" refType="h" fact="0.4759"/>
              <dgm:constr type="r" for="ch" forName="Image1" refType="w" fact="0.4469"/>
              <dgm:constr type="t" for="ch" forName="Image1" refType="h" fact="0.1585"/>
              <dgm:constr type="w" for="ch" forName="Image1" refType="w" fact="0.1846"/>
              <dgm:constr type="h" for="ch" forName="Image1" refType="h" fact="0.255"/>
              <dgm:constr type="r" for="ch" forName="Image2" refType="w" fact="0.4469"/>
              <dgm:constr type="t" for="ch" forName="Image2" refType="h" fact="0.5624"/>
              <dgm:constr type="w" for="ch" forName="Image2" refType="w" fact="0.1846"/>
              <dgm:constr type="h" for="ch" forName="Image2" refType="h" fact="0.255"/>
              <dgm:constr type="r" for="ch" forName="Child1" refType="w" fact="0.2471"/>
              <dgm:constr type="t" for="ch" forName="Child1" refType="h" fact="0.1618"/>
              <dgm:constr type="w" for="ch" forName="Child1" refType="w" fact="0.2471"/>
              <dgm:constr type="h" for="ch" forName="Child1" refType="h" fact="0.2468"/>
              <dgm:constr type="r" for="ch" forName="Child2" refType="w" fact="0.2471"/>
              <dgm:constr type="t" for="ch" forName="Child2" refType="h" fact="0.5657"/>
              <dgm:constr type="w" for="ch" forName="Child2" refType="w" fact="0.2471"/>
              <dgm:constr type="h" for="ch" forName="Child2" refType="h" fact="0.2468"/>
            </dgm:constrLst>
          </dgm:if>
          <dgm:if name="Name14"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 refType="w"/>
              <dgm:constr type="t" for="ch" forName="Accent" refType="h" fact="0"/>
              <dgm:constr type="w" for="ch" forName="Accent" refType="w" fact="0.6747"/>
              <dgm:constr type="h" for="ch" forName="Accent" refType="h"/>
              <dgm:constr type="r" for="ch" forName="Parent" refType="w" fact="0.8274"/>
              <dgm:constr type="t" for="ch" forName="Parent" refType="h" fact="0.2646"/>
              <dgm:constr type="w" for="ch" forName="Parent" refType="w" fact="0.3347"/>
              <dgm:constr type="h" for="ch" forName="Parent" refType="h" fact="0.4759"/>
              <dgm:constr type="r" for="ch" forName="Image1" refType="w" fact="0.5032"/>
              <dgm:constr type="t" for="ch" forName="Image1" refType="h" fact="0.0843"/>
              <dgm:constr type="w" for="ch" forName="Image1" refType="w" fact="0.1793"/>
              <dgm:constr type="h" for="ch" forName="Image1" refType="h" fact="0.255"/>
              <dgm:constr type="r" for="ch" forName="Image2" refType="w" fact="0.4339"/>
              <dgm:constr type="t" for="ch" forName="Image2" refType="h" fact="0.3744"/>
              <dgm:constr type="w" for="ch" forName="Image2" refType="w" fact="0.1793"/>
              <dgm:constr type="h" for="ch" forName="Image2" refType="h" fact="0.255"/>
              <dgm:constr type="r" for="ch" forName="Image3" refType="w" fact="0.5032"/>
              <dgm:constr type="t" for="ch" forName="Image3" refType="h" fact="0.6686"/>
              <dgm:constr type="w" for="ch" forName="Image3" refType="w" fact="0.1793"/>
              <dgm:constr type="h" for="ch" forName="Image3" refType="h" fact="0.255"/>
              <dgm:constr type="r" for="ch" forName="Child1" refType="w" fact="0.3103"/>
              <dgm:constr type="t" for="ch" forName="Child1" refType="h" fact="0.0884"/>
              <dgm:constr type="w" for="ch" forName="Child1" refType="w" fact="0.24"/>
              <dgm:constr type="h" for="ch" forName="Child1" refType="h" fact="0.2468"/>
              <dgm:constr type="r" for="ch" forName="Child2" refType="w" fact="0.24"/>
              <dgm:constr type="t" for="ch" forName="Child2" refType="h" fact="0.378"/>
              <dgm:constr type="w" for="ch" forName="Child2" refType="w" fact="0.24"/>
              <dgm:constr type="h" for="ch" forName="Child2" refType="h" fact="0.2468"/>
              <dgm:constr type="r" for="ch" forName="Child3" refType="w" fact="0.3103"/>
              <dgm:constr type="t" for="ch" forName="Child3" refType="h" fact="0.6738"/>
              <dgm:constr type="w" for="ch" forName="Child3" refType="w" fact="0.24"/>
              <dgm:constr type="h" for="ch" forName="Child3" refType="h" fact="0.2468"/>
            </dgm:constrLst>
          </dgm:if>
          <dgm:else name="Name15">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 refType="w"/>
              <dgm:constr type="t" for="ch" forName="Accent" refType="h" fact="0.0361"/>
              <dgm:constr type="w" for="ch" forName="Accent" refType="w" fact="0.6865"/>
              <dgm:constr type="h" for="ch" forName="Accent" refType="h" fact="0.9197"/>
              <dgm:constr type="r" for="ch" forName="Parent" refType="w" fact="0.8244"/>
              <dgm:constr type="t" for="ch" forName="Parent" refType="h" fact="0.2795"/>
              <dgm:constr type="w" for="ch" forName="Parent" refType="w" fact="0.3406"/>
              <dgm:constr type="h" for="ch" forName="Parent" refType="h" fact="0.4377"/>
              <dgm:constr type="r" for="ch" forName="Image1" refType="w" fact="0.575"/>
              <dgm:constr type="t" for="ch" forName="Image1" refType="h" fact="0"/>
              <dgm:constr type="w" for="ch" forName="Image1" refType="w" fact="0.1825"/>
              <dgm:constr type="h" for="ch" forName="Image1" refType="h" fact="0.2345"/>
              <dgm:constr type="r" for="ch" forName="Image2" refType="w" fact="0.4402"/>
              <dgm:constr type="t" for="ch" forName="Image2" refType="h" fact="0.2184"/>
              <dgm:constr type="w" for="ch" forName="Image2" refType="w" fact="0.1825"/>
              <dgm:constr type="h" for="ch" forName="Image2" refType="h" fact="0.2345"/>
              <dgm:constr type="r" for="ch" forName="Image3" refType="w" fact="0.4409"/>
              <dgm:constr type="t" for="ch" forName="Image3" refType="h" fact="0.5395"/>
              <dgm:constr type="w" for="ch" forName="Image3" refType="w" fact="0.1825"/>
              <dgm:constr type="h" for="ch" forName="Image3" refType="h" fact="0.2345"/>
              <dgm:constr type="r" for="ch" forName="Image4" refType="w" fact="0.575"/>
              <dgm:constr type="t" for="ch" forName="Image4" refType="h" fact="0.7655"/>
              <dgm:constr type="w" for="ch" forName="Image4" refType="w" fact="0.1825"/>
              <dgm:constr type="h" for="ch" forName="Image4" refType="h" fact="0.2345"/>
              <dgm:constr type="r" for="ch" forName="Child1" refType="w" fact="0.3786"/>
              <dgm:constr type="t" for="ch" forName="Child1" refType="h" fact="0.003"/>
              <dgm:constr type="w" for="ch" forName="Child1" refType="w" fact="0.2443"/>
              <dgm:constr type="h" for="ch" forName="Child1" refType="h" fact="0.227"/>
              <dgm:constr type="r" for="ch" forName="Child2" refType="w" fact="0.2443"/>
              <dgm:constr type="t" for="ch" forName="Child2" refType="h" fact="0.2225"/>
              <dgm:constr type="w" for="ch" forName="Child2" refType="w" fact="0.2443"/>
              <dgm:constr type="h" for="ch" forName="Child2" refType="h" fact="0.227"/>
              <dgm:constr type="r" for="ch" forName="Child3" refType="w" fact="0.2443"/>
              <dgm:constr type="t" for="ch" forName="Child3" refType="h" fact="0.5433"/>
              <dgm:constr type="w" for="ch" forName="Child3" refType="w" fact="0.2443"/>
              <dgm:constr type="h" for="ch" forName="Child3" refType="h" fact="0.227"/>
              <dgm:constr type="r" for="ch" forName="Child4" refType="w" fact="0.3786"/>
              <dgm:constr type="t" for="ch" forName="Child4" refType="h" fact="0.7703"/>
              <dgm:constr type="w" for="ch" forName="Child4" refType="w" fact="0.2443"/>
              <dgm:constr type="h" for="ch" forName="Child4" refType="h" fact="0.227"/>
            </dgm:constrLst>
          </dgm:else>
        </dgm:choose>
      </dgm:else>
    </dgm:choose>
    <dgm:forEach name="wrapper" axis="self" ptType="parTrans">
      <dgm:forEach name="ImageRepeat" axis="self">
        <dgm:layoutNode name="Image" styleLbl="fgImgPlace1">
          <dgm:alg type="sp"/>
          <dgm:shape xmlns:r="http://schemas.openxmlformats.org/officeDocument/2006/relationships" type="ellipse" r:blip="" blipPhldr="1">
            <dgm:adjLst/>
          </dgm:shape>
          <dgm:presOf/>
        </dgm:layoutNode>
      </dgm:forEach>
    </dgm:forEach>
    <dgm:forEach name="Name16" axis="ch" ptType="node" cnt="1">
      <dgm:layoutNode name="Parent" styleLbl="node1">
        <dgm:varLst>
          <dgm:chMax val="4"/>
          <dgm:chPref val="3"/>
        </dgm:varLst>
        <dgm:alg type="tx"/>
        <dgm:shape xmlns:r="http://schemas.openxmlformats.org/officeDocument/2006/relationships" type="ellipse"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7" axis="ch ch" ptType="node node" st="1 1" cnt="1 1">
      <dgm:layoutNode name="Accent" styleLbl="node1">
        <dgm:alg type="sp"/>
        <dgm:choose name="Name18">
          <dgm:if name="Name19" func="var" arg="dir" op="equ" val="norm">
            <dgm:choose name="Name20">
              <dgm:if name="Name21" axis="followSib" ptType="node" func="cnt" op="equ" val="0">
                <dgm:shape xmlns:r="http://schemas.openxmlformats.org/officeDocument/2006/relationships" type="blockArc" r:blip="">
                  <dgm:adjLst>
                    <dgm:adj idx="1" val="-49.0368"/>
                    <dgm:adj idx="2" val="49.4265"/>
                    <dgm:adj idx="3" val="0.0564"/>
                  </dgm:adjLst>
                </dgm:shape>
              </dgm:if>
              <dgm:if name="Name22" axis="followSib" ptType="node" func="cnt" op="equ" val="1">
                <dgm:shape xmlns:r="http://schemas.openxmlformats.org/officeDocument/2006/relationships" type="blockArc" r:blip="">
                  <dgm:adjLst>
                    <dgm:adj idx="1" val="-64.2028"/>
                    <dgm:adj idx="2" val="64.5456"/>
                    <dgm:adj idx="3" val="0.0558"/>
                  </dgm:adjLst>
                </dgm:shape>
              </dgm:if>
              <dgm:if name="Name23" axis="followSib" ptType="node" func="cnt" op="equ" val="2">
                <dgm:shape xmlns:r="http://schemas.openxmlformats.org/officeDocument/2006/relationships" type="blockArc" r:blip="">
                  <dgm:adjLst>
                    <dgm:adj idx="1" val="-67.8702"/>
                    <dgm:adj idx="2" val="68.6519"/>
                    <dgm:adj idx="3" val="0.0575"/>
                  </dgm:adjLst>
                </dgm:shape>
              </dgm:if>
              <dgm:else name="Name24">
                <dgm:shape xmlns:r="http://schemas.openxmlformats.org/officeDocument/2006/relationships" type="blockArc" r:blip="">
                  <dgm:adjLst>
                    <dgm:adj idx="1" val="-84.8426"/>
                    <dgm:adj idx="2" val="84.8009"/>
                    <dgm:adj idx="3" val="0.0524"/>
                  </dgm:adjLst>
                </dgm:shape>
              </dgm:else>
            </dgm:choose>
          </dgm:if>
          <dgm:else name="Name25">
            <dgm:choose name="Name26">
              <dgm:if name="Name27" axis="followSib" ptType="node" func="cnt" op="equ" val="0">
                <dgm:shape xmlns:r="http://schemas.openxmlformats.org/officeDocument/2006/relationships" rot="180" type="blockArc" r:blip="">
                  <dgm:adjLst>
                    <dgm:adj idx="1" val="-49.0368"/>
                    <dgm:adj idx="2" val="49.4265"/>
                    <dgm:adj idx="3" val="0.0564"/>
                  </dgm:adjLst>
                </dgm:shape>
              </dgm:if>
              <dgm:if name="Name28" axis="followSib" ptType="node" func="cnt" op="equ" val="1">
                <dgm:shape xmlns:r="http://schemas.openxmlformats.org/officeDocument/2006/relationships" rot="180" type="blockArc" r:blip="">
                  <dgm:adjLst>
                    <dgm:adj idx="1" val="-64.2028"/>
                    <dgm:adj idx="2" val="64.5456"/>
                    <dgm:adj idx="3" val="0.0558"/>
                  </dgm:adjLst>
                </dgm:shape>
              </dgm:if>
              <dgm:if name="Name29" axis="followSib" ptType="node" func="cnt" op="equ" val="2">
                <dgm:shape xmlns:r="http://schemas.openxmlformats.org/officeDocument/2006/relationships" rot="180" type="blockArc" r:blip="">
                  <dgm:adjLst>
                    <dgm:adj idx="1" val="-67.8702"/>
                    <dgm:adj idx="2" val="68.6519"/>
                    <dgm:adj idx="3" val="0.0575"/>
                  </dgm:adjLst>
                </dgm:shape>
              </dgm:if>
              <dgm:else name="Name30">
                <dgm:shape xmlns:r="http://schemas.openxmlformats.org/officeDocument/2006/relationships" rot="180" type="blockArc" r:blip="">
                  <dgm:adjLst>
                    <dgm:adj idx="1" val="-84.8426"/>
                    <dgm:adj idx="2" val="84.8009"/>
                    <dgm:adj idx="3" val="0.0524"/>
                  </dgm:adjLst>
                </dgm:shape>
              </dgm:else>
            </dgm:choose>
          </dgm:else>
        </dgm:choose>
        <dgm:presOf/>
      </dgm:layoutNode>
      <dgm:layoutNode name="Image1" styleLbl="fgImgPlace1">
        <dgm:alg type="sp"/>
        <dgm:shape xmlns:r="http://schemas.openxmlformats.org/officeDocument/2006/relationships" type="ellipse" r:blip="" blipPhldr="1">
          <dgm:adjLst/>
        </dgm:shape>
        <dgm:presOf/>
      </dgm:layoutNode>
      <dgm:layoutNode name="Child1" styleLbl="revTx">
        <dgm:varLst>
          <dgm:chMax val="0"/>
          <dgm:chPref val="0"/>
          <dgm:bulletEnabled val="1"/>
        </dgm:varLst>
        <dgm:choose name="Name31">
          <dgm:if name="Name32" func="var" arg="dir" op="equ" val="norm">
            <dgm:alg type="tx">
              <dgm:param type="parTxLTRAlign" val="l"/>
              <dgm:param type="shpTxLTRAlignCh" val="l"/>
              <dgm:param type="parTxRTLAlign" val="l"/>
              <dgm:param type="shpTxRTLAlignCh" val="l"/>
              <dgm:param type="lnSpAfParP" val="10"/>
            </dgm:alg>
          </dgm:if>
          <dgm:else name="Name3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4" axis="ch ch" ptType="node node" st="1 2" cnt="1 1">
      <dgm:layoutNode name="Image2">
        <dgm:alg type="sp"/>
        <dgm:shape xmlns:r="http://schemas.openxmlformats.org/officeDocument/2006/relationships" r:blip="">
          <dgm:adjLst/>
        </dgm:shape>
        <dgm:presOf/>
        <dgm:constrLst/>
        <dgm:forEach name="Name35" ref="ImageRepeat"/>
      </dgm:layoutNode>
      <dgm:layoutNode name="Child2" styleLbl="revTx">
        <dgm:varLst>
          <dgm:chMax val="0"/>
          <dgm:chPref val="0"/>
          <dgm:bulletEnabled val="1"/>
        </dgm:varLst>
        <dgm:choose name="Name36">
          <dgm:if name="Name37" func="var" arg="dir" op="equ" val="norm">
            <dgm:alg type="tx">
              <dgm:param type="parTxLTRAlign" val="l"/>
              <dgm:param type="shpTxLTRAlignCh" val="l"/>
              <dgm:param type="parTxRTLAlign" val="l"/>
              <dgm:param type="shpTxRTLAlignCh" val="l"/>
              <dgm:param type="lnSpAfParP" val="10"/>
            </dgm:alg>
          </dgm:if>
          <dgm:else name="Name3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9" axis="ch ch" ptType="node node" st="1 3" cnt="1 1">
      <dgm:layoutNode name="Image3">
        <dgm:alg type="sp"/>
        <dgm:shape xmlns:r="http://schemas.openxmlformats.org/officeDocument/2006/relationships" r:blip="">
          <dgm:adjLst/>
        </dgm:shape>
        <dgm:presOf/>
        <dgm:constrLst/>
        <dgm:forEach name="Name40" ref="ImageRepeat"/>
      </dgm:layoutNode>
      <dgm:layoutNode name="Child3" styleLbl="revTx">
        <dgm:varLst>
          <dgm:chMax val="0"/>
          <dgm:chPref val="0"/>
          <dgm:bulletEnabled val="1"/>
        </dgm:varLst>
        <dgm:choose name="Name41">
          <dgm:if name="Name42" func="var" arg="dir" op="equ" val="norm">
            <dgm:alg type="tx">
              <dgm:param type="parTxLTRAlign" val="l"/>
              <dgm:param type="shpTxLTRAlignCh" val="l"/>
              <dgm:param type="parTxRTLAlign" val="l"/>
              <dgm:param type="shpTxRTLAlignCh" val="l"/>
              <dgm:param type="lnSpAfParP" val="10"/>
            </dgm:alg>
          </dgm:if>
          <dgm:else name="Name4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4" axis="ch ch" ptType="node node" st="1 4" cnt="1 1">
      <dgm:layoutNode name="Image4">
        <dgm:alg type="sp"/>
        <dgm:shape xmlns:r="http://schemas.openxmlformats.org/officeDocument/2006/relationships" r:blip="">
          <dgm:adjLst/>
        </dgm:shape>
        <dgm:presOf/>
        <dgm:constrLst/>
        <dgm:forEach name="Name45" ref="ImageRepeat"/>
      </dgm:layoutNode>
      <dgm:layoutNode name="Child4" styleLbl="revTx">
        <dgm:varLst>
          <dgm:chMax val="0"/>
          <dgm:chPref val="0"/>
          <dgm:bulletEnabled val="1"/>
        </dgm:varLst>
        <dgm:choose name="Name46">
          <dgm:if name="Name47" func="var" arg="dir" op="equ" val="norm">
            <dgm:alg type="tx">
              <dgm:param type="parTxLTRAlign" val="l"/>
              <dgm:param type="shpTxLTRAlignCh" val="l"/>
              <dgm:param type="parTxRTLAlign" val="l"/>
              <dgm:param type="shpTxRTLAlignCh" val="l"/>
              <dgm:param type="lnSpAfParP" val="10"/>
            </dgm:alg>
          </dgm:if>
          <dgm:else name="Name4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30T02:51:06.315"/>
    </inkml:context>
    <inkml:brush xml:id="br0">
      <inkml:brushProperty name="width" value="0.1" units="cm"/>
      <inkml:brushProperty name="height" value="0.1" units="cm"/>
      <inkml:brushProperty name="color" value="#F0F0F0"/>
    </inkml:brush>
  </inkml:definitions>
  <inkml:trace contextRef="#ctx0" brushRef="#br0">2437 4808 7807 0 0,'-4'5'864'0'0,"-3"2"-864"0"0,-2 2 0 0 0,-3 3 0 0 0,0-1 640 0 0,-1 2 960 0 0,0 0-800 0 0,5-2 4288 0 0,5-7-4320 0 0,5-5-416 0 0,7-9 160 0 0,3-8-384 0 0,2-5-32 0 0,3-3 0 0 0,-1-4-96 0 0,5-7 96 0 0,2-6-32 0 0,0-1-64 0 0,2 0 0 0 0,-1 1 0 0 0,1 0 64 0 0,-3 3-64 0 0,-1 2 0 0 0,-1 0 0 0 0,-1 1 64 0 0,-2 2-64 0 0,3-2 0 0 0,0 1 0 0 0,-1 3 0 0 0,-3 6 0 0 0,-1 6 0 0 0,-4 5 0 0 0,-1 4 0 0 0,-1 5 0 0 0,-1 7 0 0 0,-2 7 0 0 0,0 6 0 0 0,-1 6 0 0 0,0 8 0 0 0,-1 4 0 0 0,-1 5 0 0 0,-1 10 64 0 0,-1 18-64 0 0,2 11 0 0 0,-1 4 0 0 0,1-1 64 0 0,-1-1-64 0 0,0-3 64 0 0,-2-3-64 0 0,0-3 64 0 0,0-5-64 0 0,0-3 96 0 0,0-4-96 0 0,0-3 0 0 0,0-3 0 0 0,0-4 0 0 0,0-3 0 0 0,0-5 0 0 0,0-7 0 0 0,0-6-640 0 0,0-10 384 0 0,-2-34-672 0 0,-1-22 640 0 0,-3-30-832 0 0,-2-13 736 0 0,0-4 288 0 0,-2-5 96 0 0,0 3 0 0 0,0 6 0 0 0,4 9 0 0 0,0 10 0 0 0,4 7 0 0 0,3 1 0 0 0,3 5 0 0 0,3 6 0 0 0,3 5 0 0 0,1 4 0 0 0,1 4 0 0 0,1 2 0 0 0,-1 3 0 0 0,1 2 0 0 0,-1 2 0 0 0,0 2 0 0 0,1 3 96 0 0,3 2-96 0 0,0 4 96 0 0,0 1-96 0 0,2 2-96 0 0,1 4 32 0 0,2 5 0 0 0,4 6 64 0 0,0 1 0 0 0,1 3 0 0 0,0 2 0 0 0,-3 3 96 0 0,-1 3-32 0 0,0 2 32 0 0,-2 0-96 0 0,-3 0 64 0 0,-1-1-64 0 0,-2 1 96 0 0,-2 1-96 0 0,0 2 0 0 0,-3 6 288 0 0,-3 2 64 0 0,-5 2 0 0 0,-5 4 0 0 0,-6 0-160 0 0,0 0-32 0 0,-5 2 0 0 0,-3-1 0 0 0,-2-1-32 0 0,-3-1-32 0 0,0-2 32 0 0,-1 0-32 0 0,0-2-96 0 0,0-2 96 0 0,-1-5-96 0 0,1-5 64 0 0,2-4-64 0 0,3-4 0 0 0,3-4-96 0 0,2-4 96 0 0,-1-7-1088 0 0,2-5-3616 0 0,4-5-896 0 0,3 1-1599 0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30T02:51:06.323"/>
    </inkml:context>
    <inkml:brush xml:id="br0">
      <inkml:brushProperty name="width" value="0.1" units="cm"/>
      <inkml:brushProperty name="height" value="0.1" units="cm"/>
      <inkml:brushProperty name="color" value="#F0F0F0"/>
    </inkml:brush>
  </inkml:definitions>
  <inkml:trace contextRef="#ctx0" brushRef="#br0">5861 7289 3647 0 0,'0'3'384'0'0,"2"0"-384"0"0,2 3 5152 0 0,4 1-2240 0 0,-2 1 832 0 0,3-1-3296 0 0,-2 2-96 0 0,0-2 256 0 0,1-1-384 0 0,2-2 0 0 0,-2 1 0 0 0,0 0-224 0 0,1-1 64 0 0,1-2-64 0 0,1-3-1600 0 0,-2-1-14783 0 0</inkml:trace>
</inkml:ink>
</file>

<file path=ppt/ink/ink1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30T03:03:23.361"/>
    </inkml:context>
    <inkml:brush xml:id="br0">
      <inkml:brushProperty name="width" value="0.1" units="cm"/>
      <inkml:brushProperty name="height" value="0.1" units="cm"/>
      <inkml:brushProperty name="color" value="#FF3333"/>
    </inkml:brush>
  </inkml:definitions>
  <inkml:trace contextRef="#ctx0" brushRef="#br0">11144 14016 2271 0 0,'-2'2'224'0'0,"-3"2"-224"0"0,0 2 0 0 0,-2 0 1024 0 0,-1-1 192 0 0,0 2 32 0 0,1-1 0 0 0,0 1-352 0 0,-1 3 736 0 0,2 1-256 0 0,3 3 480 0 0,1 0-1312 0 0,7-1-64 0 0,7-4-384 0 0,6-7-32 0 0,8-11 0 0 0,5-6-64 0 0,0-2 96 0 0,1-8-96 0 0,0-6 0 0 0,-3-4 0 0 0,-1-1 0 0 0,-4 3 0 0 0,-7 10 832 0 0,-6 8-576 0 0,-7 10 0 0 0,-5 11-32 0 0,-3 7 32 0 0,0 7-32 0 0,-2 5 0 0 0,0 6-32 0 0,-1 3 0 0 0,1 4 32 0 0,1 4-96 0 0,2 2 0 0 0,1 1 0 0 0,1 5 0 0 0,1 0-64 0 0,0 1 0 0 0,0-1-64 0 0,1-1 96 0 0,-1 0-96 0 0,2-2 96 0 0,1-2-96 0 0,-1-2 64 0 0,1-2-64 0 0,-2 1 0 0 0,2 1 0 0 0,0-4 0 0 0,0-1 64 0 0,-1-6-64 0 0,-1-5-64 0 0,0-5-192 0 0,-1-6-17599 0 0</inkml:trace>
</inkml:ink>
</file>

<file path=ppt/ink/ink1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30T03:03:23.362"/>
    </inkml:context>
    <inkml:brush xml:id="br0">
      <inkml:brushProperty name="width" value="0.1" units="cm"/>
      <inkml:brushProperty name="height" value="0.1" units="cm"/>
      <inkml:brushProperty name="color" value="#FF3333"/>
    </inkml:brush>
  </inkml:definitions>
  <inkml:trace contextRef="#ctx0" brushRef="#br0">11125 14764 4575 0 0,'-2'2'512'0'0,"0"5"6880"0"0,1-1-7072 0 0,3 3-32 0 0,7-1 0 0 0,1-1-32 0 0,5-3 64 0 0,4-1 0 0 0,1 1 0 0 0,3 0 0 0 0,0-3-128 0 0,4-2 0 0 0,-1-1-32 0 0,3 0 32 0 0,2-2-128 0 0,-1-1 0 0 0,2 1-64 0 0,-2-2 96 0 0,-1 1-96 0 0,0 0 0 0 0,-3 2-4192 0 0,-1 3-928 0 0,-7 3-1439 0 0</inkml:trace>
</inkml:ink>
</file>

<file path=ppt/ink/ink1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30T03:03:23.363"/>
    </inkml:context>
    <inkml:brush xml:id="br0">
      <inkml:brushProperty name="width" value="0.1" units="cm"/>
      <inkml:brushProperty name="height" value="0.1" units="cm"/>
      <inkml:brushProperty name="color" value="#FF3333"/>
    </inkml:brush>
  </inkml:definitions>
  <inkml:trace contextRef="#ctx0" brushRef="#br0">12105 14182 7231 0 0,'2'0'1600'0'0,"1"2"-1152"0"0,1 2 0 0 0,3 2 96 0 0,1 3 608 0 0,3 0-544 0 0,-2 0-64 0 0,0 3-32 0 0,0 1 32 0 0,-1 1-32 0 0,1 3-128 0 0,-1 5-32 0 0,0 3 0 0 0,-1 3 0 0 0,0 0-96 0 0,-2-1-64 0 0,0 2 0 0 0,-1 0 32 0 0,-1-2-64 0 0,0 0-32 0 0,-3-2 32 0 0,1-3-32 0 0,-1 1-32 0 0,0-2 64 0 0,0-1-64 0 0,0-7 192 0 0,-1-8-288 0 0,1-8 64 0 0,3-8-64 0 0,-1-6 0 0 0,0-4-128 0 0,1-5 0 0 0,-2-2 32 0 0,2 0 32 0 0,0 0-32 0 0,0-1 32 0 0,1 2 0 0 0,0 1 64 0 0,1 1 0 0 0,3 3 0 0 0,-2 2-64 0 0,2 3 64 0 0,0 3-96 0 0,0 2 96 0 0,-1 2-64 0 0,3 7 0 0 0,-1 5-64 0 0,-1 9 64 0 0,1 4 64 0 0,-2 5 0 0 0,-3 3 64 0 0,2 1-64 0 0,-2 3 0 0 0,0-1 64 0 0,-2 1-64 0 0,-1-3 0 0 0,0 2 96 0 0,-1-3-32 0 0,0-1 0 0 0,0-3 0 0 0,1-6-96 0 0,4-6-96 0 0,0-7 32 0 0,1-9-32 0 0,3-5-32 0 0,0-5-32 0 0,1-6 0 0 0,0-3 0 0 0,-1-2 64 0 0,1-1 32 0 0,0 1-32 0 0,-2 1 32 0 0,0 3 96 0 0,-1 3 0 0 0,1 3 0 0 0,-1 2-64 0 0,3 4 0 0 0,-3 2-32 0 0,1 3 32 0 0,2 3 160 0 0,-1 5 736 0 0,1 5-608 0 0,-1 6-32 0 0,-2 2 32 0 0,-2 5-64 0 0,-2 3-32 0 0,-2 2 32 0 0,-1 4-32 0 0,0-1-32 0 0,-1 1-32 0 0,1-1 0 0 0,0 0 32 0 0,0-1-96 0 0,-1-2 0 0 0,1 0 0 0 0,0-1 0 0 0,0-1 0 0 0,0-1-96 0 0,0-2 0 0 0,0-1 32 0 0,0-2-17311 0 0</inkml:trace>
</inkml:ink>
</file>

<file path=ppt/ink/ink1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30T03:03:23.364"/>
    </inkml:context>
    <inkml:brush xml:id="br0">
      <inkml:brushProperty name="width" value="0.1" units="cm"/>
      <inkml:brushProperty name="height" value="0.1" units="cm"/>
      <inkml:brushProperty name="color" value="#FF3333"/>
    </inkml:brush>
  </inkml:definitions>
  <inkml:trace contextRef="#ctx0" brushRef="#br0">12793 14288 447 0 0,'0'2'2304'0'0,"0"4"416"0"0,0 4 2912 0 0,0 2-4768 0 0,0 2 0 0 0,0 2-512 0 0,0 2-64 0 0,0 2 0 0 0,0 0 0 0 0,0 1-32 0 0,0 0-192 0 0,0 0-64 0 0,0 1 0 0 0,0-1 96 0 0,2 2-1952 0 0,1-4-10751 0 0</inkml:trace>
</inkml:ink>
</file>

<file path=ppt/ink/ink1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30T03:03:23.365"/>
    </inkml:context>
    <inkml:brush xml:id="br0">
      <inkml:brushProperty name="width" value="0.1" units="cm"/>
      <inkml:brushProperty name="height" value="0.1" units="cm"/>
      <inkml:brushProperty name="color" value="#FF3333"/>
    </inkml:brush>
  </inkml:definitions>
  <inkml:trace contextRef="#ctx0" brushRef="#br0">12751 14051 6431 0 0,'-1'0'672'0'0,"-2"-2"-672"0"0,-2-4 2208 0 0,3 1 3424 0 0,2 8-7712 0 0,2 3-10783 0 0</inkml:trace>
</inkml:ink>
</file>

<file path=ppt/ink/ink1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30T03:03:23.366"/>
    </inkml:context>
    <inkml:brush xml:id="br0">
      <inkml:brushProperty name="width" value="0.1" units="cm"/>
      <inkml:brushProperty name="height" value="0.1" units="cm"/>
      <inkml:brushProperty name="color" value="#FF3333"/>
    </inkml:brush>
  </inkml:definitions>
  <inkml:trace contextRef="#ctx0" brushRef="#br0">12925 13811 9183 0 0,'0'3'1440'0'0,"2"3"96"0"0,1 6-352 0 0,-1 4-832 0 0,0 1 192 0 0,0 7 608 0 0,-2 3-576 0 0,1 4-160 0 0,-1 1-32 0 0,0 3 0 0 0,0 14 224 0 0,0 7-384 0 0,0 4-32 0 0,0 3 0 0 0,0-2-128 0 0,-1 0 0 0 0,1-3-64 0 0,0-3 96 0 0,0-6-96 0 0,0-3 0 0 0,3-4 0 0 0,0-7 0 0 0,1-1-864 0 0,2-6 512 0 0,3-11-3200 0 0,3-14 1600 0 0,2-15 0 0 0,-1-5-7967 0 0</inkml:trace>
</inkml:ink>
</file>

<file path=ppt/ink/ink1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30T03:03:23.367"/>
    </inkml:context>
    <inkml:brush xml:id="br0">
      <inkml:brushProperty name="width" value="0.1" units="cm"/>
      <inkml:brushProperty name="height" value="0.1" units="cm"/>
      <inkml:brushProperty name="color" value="#FF3333"/>
    </inkml:brush>
  </inkml:definitions>
  <inkml:trace contextRef="#ctx0" brushRef="#br0">13203 13758 9183 0 0,'0'3'1664'0'0,"0"3"-64"0"0,0 4-800 0 0,2 2 64 0 0,1 5-480 0 0,-1 2 0 0 0,0 3-64 0 0,2 3-32 0 0,-1 2 0 0 0,0 3 0 0 0,-1 1-96 0 0,0 0-32 0 0,-2 1 32 0 0,3 0-32 0 0,0-1-96 0 0,-1 9 32 0 0,0 10-32 0 0,-2 4-64 0 0,-3 2 0 0 0,1-2 0 0 0,0-4 0 0 0,1-2-128 0 0,0-5 0 0 0,0-4 32 0 0,1 4-864 0 0,0-2-3264 0 0,0-5-800 0 0,0-10-1407 0 0</inkml:trace>
</inkml:ink>
</file>

<file path=ppt/ink/ink1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30T03:03:23.368"/>
    </inkml:context>
    <inkml:brush xml:id="br0">
      <inkml:brushProperty name="width" value="0.1" units="cm"/>
      <inkml:brushProperty name="height" value="0.1" units="cm"/>
      <inkml:brushProperty name="color" value="#FF3333"/>
    </inkml:brush>
  </inkml:definitions>
  <inkml:trace contextRef="#ctx0" brushRef="#br0">13441 14221 8735 0 0,'0'3'3360'0'0,"0"3"-2496"0"0,0 4 0 0 0,0 2-480 0 0,0 2 0 0 0,0 4-32 0 0,0 2-32 0 0,0 2 0 0 0,0 8 192 0 0,0 5-352 0 0,0-2-32 0 0,0 0 0 0 0,0-1-128 0 0,0-4 0 0 0,0 0 0 0 0,0-3 0 0 0,0 2-2784 0 0,0-3-10943 0 0</inkml:trace>
</inkml:ink>
</file>

<file path=ppt/ink/ink1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30T03:03:23.369"/>
    </inkml:context>
    <inkml:brush xml:id="br0">
      <inkml:brushProperty name="width" value="0.1" units="cm"/>
      <inkml:brushProperty name="height" value="0.1" units="cm"/>
      <inkml:brushProperty name="color" value="#FF3333"/>
    </inkml:brush>
  </inkml:definitions>
  <inkml:trace contextRef="#ctx0" brushRef="#br0">13453 13957 6431 0 0,'0'2'640'0'0,"-2"5"2432"0"0,-1 2-1376 0 0,1 3 512 0 0,0 2-1792 0 0,0 2-256 0 0,3 0-256 0 0,3 3-224 0 0,2-2-13887 0 0</inkml:trace>
</inkml:ink>
</file>

<file path=ppt/ink/ink1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30T03:03:23.370"/>
    </inkml:context>
    <inkml:brush xml:id="br0">
      <inkml:brushProperty name="width" value="0.1" units="cm"/>
      <inkml:brushProperty name="height" value="0.1" units="cm"/>
      <inkml:brushProperty name="color" value="#FF3333"/>
    </inkml:brush>
  </inkml:definitions>
  <inkml:trace contextRef="#ctx0" brushRef="#br0">13751 14275 11967 0 0,'-2'3'1280'0'0,"-2"5"-864"0"0,-4 3 64 0 0,0 1 0 0 0,1 1 0 0 0,-2 2 128 0 0,0 0-288 0 0,3 4-32 0 0,3 0 32 0 0,0 0 32 0 0,2 2-32 0 0,0 1 32 0 0,1 1-160 0 0,1-1-32 0 0,1-1-32 0 0,1-1 32 0 0,2-2-160 0 0,0-1 0 0 0,1-4 0 0 0,2-4 0 0 0,1-3-128 0 0,1-3 32 0 0,2-4-32 0 0,1-8-288 0 0,4-10-288 0 0,0-12-32 0 0,0-12 0 0 0,-4-4 352 0 0,-3-7-448 0 0,-4 4 544 0 0,-3 6 288 0 0,-2 9 0 0 0,-2 8 0 0 0,-3 5 96 0 0,-1 4 96 0 0,-2 6 192 0 0,-3 4 160 0 0,2 6 928 0 0,3 4-1472 0 0,3 3 0 0 0,3 2 0 0 0,5 0 0 0 0,2 0 0 0 0,2 0-96 0 0,1-2 96 0 0,2 2-160 0 0,-1-2 0 0 0,1 0 0 0 0,-1 1 0 0 0,3 4-480 0 0,-1 4 416 0 0,0 2 64 0 0,-2 4 0 0 0,-1 0 32 0 0,-1 3-32 0 0,-2 0 96 0 0,-2-1 64 0 0,-2-3 0 0 0,0 0 0 0 0,-1-2 64 0 0,0-1-64 0 0,-2-6 384 0 0,0-7-320 0 0,2-6-64 0 0,-1-9 0 0 0,3-5 0 0 0,0-1-64 0 0,1-2 64 0 0,1 1-96 0 0,0 1 32 0 0,1 1 64 0 0,1 3-96 0 0,0-1 96 0 0,1 2-64 0 0,2 2 160 0 0,-3 7-32 0 0,1 7 384 0 0,-1 4-64 0 0,1 5 32 0 0,-1 3 0 0 0,-3 0-192 0 0,-2 5-64 0 0,0 3 32 0 0,0 3-32 0 0,-3 3-160 0 0,-2 1-128 0 0,-1 1 0 0 0,1-4-16575 0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30T02:51:06.348"/>
    </inkml:context>
    <inkml:brush xml:id="br0">
      <inkml:brushProperty name="width" value="0.1" units="cm"/>
      <inkml:brushProperty name="height" value="0.1" units="cm"/>
      <inkml:brushProperty name="color" value="#F0F0F0"/>
    </inkml:brush>
  </inkml:definitions>
  <inkml:trace contextRef="#ctx0" brushRef="#br0">5222 6301 8159 0 0,'-1'-2'896'0'0,"-4"-2"-896"0"0,0-2 192 0 0,-2-3 32 0 0,3 3 2560 0 0,2 5-2368 0 0,3 5 0 0 0,1 8 0 0 0,3 6-96 0 0,1 6-32 0 0,0 7-32 0 0,0 3 32 0 0,-1 4-128 0 0,0 6-64 0 0,0 4 32 0 0,-1 1-32 0 0,-2 0-32 0 0,-1 3 0 0 0,0-2-64 0 0,-1-2 96 0 0,0-4-96 0 0,0-7 64 0 0,-1-4-64 0 0,1-2 0 0 0,2-4 0 0 0,1-5 0 0 0,-1-2 0 0 0,1-2 0 0 0,-2-8 256 0 0,2-7-160 0 0,0-7 0 0 0,2-6-96 0 0,-1-3 0 0 0,2-8 0 0 0,2-3 0 0 0,-1-2 0 0 0,0 0 0 0 0,2 2-96 0 0,-1 2 96 0 0,-1 1-96 0 0,2 2 32 0 0,1 3 160 0 0,0 1 64 0 0,1 3-32 0 0,1 4 32 0 0,-1 3-256 0 0,1 2-224 0 0,0 3 160 0 0,1 2 288 0 0,-2 5 288 0 0,-1 3-192 0 0,-1 6 0 0 0,-2 2 0 0 0,0 4 32 0 0,-1 0-32 0 0,-1 2-64 0 0,-1 0 0 0 0,0 1-32 0 0,2 1 0 0 0,-2-1-64 0 0,2 1-64 0 0,1-2 96 0 0,2-2-96 0 0,1-2 0 0 0,1-2 0 0 0,3-1 0 0 0,0-4 0 0 0,11-7-608 0 0,5-6-4064 0 0,2-9-896 0 0,-3-3-1599 0 0</inkml:trace>
</inkml:ink>
</file>

<file path=ppt/ink/ink1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30T03:03:23.371"/>
    </inkml:context>
    <inkml:brush xml:id="br0">
      <inkml:brushProperty name="width" value="0.1" units="cm"/>
      <inkml:brushProperty name="height" value="0.1" units="cm"/>
      <inkml:brushProperty name="color" value="#DCD427"/>
    </inkml:brush>
  </inkml:definitions>
  <inkml:trace contextRef="#ctx0" brushRef="#br0">14589 13494 8255 0 0,'-3'2'928'0'0,"1"5"4832"0"0,-1 2-5600 0 0,2 3 32 0 0,-1 2 32 0 0,1 2-224 0 0,1 0 160 0 0,1-5-160 0 0,2-7-128 0 0,2-5-128 0 0,2-4-1184 0 0,1-4-960 0 0,2-3-896 0 0,0-2 64 0 0,-5 1 4192 0 0,-5 5 7040 0 0,-2 7-7616 0 0,1 9-224 0 0,1 6 32 0 0,0 5-128 0 0,2 6 0 0 0,3 5-64 0 0,1 7 96 0 0,0 4-32 0 0,3 3 0 0 0,0 5-64 0 0,0 2 96 0 0,-1 3 0 0 0,2 0-32 0 0,-2 2 0 0 0,0-1 32 0 0,-2 1-96 0 0,-1-2 96 0 0,0-1-96 0 0,0-2 96 0 0,-2-5-96 0 0,-1-2 64 0 0,-1-3-64 0 0,2-3 96 0 0,-3-3-96 0 0,0-5 0 0 0,0-2 64 0 0,-1-3-64 0 0,-1-6 0 0 0,-2-3 0 0 0,-1-5 0 0 0,-2-4 0 0 0,-2-6-352 0 0,-1-6 160 0 0,-3-7-96 0 0,-2-4 192 0 0,1-5 32 0 0,0-2 0 0 0,0-1-32 0 0,1-3 0 0 0,0-2-32 0 0,3 2 32 0 0,1 0 96 0 0,2 1 0 0 0,2 1-64 0 0,2 2 64 0 0,2-2 0 0 0,0 3 0 0 0,1 1 0 0 0,1-1 0 0 0,1 1 0 0 0,3 1 0 0 0,3 1 0 0 0,-1 2 0 0 0,3 1-96 0 0,2 2 96 0 0,1 2-96 0 0,-1 3 32 0 0,4 0 64 0 0,-1 2 0 0 0,1 1 0 0 0,2 3 0 0 0,-2 1 0 0 0,0 1 64 0 0,1 1-64 0 0,-2 3 96 0 0,-1 1-96 0 0,-1 0 0 0 0,2 2 0 0 0,0-1 0 0 0,-1 0-96 0 0,0 1-32 0 0,-1 0 0 0 0,0-2-32 0 0,0 0-864 0 0,2-2 640 0 0,-1-7-3104 0 0,-2-1-5279 0 0</inkml:trace>
</inkml:ink>
</file>

<file path=ppt/ink/ink1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30T03:03:23.372"/>
    </inkml:context>
    <inkml:brush xml:id="br0">
      <inkml:brushProperty name="width" value="0.1" units="cm"/>
      <inkml:brushProperty name="height" value="0.1" units="cm"/>
      <inkml:brushProperty name="color" value="#DCD427"/>
    </inkml:brush>
  </inkml:definitions>
  <inkml:trace contextRef="#ctx0" brushRef="#br0">14936 13508 3647 0 0,'0'-3'352'0'0,"0"2"4832"0"0,0 4-3328 0 0,0 6-928 0 0,0 8-160 0 0,2 5-32 0 0,1 16 480 0 0,1 11-800 0 0,1 6 0 0 0,1 3 0 0 0,-1 4-96 0 0,0 0 0 0 0,-2 2 0 0 0,-1-1 0 0 0,1 1-160 0 0,0-1-64 0 0,-1-3 32 0 0,0-1-32 0 0,1 0-96 0 0,1-2 0 0 0,-1-3 64 0 0,1-5-64 0 0,0-6-64 0 0,1-4-32 0 0,0-7 0 0 0,1-4-32 0 0,2 0-2752 0 0,-1-6-11615 0 0</inkml:trace>
</inkml:ink>
</file>

<file path=ppt/ink/ink1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30T03:03:23.373"/>
    </inkml:context>
    <inkml:brush xml:id="br0">
      <inkml:brushProperty name="width" value="0.1" units="cm"/>
      <inkml:brushProperty name="height" value="0.1" units="cm"/>
      <inkml:brushProperty name="color" value="#DCD427"/>
    </inkml:brush>
  </inkml:definitions>
  <inkml:trace contextRef="#ctx0" brushRef="#br0">15187 14116 11679 0 0,'0'7'1248'0'0,"0"7"-1248"0"0,0 2 0 0 0,0 2 0 0 0,0 0 128 0 0,0-1-32 0 0,0 1 0 0 0,0 1 0 0 0,0 1-96 0 0,0-1 0 0 0,0-1 64 0 0,0 0-3648 0 0,0-2-704 0 0,0-2-1247 0 0</inkml:trace>
</inkml:ink>
</file>

<file path=ppt/ink/ink1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30T03:03:23.374"/>
    </inkml:context>
    <inkml:brush xml:id="br0">
      <inkml:brushProperty name="width" value="0.1" units="cm"/>
      <inkml:brushProperty name="height" value="0.1" units="cm"/>
      <inkml:brushProperty name="color" value="#DCD427"/>
    </inkml:brush>
  </inkml:definitions>
  <inkml:trace contextRef="#ctx0" brushRef="#br0">15147 13811 5055 0 0,'2'0'480'0'0,"1"3"-480"0"0,2 3-2208 0 0,-1 1-1119 0 0</inkml:trace>
</inkml:ink>
</file>

<file path=ppt/ink/ink1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30T03:03:23.375"/>
    </inkml:context>
    <inkml:brush xml:id="br0">
      <inkml:brushProperty name="width" value="0.1" units="cm"/>
      <inkml:brushProperty name="height" value="0.1" units="cm"/>
      <inkml:brushProperty name="color" value="#DCD427"/>
    </inkml:brush>
  </inkml:definitions>
  <inkml:trace contextRef="#ctx0" brushRef="#br0">15421 14049 9663 0 0,'-3'0'1024'0'0,"-5"3"-1024"0"0,0 3 0 0 0,-1 4 0 0 0,0-1 896 0 0,-1 2 128 0 0,-2 1 32 0 0,1 1 32 0 0,-1 4-544 0 0,0 4 320 0 0,0 2-448 0 0,2-1-64 0 0,1-2 0 0 0,2-1 352 0 0,2-1-512 0 0,3-5-288 0 0,5-3 32 0 0,6-4-192 0 0,2-3 96 0 0,3-2-32 0 0,3-1 32 0 0,-1 0 32 0 0,3 2 0 0 0,-2 0 0 0 0,1 1 0 0 0,0 2 32 0 0,-1 3 32 0 0,-3 2-32 0 0,0 3 32 0 0,-1 4 64 0 0,-1 2-64 0 0,-1 3 64 0 0,-1 3-64 0 0,-1 0 64 0 0,-2 1 64 0 0,-2 1-64 0 0,-2 2 96 0 0,-2 1 0 0 0,-2 0 32 0 0,-2 1 0 0 0,-2 1-32 0 0,-2-1 32 0 0,-2 3 96 0 0,-1 1-128 0 0,-2-3 0 0 0,0-4-32 0 0,0-5 0 0 0,0-3 0 0 0,0-5 0 0 0,0-2 32 0 0,0-4 0 0 0,0-3 0 0 0,0-3-96 0 0,0-1 0 0 0,2-5 64 0 0,1-3-64 0 0,2-5-160 0 0,4-1 96 0 0,2-3-32 0 0,4-1 32 0 0,4-3-32 0 0,2-1 32 0 0,7-10-544 0 0,3-3 384 0 0,9-11-864 0 0,2-4 704 0 0,5-10-1216 0 0,-1 0 1056 0 0,-1-6-1376 0 0,-4 3 1248 0 0,-1 0-608 0 0,-8 9 864 0 0,-5 10 320 0 0,-7 10 96 0 0,-2 8 0 0 0,-4 4 1408 0 0,-3 4-288 0 0,-2 5 704 0 0,-3 6-704 0 0,-3 4-768 0 0,-2 6 96 0 0,2 3 192 0 0,1 4-640 0 0,3 3 0 0 0,3-2 0 0 0,4-1 0 0 0,2 2 0 0 0,0-1 0 0 0,3 2 0 0 0,-1-1-64 0 0,1 2 64 0 0,1 4 0 0 0,1 3 0 0 0,0 2 0 0 0,-1 5 0 0 0,1 0 0 0 0,-1 0 0 0 0,-1 0 0 0 0,-2-2 0 0 0,0 0 0 0 0,-1-1 64 0 0,0 2 0 0 0,0 0 0 0 0,-1 4 32 0 0,-1 1 0 0 0,-1 0 0 0 0,0 3 32 0 0,-1-1-32 0 0,0 0 96 0 0,0-1-32 0 0,0-2 32 0 0,-2 0 0 0 0,-1-4 0 0 0,0-2-32 0 0,-1-2 32 0 0,-2 0 96 0 0,-2-2 0 0 0,0-7-192 0 0,0-7-96 0 0,-1-7 96 0 0,1-7-256 0 0,2-5 64 0 0,2-4 0 0 0,1-1-64 0 0,2-7-192 0 0,3-2 192 0 0,5-13-832 0 0,1-8 672 0 0,6-15-1536 0 0,4-5-1984 0 0,1 0-640 0 0,-3 12-1279 0 0</inkml:trace>
</inkml:ink>
</file>

<file path=ppt/ink/ink1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30T03:03:23.376"/>
    </inkml:context>
    <inkml:brush xml:id="br0">
      <inkml:brushProperty name="width" value="0.1" units="cm"/>
      <inkml:brushProperty name="height" value="0.1" units="cm"/>
      <inkml:brushProperty name="color" value="#DCD427"/>
    </inkml:brush>
  </inkml:definitions>
  <inkml:trace contextRef="#ctx0" brushRef="#br0">16017 14023 447 0 0,'0'3'11104'0'0,"0"3"-9856"0"0,-2 1-352 0 0,-1 1-64 0 0,-2 3-32 0 0,1 2-224 0 0,0 1-64 0 0,1 1 0 0 0,-1 0-32 0 0,1 4-192 0 0,1 0-64 0 0,3 1 0 0 0,0-2 0 0 0,2 0-160 0 0,3 2-64 0 0,2-1 0 0 0,2 1 0 0 0,3-5 0 0 0,2-1 0 0 0,1-1-64 0 0,1 1 64 0 0,6 2-672 0 0,0-1 448 0 0,-2 0 96 0 0,-2-1 32 0 0,-4 1-64 0 0,-5 0 160 0 0,-4 2 192 0 0,-5 2-96 0 0,-3 0 32 0 0,-3 2 0 0 0,-2 0 32 0 0,-3-1-32 0 0,-3-1-128 0 0,-1-1 0 0 0,-3-1 0 0 0,-2-1-4736 0 0,-2-1-1024 0 0,2-2-1663 0 0</inkml:trace>
</inkml:ink>
</file>

<file path=ppt/ink/ink1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30T03:03:23.377"/>
    </inkml:context>
    <inkml:brush xml:id="br0">
      <inkml:brushProperty name="width" value="0.1" units="cm"/>
      <inkml:brushProperty name="height" value="0.1" units="cm"/>
      <inkml:brushProperty name="color" value="#F0F0F0"/>
    </inkml:brush>
  </inkml:definitions>
  <inkml:trace contextRef="#ctx0" brushRef="#br0">9007 9406 3647 0 0,'0'3'1408'0'0,"-1"3"-288"0"0,-2 3-160 0 0,0 3-480 0 0,1 5 0 0 0,1 2-224 0 0,0 3-32 0 0,0 3 0 0 0,3 3 0 0 0,1 1-160 0 0,0 2-64 0 0,0 1 64 0 0,2 2-64 0 0,0 1 64 0 0,0 3-64 0 0,2 2 0 0 0,-1 1 0 0 0,2 5-1216 0 0,0-4-6783 0 0</inkml:trace>
</inkml:ink>
</file>

<file path=ppt/ink/ink1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30T03:03:23.378"/>
    </inkml:context>
    <inkml:brush xml:id="br0">
      <inkml:brushProperty name="width" value="0.1" units="cm"/>
      <inkml:brushProperty name="height" value="0.1" units="cm"/>
      <inkml:brushProperty name="color" value="#DCD427"/>
    </inkml:brush>
  </inkml:definitions>
  <inkml:trace contextRef="#ctx0" brushRef="#br0">9049 10517 1823 0 0,'0'3'1536'0'0,"0"3"-1056"0"0,0 4-384 0 0,0 2-96 0 0,0 2 0 0 0,2 1 0 0 0,1 1 0 0 0,-1 0 64 0 0,2 3-64 0 0,0 1 0 0 0,0 2 0 0 0,0 0 0 0 0,0-1 0 0 0,0-1 0 0 0,-2 0 0 0 0,0 1-1056 0 0,1 1-256 0 0,0-3-319 0 0</inkml:trace>
</inkml:ink>
</file>

<file path=ppt/ink/ink1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30T03:03:23.379"/>
    </inkml:context>
    <inkml:brush xml:id="br0">
      <inkml:brushProperty name="width" value="0.1" units="cm"/>
      <inkml:brushProperty name="height" value="0.1" units="cm"/>
      <inkml:brushProperty name="color" value="#DCD427"/>
    </inkml:brush>
  </inkml:definitions>
  <inkml:trace contextRef="#ctx0" brushRef="#br0">9194 13031 2751 0 0,'0'2'256'0'0,"0"5"-256"0"0,0 2 0 0 0,0 3 832 0 0,0 2 96 0 0,0 2 64 0 0,0 0 0 0 0,2 0-608 0 0,1 3-96 0 0,0 1-32 0 0,-2 2-32 0 0,3 2-64 0 0,0 3 0 0 0,-1 2-32 0 0,-1-1 0 0 0,-1 0-32 0 0,0 0 0 0 0,-1-2 0 0 0,2 0-2432 0 0,1 1-480 0 0,0-4-799 0 0</inkml:trace>
</inkml:ink>
</file>

<file path=ppt/ink/ink1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30T03:03:23.380"/>
    </inkml:context>
    <inkml:brush xml:id="br0">
      <inkml:brushProperty name="width" value="0.1" units="cm"/>
      <inkml:brushProperty name="height" value="0.1" units="cm"/>
      <inkml:brushProperty name="color" value="#DCD427"/>
    </inkml:brush>
  </inkml:definitions>
  <inkml:trace contextRef="#ctx0" brushRef="#br0">9075 11510 2751 0 0,'0'-3'256'0'0,"0"2"4576"0"0,0 4-4672 0 0,0 4-32 0 0,0 3 32 0 0,0 6-32 0 0,0 2 32 0 0,0 1-32 0 0,0 3 32 0 0,0 2-32 0 0,0 3-32 0 0,0 2-32 0 0,0 2 0 0 0,0 0 0 0 0,0 3-64 0 0,0 1 0 0 0,0 3-96 0 0,0-6-9087 0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30T02:51:06.351"/>
    </inkml:context>
    <inkml:brush xml:id="br0">
      <inkml:brushProperty name="width" value="0.1" units="cm"/>
      <inkml:brushProperty name="height" value="0.1" units="cm"/>
      <inkml:brushProperty name="color" value="#F0F0F0"/>
    </inkml:brush>
  </inkml:definitions>
  <inkml:trace contextRef="#ctx0" brushRef="#br0">8809 4498 8543 0 0,'-2'8'672'0'0,"0"8"-448"0"0,-1 3-224 0 0,1 5 0 0 0,1 0 0 0 0,0 2 256 0 0,0-1-32 0 0,1-3 32 0 0,0 1-32 0 0,0-1-128 0 0,0 7 0 0 0,0 3-96 0 0,0 12-1120 0 0,0-1-8351 0 0</inkml:trace>
</inkml:ink>
</file>

<file path=ppt/ink/ink1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30T03:03:23.381"/>
    </inkml:context>
    <inkml:brush xml:id="br0">
      <inkml:brushProperty name="width" value="0.1" units="cm"/>
      <inkml:brushProperty name="height" value="0.1" units="cm"/>
      <inkml:brushProperty name="color" value="#DCD427"/>
    </inkml:brush>
  </inkml:definitions>
  <inkml:trace contextRef="#ctx0" brushRef="#br0">9128 12422 2751 0 0,'0'3'6848'0'0,"0"3"-6176"0"0,0 6-576 0 0,0 4-96 0 0,2 1 64 0 0,1 4-2848 0 0,1 1-544 0 0,1-4-991 0 0</inkml:trace>
</inkml:ink>
</file>

<file path=ppt/ink/ink1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30T03:03:23.382"/>
    </inkml:context>
    <inkml:brush xml:id="br0">
      <inkml:brushProperty name="width" value="0.1" units="cm"/>
      <inkml:brushProperty name="height" value="0.1" units="cm"/>
      <inkml:brushProperty name="color" value="#DCD427"/>
    </inkml:brush>
  </inkml:definitions>
  <inkml:trace contextRef="#ctx0" brushRef="#br0">9181 13930 895 0 0,'0'3'96'0'0,"0"3"-96"0"0,0 4 1184 0 0,0 2 256 0 0,0 2 32 0 0,0 1 0 0 0,0 1-800 0 0,0 1-160 0 0,0-1-32 0 0,0 0 0 0 0,0 0-224 0 0,0 0-64 0 0,0-1 0 0 0,0 4 32 0 0,0 0-224 0 0,0 0 64 0 0,0-1-64 0 0,0 2 0 0 0,0 0 0 0 0,0 3-160 0 0,0-1 64 0 0,0-4-9279 0 0</inkml:trace>
</inkml:ink>
</file>

<file path=ppt/ink/ink1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30T03:03:23.383"/>
    </inkml:context>
    <inkml:brush xml:id="br0">
      <inkml:brushProperty name="width" value="0.1" units="cm"/>
      <inkml:brushProperty name="height" value="0.1" units="cm"/>
      <inkml:brushProperty name="color" value="#DCD427"/>
    </inkml:brush>
  </inkml:definitions>
  <inkml:trace contextRef="#ctx0" brushRef="#br0">9087 14790 2271 0 0,'0'3'224'0'0,"-2"3"704"0"0,0 4 192 0 0,-1 2 1120 0 0,1 2-1536 0 0,1 1-128 0 0,0 1 0 0 0,0 0 0 0 0,1 1-192 0 0,2-1-32 0 0,1 2 0 0 0,-1 2 0 0 0,0 2-192 0 0,0-1 0 0 0,1 3 0 0 0,0 2-32 0 0,0-2-128 0 0,0 2 0 0 0,2 1 0 0 0,0 1 0 0 0,2 2-480 0 0,0-5-10303 0 0</inkml:trace>
</inkml:ink>
</file>

<file path=ppt/ink/ink1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30T03:03:23.384"/>
    </inkml:context>
    <inkml:brush xml:id="br0">
      <inkml:brushProperty name="width" value="0.1" units="cm"/>
      <inkml:brushProperty name="height" value="0.1" units="cm"/>
      <inkml:brushProperty name="color" value="#F0F0F0"/>
    </inkml:brush>
  </inkml:definitions>
  <inkml:trace contextRef="#ctx0" brushRef="#br0">20142 11063 10559 0 0,'1'-2'2176'0'0,"4"-5"-1952"0"0,0-5-128 0 0,2-4 96 0 0,-1-4 0 0 0,1-4 0 0 0,1-3 32 0 0,0-8-128 0 0,-1-3 0 0 0,-1-6 0 0 0,2-3 0 0 0,-1-4-96 0 0,3-5 64 0 0,-2-2-64 0 0,-1-6 0 0 0,5-30-672 0 0,-2-14 384 0 0,-1-1 288 0 0,-3 5 128 0 0,-3 9 0 0 0,-3 11-32 0 0,-2 8-96 0 0,-2-1 0 0 0,-3 5-64 0 0,-2 3 64 0 0,-2 7 0 0 0,-1 7 0 0 0,0 9 64 0 0,0 6 128 0 0,0 8 0 0 0,1 6 32 0 0,2 5 0 0 0,-1 7 96 0 0,0 4 32 0 0,1 5 0 0 0,0 6 0 0 0,0 5-96 0 0,0 5-32 0 0,1 5-32 0 0,0 5 32 0 0,2 5-96 0 0,-1 11 160 0 0,1 7-160 0 0,4 1 0 0 0,2 2 0 0 0,2-3 0 0 0,1-1 0 0 0,0-2-32 0 0,3 0 64 0 0,2-4-64 0 0,1-7-96 0 0,1-7 0 0 0,1-6 0 0 0,1-5 0 0 0,0-8 64 0 0,1-4-64 0 0,-1-5 0 0 0,2-9 64 0 0,0-8-64 0 0,1-6 0 0 0,-2-2 0 0 0,1-3-128 0 0,-1-3 0 0 0,-1 0 0 0 0,0 0 0 0 0,-3-2 32 0 0,0 1 0 0 0,0 3 0 0 0,-1 3 0 0 0,-2 4 96 0 0,-1 4 0 0 0,0 2 0 0 0,-1 4-64 0 0,-1 6 384 0 0,2 8-192 0 0,-2 7 0 0 0,-1 8 32 0 0,1 8 0 0 0,0 5 0 0 0,0 4 0 0 0,0 2 0 0 0,0 2-32 0 0,0-1 32 0 0,0 1-32 0 0,-1-1-128 0 0,0-2 96 0 0,0-2-96 0 0,3 3 64 0 0,0-2-64 0 0,2-3 0 0 0,3-3-832 0 0,2-8 512 0 0,3-12-2976 0 0,-1-6-11583 0 0</inkml:trace>
</inkml:ink>
</file>

<file path=ppt/ink/ink1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30T03:03:23.385"/>
    </inkml:context>
    <inkml:brush xml:id="br0">
      <inkml:brushProperty name="width" value="0.1" units="cm"/>
      <inkml:brushProperty name="height" value="0.1" units="cm"/>
      <inkml:brushProperty name="color" value="#F0F0F0"/>
    </inkml:brush>
  </inkml:definitions>
  <inkml:trace contextRef="#ctx0" brushRef="#br0">20544 9413 11039 0 0,'-1'-3'1184'0'0,"0"-1"2176"0"0,3 1-2784 0 0,4-2-384 0 0,1-1 0 0 0,3 2 32 0 0,3-2-224 0 0,1 0 0 0 0,4 1 0 0 0,1 0 0 0 0,2-1 0 0 0,-2-1 0 0 0,3-2-96 0 0,-3 0 96 0 0,2-1-2688 0 0,1-4 1216 0 0,0-2 0 0 0,-5 2-9567 0 0</inkml:trace>
</inkml:ink>
</file>

<file path=ppt/ink/ink1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30T03:03:23.386"/>
    </inkml:context>
    <inkml:brush xml:id="br0">
      <inkml:brushProperty name="width" value="0.1" units="cm"/>
      <inkml:brushProperty name="height" value="0.1" units="cm"/>
      <inkml:brushProperty name="color" value="#F0F0F0"/>
    </inkml:brush>
  </inkml:definitions>
  <inkml:trace contextRef="#ctx0" brushRef="#br0">20752 9128 8575 0 0,'-2'3'960'0'0,"-3"0"-960"0"0,0 3 0 0 0,-1 3 1056 0 0,0 3-480 0 0,1 1 32 0 0,2 4-224 0 0,2 3-32 0 0,3 2 0 0 0,2 11 96 0 0,1 5-384 0 0,-1 4-64 0 0,1 11-7840 0 0,0-4 2305 0 0</inkml:trace>
</inkml:ink>
</file>

<file path=ppt/ink/ink1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30T03:03:23.387"/>
    </inkml:context>
    <inkml:brush xml:id="br0">
      <inkml:brushProperty name="width" value="0.1" units="cm"/>
      <inkml:brushProperty name="height" value="0.1" units="cm"/>
      <inkml:brushProperty name="color" value="#F0F0F0"/>
    </inkml:brush>
  </inkml:definitions>
  <inkml:trace contextRef="#ctx0" brushRef="#br0">20902 10728 11967 0 0,'0'-2'2336'0'0,"2"-4"-2144"0"0,1-4 0 0 0,1-5 0 0 0,1-5 0 0 0,1-5 96 0 0,4-14 352 0 0,3-18-192 0 0,3-11-384 0 0,0-4 0 0 0,3-12 32 0 0,1-1-96 0 0,-4 1 0 0 0,-1 3 0 0 0,-3 5-192 0 0,-2 3 32 0 0,-2 2-32 0 0,-1 6 32 0 0,-3 4 0 0 0,-1 3 32 0 0,-2 4 0 0 0,0 4-32 0 0,-3 2 160 0 0,-2 4 0 0 0,-1 1-64 0 0,0 3 64 0 0,-1 6 0 0 0,-2 3 160 0 0,-1 4-64 0 0,1 4 0 0 0,-1 6 224 0 0,0 4 32 0 0,-1 3 0 0 0,-1 6 352 0 0,0 7-320 0 0,2 5 0 0 0,0 4-32 0 0,1 3-64 0 0,3 4 0 0 0,2 4 0 0 0,1 3-32 0 0,2 3-32 0 0,1 2-32 0 0,2 0 0 0 0,2 4 0 0 0,2 0-64 0 0,0 0-32 0 0,1 0 0 0 0,1-2 0 0 0,1-3 0 0 0,0-2 0 0 0,1-2-32 0 0,2-4 32 0 0,-2-5-96 0 0,1-6 64 0 0,0-4-64 0 0,2-4 64 0 0,1-5-64 0 0,-1-4 0 0 0,2-8-96 0 0,0-2 96 0 0,5-16-928 0 0,1-7 640 0 0,2-16-832 0 0,-3 0 736 0 0,-4 2 160 0 0,-3 7 0 0 0,-4 4 32 0 0,-3 8 0 0 0,-4 4 192 0 0,-2 4 0 0 0,-1 4 0 0 0,-2 4 64 0 0,-2 1 128 0 0,1 7 1440 0 0,1 7-1312 0 0,0 10-128 0 0,0 9 0 0 0,4 7 0 0 0,0 5 0 0 0,1 3-96 0 0,1 4-32 0 0,2 1 0 0 0,0 3 0 0 0,1 0-64 0 0,0 1 0 0 0,0-1 0 0 0,-1-1 0 0 0,2 5-800 0 0,3-1-4608 0 0,0-6-1056 0 0,0-8-1823 0 0</inkml:trace>
</inkml:ink>
</file>

<file path=ppt/ink/ink1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30T03:03:23.388"/>
    </inkml:context>
    <inkml:brush xml:id="br0">
      <inkml:brushProperty name="width" value="0.1" units="cm"/>
      <inkml:brushProperty name="height" value="0.1" units="cm"/>
      <inkml:brushProperty name="color" value="#F0F0F0"/>
    </inkml:brush>
  </inkml:definitions>
  <inkml:trace contextRef="#ctx0" brushRef="#br0">21550 9200 3647 0 0,'2'-3'384'0'0,"3"-3"2144"0"0,2-1 3616 0 0,0-2-3008 0 0,2 1-2112 0 0,0 2-416 0 0,0 1-96 0 0,2 0 0 0 0,0 0-256 0 0,2-2-64 0 0,-1 1 0 0 0,0 1 0 0 0,-1-1-128 0 0,1 0-64 0 0,3-1 64 0 0,-1 0-64 0 0,0 2 0 0 0,0-1 0 0 0,-1 0 0 0 0,0 1-96 0 0,-1 2-1984 0 0,-2 1-15199 0 0</inkml:trace>
</inkml:ink>
</file>

<file path=ppt/ink/ink1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30T03:03:23.389"/>
    </inkml:context>
    <inkml:brush xml:id="br0">
      <inkml:brushProperty name="width" value="0.1" units="cm"/>
      <inkml:brushProperty name="height" value="0.1" units="cm"/>
      <inkml:brushProperty name="color" value="#F0F0F0"/>
    </inkml:brush>
  </inkml:definitions>
  <inkml:trace contextRef="#ctx0" brushRef="#br0">22622 9234 10623 0 0,'0'3'1152'0'0,"0"3"-448"0"0,0 3-320 0 0,2 4 0 0 0,1 3 96 0 0,1 3 32 0 0,1 3 0 0 0,-1 11 448 0 0,1 13-64 0 0,-1 5-448 0 0,0 0-160 0 0,-2 1-32 0 0,0-2 0 0 0,-1 0-32 0 0,-1-4-128 0 0,0-2 0 0 0,0-3-32 0 0,0-3 0 0 0,0-3-64 0 0,0-2 0 0 0,1-2-96 0 0,2-2 96 0 0,-1-5-2720 0 0,1-6-12863 0 0</inkml:trace>
</inkml:ink>
</file>

<file path=ppt/ink/ink1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30T03:03:23.390"/>
    </inkml:context>
    <inkml:brush xml:id="br0">
      <inkml:brushProperty name="width" value="0.1" units="cm"/>
      <inkml:brushProperty name="height" value="0.1" units="cm"/>
      <inkml:brushProperty name="color" value="#F0F0F0"/>
    </inkml:brush>
  </inkml:definitions>
  <inkml:trace contextRef="#ctx0" brushRef="#br0">22820 9247 10111 0 0,'2'0'1088'0'0,"1"3"-1088"0"0,1 3 320 0 0,3 1 32 0 0,0 2 0 0 0,0-1 0 0 0,2 1 128 0 0,0-1 64 0 0,2 1-32 0 0,0-2 32 0 0,2 2-288 0 0,0-2-32 0 0,2 2-32 0 0,0-2 32 0 0,-2 1-160 0 0,1-1-64 0 0,-1 2 64 0 0,-1 0 32 0 0,0 3-96 0 0,-2 2 64 0 0,-1 0 0 0 0,-2 1-64 0 0,-2 4 0 0 0,-4 0 96 0 0,-2 0-96 0 0,-3 5 0 0 0,-3 1 0 0 0,0-1 0 0 0,-1 0 0 0 0,-1-1 0 0 0,1 1 0 0 0,0 2 64 0 0,1-2 32 0 0,0-1-32 0 0,1 0 32 0 0,1-1 96 0 0,2-1 32 0 0,2-3 224 0 0,2 0-352 0 0,4-4 0 0 0,0-2-32 0 0,2-3 0 0 0,1-2-64 0 0,2-4 0 0 0,2-1 0 0 0,-1-1 0 0 0,2-4 0 0 0,3-1 0 0 0,-2-3 0 0 0,0-2 0 0 0,5-8-736 0 0,3-7 480 0 0,-1-3-2560 0 0,-2 1-10879 0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30T02:51:06.352"/>
    </inkml:context>
    <inkml:brush xml:id="br0">
      <inkml:brushProperty name="width" value="0.1" units="cm"/>
      <inkml:brushProperty name="height" value="0.1" units="cm"/>
      <inkml:brushProperty name="color" value="#F0F0F0"/>
    </inkml:brush>
  </inkml:definitions>
  <inkml:trace contextRef="#ctx0" brushRef="#br0">8797 5940 5951 0 0,'0'3'544'0'0,"0"5"-448"0"0,0 5-96 0 0,0 6 0 0 0,0 4 896 0 0,0 6 128 0 0,0 4 32 0 0,0 9 352 0 0,0 3-1184 0 0,0 2 0 0 0,0-2-32 0 0,0-1-128 0 0,0-2-64 0 0,2-3 64 0 0,1-1-3200 0 0,0 0-640 0 0,-1-8-1055 0 0</inkml:trace>
</inkml:ink>
</file>

<file path=ppt/ink/ink1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30T03:03:23.391"/>
    </inkml:context>
    <inkml:brush xml:id="br0">
      <inkml:brushProperty name="width" value="0.1" units="cm"/>
      <inkml:brushProperty name="height" value="0.1" units="cm"/>
      <inkml:brushProperty name="color" value="#F0F0F0"/>
    </inkml:brush>
  </inkml:definitions>
  <inkml:trace contextRef="#ctx0" brushRef="#br0">23307 9194 6431 0 0,'-2'0'704'0'0,"0"3"-704"0"0,-3 3 0 0 0,1 4 1088 0 0,-1 2 224 0 0,2 2 64 0 0,3 1 0 0 0,2 1-736 0 0,0 1-128 0 0,2 1-32 0 0,0 2 0 0 0,1 2-128 0 0,1 0 0 0 0,1-1-32 0 0,0 1 32 0 0,1 0-192 0 0,-1-2-32 0 0,2-1 0 0 0,0-1 0 0 0,2-2-128 0 0,0 0 64 0 0,-2 0-64 0 0,1-1 0 0 0,-1-2 64 0 0,1-1-64 0 0,1 0 0 0 0,-1 0 0 0 0,2 2 0 0 0,-2 0 64 0 0,-4 1-64 0 0,-1 0 0 0 0,-2 4 0 0 0,-4 0 0 0 0,-3 0 0 0 0,-2-1-64 0 0,-1 3 64 0 0,-8 4-736 0 0,-3 2 512 0 0,-4-2-3168 0 0,1-5-8703 0 0</inkml:trace>
</inkml:ink>
</file>

<file path=ppt/ink/ink1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30T03:03:23.392"/>
    </inkml:context>
    <inkml:brush xml:id="br0">
      <inkml:brushProperty name="width" value="0.1" units="cm"/>
      <inkml:brushProperty name="height" value="0.1" units="cm"/>
      <inkml:brushProperty name="color" value="#F0F0F0"/>
    </inkml:brush>
  </inkml:definitions>
  <inkml:trace contextRef="#ctx0" brushRef="#br0">23297 9356 9535 0 0,'2'0'1344'0'0,"2"0"-992"0"0,4 0 352 0 0,1 0-512 0 0,4-3 160 0 0,1 0-160 0 0,4-3-1120 0 0,0-1-10815 0 0</inkml:trace>
</inkml:ink>
</file>

<file path=ppt/ink/ink1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30T03:03:23.393"/>
    </inkml:context>
    <inkml:brush xml:id="br0">
      <inkml:brushProperty name="width" value="0.1" units="cm"/>
      <inkml:brushProperty name="height" value="0.1" units="cm"/>
      <inkml:brushProperty name="color" value="#F0F0F0"/>
    </inkml:brush>
  </inkml:definitions>
  <inkml:trace contextRef="#ctx0" brushRef="#br0">23362 9305 2751 0 0,'-2'0'256'0'0,"0"-3"10208"0"0,1 0-10016 0 0,3-1 0 0 0,4 2-128 0 0,3 0-32 0 0,3-2 0 0 0,2 0 0 0 0,3 0-96 0 0,-1 1 0 0 0,3 2-32 0 0,1 0 32 0 0,-1 0-128 0 0,1 1-64 0 0,1 0 64 0 0,-1 0-64 0 0,5 0-1696 0 0,0 1-13023 0 0</inkml:trace>
</inkml:ink>
</file>

<file path=ppt/ink/ink1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30T03:03:23.394"/>
    </inkml:context>
    <inkml:brush xml:id="br0">
      <inkml:brushProperty name="width" value="0.1" units="cm"/>
      <inkml:brushProperty name="height" value="0.1" units="cm"/>
      <inkml:brushProperty name="color" value="#F0F0F0"/>
    </inkml:brush>
  </inkml:definitions>
  <inkml:trace contextRef="#ctx0" brushRef="#br0">24279 9050 5503 0 0,'-2'0'576'0'0,"-1"-2"-576"0"0,-1-2 1280 0 0,-3 1 1728 0 0,0 3-1472 0 0,-1 1-768 0 0,0 1-192 0 0,-2 3 0 0 0,-3 6 416 0 0,0 0-544 0 0,-4 5 0 0 0,1 1 0 0 0,-2 4-128 0 0,0 3-32 0 0,0 3 0 0 0,0 2 0 0 0,2 4-32 0 0,-1 2-32 0 0,0 3 32 0 0,2 3-32 0 0,1-1 0 0 0,3 2 0 0 0,1 1 0 0 0,3 1 0 0 0,2 1-32 0 0,2 1-32 0 0,2 1-32 0 0,0-3 32 0 0,3-1-96 0 0,1-2 0 0 0,3-3-64 0 0,0-2 96 0 0,3-3-96 0 0,2-4 0 0 0,0-4 0 0 0,3-3 0 0 0,0-7-160 0 0,4-4 0 0 0,-1-6 0 0 0,1-5 0 0 0,5-13-896 0 0,1-8 672 0 0,1-15-1120 0 0,-4-8 960 0 0,-6 2 320 0 0,-5 2 32 0 0,-5 3 0 0 0,-5 5 32 0 0,-2 2 288 0 0,-3 5 96 0 0,-1 3 0 0 0,-1 2 0 0 0,-2 3 160 0 0,-1 1 32 0 0,0 1 32 0 0,-1 3 0 0 0,-2 1-128 0 0,1 2-32 0 0,0 0 32 0 0,0 1-32 0 0,5 0 512 0 0,3 1-896 0 0,8 2 96 0 0,4-1 0 0 0,4 1 0 0 0,2-2 0 0 0,1 0 0 0 0,-1-1 0 0 0,2-1 0 0 0,0 0 0 0 0,-1 1 0 0 0,-1 3 0 0 0,-1 2 0 0 0,0 4 0 0 0,-3 5 0 0 0,-2 3 160 0 0,-4 7 32 0 0,-2 4 32 0 0,1 6 0 0 0,0 2 0 0 0,-1 3 32 0 0,-1 3 0 0 0,0 2-32 0 0,0-1-64 0 0,-1 3-64 0 0,0-1 32 0 0,0-1-32 0 0,2-1-96 0 0,1 4 64 0 0,-1-3-64 0 0,2-3-128 0 0,-1-6-32 0 0,3-5-32 0 0,1-5-2688 0 0,2-9 1408 0 0,3-9-5504 0 0,0-3-3103 0 0</inkml:trace>
</inkml:ink>
</file>

<file path=ppt/ink/ink1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30T03:03:23.395"/>
    </inkml:context>
    <inkml:brush xml:id="br0">
      <inkml:brushProperty name="width" value="0.1" units="cm"/>
      <inkml:brushProperty name="height" value="0.1" units="cm"/>
      <inkml:brushProperty name="color" value="#F0F0F0"/>
    </inkml:brush>
  </inkml:definitions>
  <inkml:trace contextRef="#ctx0" brushRef="#br0">24458 9598 5055 0 0,'2'-3'9984'0'0,"3"0"-9632"0"0,2-1 0 0 0,2 1 0 0 0,0-1-192 0 0,2-1 32 0 0,1-1-96 0 0,1-1-96 0 0,0-1 64 0 0,0-2-64 0 0,-1 1 0 0 0,0-1 0 0 0,0-1 0 0 0,-2-2-64 0 0,0-1 64 0 0,-3-1-160 0 0,-1 3 0 0 0,1-1 32 0 0,-4 1-32 0 0,0-1 96 0 0,-3 2 64 0 0,-3 0 0 0 0,-1 2 0 0 0,-3 2 96 0 0,-2 3 0 0 0,-2 2 64 0 0,0 1 64 0 0,0 1-32 0 0,-2 0 32 0 0,1 3 0 0 0,-1 1 0 0 0,1 2 32 0 0,0 1-32 0 0,0 1 32 0 0,1 2 32 0 0,-1 0-32 0 0,2 0 0 0 0,1 1 32 0 0,0 5 320 0 0,1 4-320 0 0,2 1-96 0 0,3 3 0 0 0,3 0 0 0 0,2 1 0 0 0,2 2-64 0 0,3 1-32 0 0,2 1 0 0 0,-1-1 0 0 0,1-1-32 0 0,3-1 0 0 0,1-4-64 0 0,0-2 96 0 0,2-2-96 0 0,1-1 0 0 0,2-4 0 0 0,-2-4 0 0 0,3-4-128 0 0,-2-4-64 0 0,2-7 0 0 0,-2-3 0 0 0,7-15-3584 0 0,1-7-928 0 0,0-8-672 0 0,-6 4-1503 0 0</inkml:trace>
</inkml:ink>
</file>

<file path=ppt/ink/ink1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30T03:03:23.396"/>
    </inkml:context>
    <inkml:brush xml:id="br0">
      <inkml:brushProperty name="width" value="0.1" units="cm"/>
      <inkml:brushProperty name="height" value="0.1" units="cm"/>
      <inkml:brushProperty name="color" value="#F0F0F0"/>
    </inkml:brush>
  </inkml:definitions>
  <inkml:trace contextRef="#ctx0" brushRef="#br0">24844 9148 895 0 0,'0'-3'96'0'0,"0"-3"-96"0"0,2 2 12576 0 0,1 4-11776 0 0,2 5-128 0 0,-1 7 0 0 0,2 6-32 0 0,2 6 0 0 0,-1 4-128 0 0,0 5 0 0 0,2 2-32 0 0,-1 4 0 0 0,0 2-128 0 0,1 3-64 0 0,-2-1 32 0 0,1 0-32 0 0,0 0-128 0 0,0 2 0 0 0,-1-2-32 0 0,2-1 0 0 0,0-2 32 0 0,0-2 0 0 0,-1-5 0 0 0,1 0 0 0 0,0-4-96 0 0,0-3 0 0 0,0-4-64 0 0,-1-6 96 0 0,2-5 0 0 0,0-4-32 0 0,0-7-64 0 0,0-11 0 0 0,2-9 0 0 0,0-9 0 0 0,1-7 0 0 0,-2-3 64 0 0,-2-3-64 0 0,-1-2 0 0 0,-1 1 0 0 0,-1 0-96 0 0,-2-1 32 0 0,-1-1 64 0 0,-2 3 0 0 0,0-1 0 0 0,-3 0-64 0 0,-1-3 64 0 0,0-3 0 0 0,1 0 0 0 0,0-5 0 0 0,1 1 0 0 0,1 5 0 0 0,-1 4 0 0 0,1 8 0 0 0,0 5 0 0 0,1 4 0 0 0,0 5 0 0 0,2 5-21663 0 0</inkml:trace>
</inkml:ink>
</file>

<file path=ppt/ink/ink1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30T03:03:23.400"/>
    </inkml:context>
    <inkml:brush xml:id="br0">
      <inkml:brushProperty name="width" value="0.1" units="cm"/>
      <inkml:brushProperty name="height" value="0.1" units="cm"/>
      <inkml:brushProperty name="color" value="#DCD427"/>
    </inkml:brush>
  </inkml:definitions>
  <inkml:trace contextRef="#ctx0" brushRef="#br0">22450 11172 9183 0 0,'0'2'992'0'0,"0"4"-992"0"0,0 4 0 0 0,0 2 480 0 0,2 2 32 0 0,1 2-224 0 0,1-3 256 0 0,3-3-64 0 0,1-3-288 0 0,3-3 192 0 0,0-5-320 0 0,1-5-64 0 0,0-1 64 0 0,0-5-64 0 0,2-3 64 0 0,-1-2-64 0 0,-1-2 0 0 0,-1-5 96 0 0,1 0-96 0 0,-2-1 0 0 0,2 1 0 0 0,0-1 0 0 0,-3 1 0 0 0,0-1 0 0 0,-1 2-96 0 0,-2 2 96 0 0,1 7 448 0 0,-4 8-192 0 0,0 9 0 0 0,-1 8 0 0 0,-2 13 192 0 0,0 8-224 0 0,0 7 96 0 0,0 4 0 0 0,-1 3 0 0 0,-1 1 0 0 0,0 1-128 0 0,-1 1 0 0 0,0-4-32 0 0,2-1 32 0 0,0 0-96 0 0,-1 0-32 0 0,-1-1 0 0 0,0-4 32 0 0,1-2-96 0 0,1-3 0 0 0,0-2 0 0 0,1-3 0 0 0,0-4 64 0 0,0-4-64 0 0,0-3 0 0 0,0-12-1568 0 0,0-10 1152 0 0,-2-17-416 0 0,-1-11 576 0 0,1-8 128 0 0,0-2 0 0 0,-1-2 0 0 0,-1 1 0 0 0,1 0 128 0 0,-2 3 0 0 0,2-1-64 0 0,-1 1 64 0 0,2 3 0 0 0,0 0 0 0 0,1 0 0 0 0,3 2 0 0 0,1 3 0 0 0,1 3 0 0 0,3 0 0 0 0,2 1 0 0 0,1 1 0 0 0,4 4 0 0 0,0 2 0 0 0,3 3 0 0 0,2 4 0 0 0,2 1 0 0 0,-1 4 0 0 0,1 3 0 0 0,0 3 192 0 0,2 3 192 0 0,3 4-160 0 0,-2 2-64 0 0,-2 1-32 0 0,-1 1 32 0 0,-4 0-32 0 0,-1 1 32 0 0,-5 2 0 0 0,-1 1-32 0 0,-2 2 32 0 0,-4 0 128 0 0,-1 2 0 0 0,-4 2 0 0 0,-3 1 32 0 0,-3 3-96 0 0,-3 0 0 0 0,-4 2 0 0 0,-3-1 0 0 0,-2-1-128 0 0,-7 3-32 0 0,-2 0 32 0 0,-1-1-96 0 0,1-3 0 0 0,0-2 0 0 0,4-4 0 0 0,2-2 0 0 0,2-3-96 0 0,1-3-32 0 0,2-4-672 0 0,1-4-896 0 0,4-4-2560 0 0,4-8-672 0 0,2-1-1375 0 0</inkml:trace>
</inkml:ink>
</file>

<file path=ppt/ink/ink1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30T03:03:23.401"/>
    </inkml:context>
    <inkml:brush xml:id="br0">
      <inkml:brushProperty name="width" value="0.1" units="cm"/>
      <inkml:brushProperty name="height" value="0.1" units="cm"/>
      <inkml:brushProperty name="color" value="#DCD427"/>
    </inkml:brush>
  </inkml:definitions>
  <inkml:trace contextRef="#ctx0" brushRef="#br0">23188 10504 5951 0 0,'0'3'640'0'0,"0"3"-640"0"0,0 3 1056 0 0,0 4 192 0 0,0 1 64 0 0,0 1-32 0 0,0 4-608 0 0,0 3-128 0 0,1 4-32 0 0,3 2-32 0 0,-2 5 96 0 0,0 2 32 0 0,0 2 0 0 0,-2 9 256 0 0,1 5-640 0 0,-1 0-32 0 0,0 1 0 0 0,0-4-128 0 0,0-2-64 0 0,-1-3 64 0 0,1-7-64 0 0,0-4 0 0 0,0-4 0 0 0,0-3 0 0 0,0-2 0 0 0,0-8-416 0 0,0-9 160 0 0,-2-8 192 0 0,0-7-32 0 0,0-6 32 0 0,-1-4 64 0 0,2-7 0 0 0,0-4 0 0 0,0 1 0 0 0,1-1 0 0 0,0 3 0 0 0,0 0 0 0 0,2 3 0 0 0,1 2 0 0 0,2 2 0 0 0,0 3 0 0 0,1 0 0 0 0,1 4 0 0 0,2 2 0 0 0,3 1 0 0 0,3 2 0 0 0,-1 0-64 0 0,2 3 64 0 0,0 2 0 0 0,1 1 0 0 0,1 1 0 0 0,0 1 0 0 0,-1 3-64 0 0,0 1 64 0 0,-3 2-96 0 0,0 4 32 0 0,-1 1 64 0 0,-3 3-96 0 0,-1 1 96 0 0,-2 0 0 0 0,-2 4 0 0 0,-2 1 0 0 0,-1 2 96 0 0,-2 0 0 0 0,-3 2 0 0 0,0 2 96 0 0,-1 1 32 0 0,-4 0 0 0 0,0 0 0 0 0,-5 0-96 0 0,-1 2 0 0 0,0-2 0 0 0,-3 0 0 0 0,1 0-64 0 0,-2-1-64 0 0,2-3 64 0 0,-1-2-64 0 0,0-3 96 0 0,1-1-96 0 0,0-4 64 0 0,2-1-64 0 0,1-3 64 0 0,0-3-64 0 0,1-5 64 0 0,1-2-64 0 0,1-5 0 0 0,3-3 0 0 0,1-3 0 0 0,1-2 0 0 0,2-1-128 0 0,1-1 64 0 0,0 0 0 0 0,4 0 64 0 0,1-1-64 0 0,1 1 64 0 0,3 0-64 0 0,0 1 64 0 0,1 2-64 0 0,3 1 64 0 0,2 2-64 0 0,-1 3 64 0 0,2 3 0 0 0,1 2 64 0 0,0 2-64 0 0,0 2 192 0 0,2 2 32 0 0,-1 3 0 0 0,-1 2 0 0 0,1 0-160 0 0,1 2-64 0 0,-2 0 96 0 0,-2 0-96 0 0,1-1 64 0 0,-1-1-64 0 0,-2 0 0 0 0,1-1-4896 0 0,-2 0-1056 0 0,-3 0-1727 0 0</inkml:trace>
</inkml:ink>
</file>

<file path=ppt/ink/ink1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30T03:03:23.404"/>
    </inkml:context>
    <inkml:brush xml:id="br0">
      <inkml:brushProperty name="width" value="0.1" units="cm"/>
      <inkml:brushProperty name="height" value="0.1" units="cm"/>
      <inkml:brushProperty name="color" value="#FF3333"/>
    </inkml:brush>
  </inkml:definitions>
  <inkml:trace contextRef="#ctx0" brushRef="#br0">22529 12403 10111 0 0,'2'0'1504'0'0,"3"0"-1024"0"0,0 3 0 0 0,2 0 0 0 0,1 1-128 0 0,1-1 0 0 0,4-2 0 0 0,1 1 0 0 0,0-2 0 0 0,3 1-32 0 0,1-1 0 0 0,2-3 0 0 0,2-1-192 0 0,0 1-32 0 0,2-3-32 0 0,0 1 32 0 0,0-3-96 0 0,0 1 0 0 0,2-1 64 0 0,0 1-64 0 0,9-2-2464 0 0,-3 2-11295 0 0</inkml:trace>
</inkml:ink>
</file>

<file path=ppt/ink/ink1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30T03:03:23.405"/>
    </inkml:context>
    <inkml:brush xml:id="br0">
      <inkml:brushProperty name="width" value="0.1" units="cm"/>
      <inkml:brushProperty name="height" value="0.1" units="cm"/>
      <inkml:brushProperty name="color" value="#FF3333"/>
    </inkml:brush>
  </inkml:definitions>
  <inkml:trace contextRef="#ctx0" brushRef="#br0">22987 12070 5055 0 0,'-4'-3'448'0'0,"-3"0"-352"0"0,-3-1-96 0 0,-1 1 0 0 0,-2-1 928 0 0,1-1 160 0 0,0 1 1184 0 0,-1 1-1472 0 0,-1 1 608 0 0,-1 1-704 0 0,2 3-96 0 0,2 2-32 0 0,0-1 0 0 0,0 3 32 0 0,1 2-160 0 0,-1 3-32 0 0,0 2 32 0 0,1 2-32 0 0,1 3-96 0 0,2 1 0 0 0,0 3 0 0 0,1 3 0 0 0,2 2-96 0 0,1 3-32 0 0,2 0 0 0 0,0 4 32 0 0,1 4-32 0 0,0 3 0 0 0,0 3 0 0 0,1 2 0 0 0,-1 1 0 0 0,0 0 32 0 0,1 0-32 0 0,-1 1 32 0 0,0-1-64 0 0,0 0 0 0 0,0-3 0 0 0,-3 10 96 0 0,1 4-192 0 0,-1-1 0 0 0,1-1 32 0 0,0-6-96 0 0,2-3 0 0 0,0-4 64 0 0,-1-4-64 0 0,1-3 0 0 0,-2-6 64 0 0,-1-2-64 0 0,1-4 0 0 0,1-2-128 0 0,-1-9-2144 0 0,3-19-2528 0 0,1-8-9695 0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30T02:51:06.353"/>
    </inkml:context>
    <inkml:brush xml:id="br0">
      <inkml:brushProperty name="width" value="0.1" units="cm"/>
      <inkml:brushProperty name="height" value="0.1" units="cm"/>
      <inkml:brushProperty name="color" value="#F0F0F0"/>
    </inkml:brush>
  </inkml:definitions>
  <inkml:trace contextRef="#ctx0" brushRef="#br0">8836 7263 7807 0 0,'-2'10'864'0'0,"-1"7"-864"0"0,0 3 0 0 0,1 5 352 0 0,1 5 32 0 0,0 2 32 0 0,1 1-2976 0 0,-1 0-608 0 0,1-6-927 0 0</inkml:trace>
</inkml:ink>
</file>

<file path=ppt/ink/ink1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30T03:03:23.406"/>
    </inkml:context>
    <inkml:brush xml:id="br0">
      <inkml:brushProperty name="width" value="0.1" units="cm"/>
      <inkml:brushProperty name="height" value="0.1" units="cm"/>
      <inkml:brushProperty name="color" value="#FF3333"/>
    </inkml:brush>
  </inkml:definitions>
  <inkml:trace contextRef="#ctx0" brushRef="#br0">23177 11933 8255 0 0,'0'2'928'0'0,"2"5"-928"0"0,0 5 0 0 0,1 3 448 0 0,1 6 64 0 0,0 0 32 0 0,0 3 0 0 0,-2 2 96 0 0,0 3 0 0 0,-2 0 0 0 0,1 2 0 0 0,-1 3-256 0 0,0 1-32 0 0,0 3-32 0 0,-1 0 32 0 0,1-2-160 0 0,0 8 160 0 0,0-3-192 0 0,0-1-96 0 0,0-7-64 0 0,0-2 96 0 0,0-4-96 0 0,0-10 192 0 0,0-10-64 0 0,0-8-32 0 0,0-8 0 0 0,0-4 0 0 0,0-3-96 0 0,0-1 64 0 0,0-4-64 0 0,3 0 96 0 0,-1 1 0 0 0,2 1-96 0 0,3 1 96 0 0,2 3-96 0 0,1 2 0 0 0,1 4 0 0 0,1 2 0 0 0,0 0 0 0 0,0 2 0 0 0,0 1 0 0 0,0 2 0 0 0,0 0 0 0 0,1 4 0 0 0,-1 2 0 0 0,-1-1 0 0 0,1 0 0 0 0,-2 2 64 0 0,-3 3 32 0 0,0 2-32 0 0,-2 3 0 0 0,-4 1 32 0 0,-1 1 0 0 0,-3 6 160 0 0,-4 2-160 0 0,-2 3 64 0 0,-1-1 0 0 0,-2 1-32 0 0,0-2 32 0 0,0-2-32 0 0,-1 1-32 0 0,1-1 32 0 0,0-2-32 0 0,-1-2 0 0 0,-4 0 32 0 0,-1-2-64 0 0,2 0-64 0 0,1-3 0 0 0,1-4-192 0 0,0-4-608 0 0,4-7-2304 0 0,3-4-11999 0 0</inkml:trace>
</inkml:ink>
</file>

<file path=ppt/ink/ink1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30T03:03:23.407"/>
    </inkml:context>
    <inkml:brush xml:id="br0">
      <inkml:brushProperty name="width" value="0.1" units="cm"/>
      <inkml:brushProperty name="height" value="0.1" units="cm"/>
      <inkml:brushProperty name="color" value="#FF3333"/>
    </inkml:brush>
  </inkml:definitions>
  <inkml:trace contextRef="#ctx0" brushRef="#br0">23521 12057 11039 0 0,'2'-3'1184'0'0,"3"-1"-1184"0"0,2 1 1376 0 0,2 0-608 0 0,2 1-32 0 0,1 1-256 0 0,4-2 352 0 0,1-1-448 0 0,1 1-192 0 0,-1 0-64 0 0,-3 1 0 0 0,0 1-32 0 0,-1 1-96 0 0,1 0 0 0 0,0 0 0 0 0,1 0 0 0 0,1 0-2528 0 0,-3 0-12287 0 0</inkml:trace>
</inkml:ink>
</file>

<file path=ppt/ink/ink1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30T03:03:23.408"/>
    </inkml:context>
    <inkml:brush xml:id="br0">
      <inkml:brushProperty name="width" value="0.1" units="cm"/>
      <inkml:brushProperty name="height" value="0.1" units="cm"/>
      <inkml:brushProperty name="color" value="#FF3333"/>
    </inkml:brush>
  </inkml:definitions>
  <inkml:trace contextRef="#ctx0" brushRef="#br0">24051 11668 11359 0 0,'0'3'1216'0'0,"0"3"-1216"0"0,0 3 640 0 0,0 4 96 0 0,0 1 0 0 0,0 1 0 0 0,0 4-32 0 0,0 1 0 0 0,0 2-32 0 0,0 3 32 0 0,0 2-288 0 0,0 2-32 0 0,0 5-32 0 0,0 0 0 0 0,0 4-192 0 0,0 2-32 0 0,0 1 0 0 0,0 0-32 0 0,0 13-2112 0 0,0-4-16191 0 0</inkml:trace>
</inkml:ink>
</file>

<file path=ppt/ink/ink1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30T03:03:23.414"/>
    </inkml:context>
    <inkml:brush xml:id="br0">
      <inkml:brushProperty name="width" value="0.1" units="cm"/>
      <inkml:brushProperty name="height" value="0.1" units="cm"/>
      <inkml:brushProperty name="color" value="#FF3333"/>
    </inkml:brush>
  </inkml:definitions>
  <inkml:trace contextRef="#ctx0" brushRef="#br0">22435 14042 9663 0 0,'-2'0'1024'0'0,"-1"2"1024"0"0,-1 2-1312 0 0,1 2-128 0 0,2 3-352 0 0,0 2 0 0 0,1 2 96 0 0,1 5 0 0 0,1 4 0 0 0,1 0 0 0 0,0 3-96 0 0,-1 0 0 0 0,2 0 0 0 0,-1 1-32 0 0,0 2-96 0 0,-1-1 0 0 0,2 0-32 0 0,0-2 0 0 0,-2-3-96 0 0,1-2 96 0 0,0-5-96 0 0,0-2 64 0 0,3-3-64 0 0,0-3 0 0 0,3-6 0 0 0,-2-6 0 0 0,2-7 0 0 0,1-4 0 0 0,-1-5-96 0 0,0-1 96 0 0,-1-2-64 0 0,0-3-32 0 0,-2 1 32 0 0,3 0 0 0 0,0-2-32 0 0,-2 2 0 0 0,2 0 0 0 0,-1 2 0 0 0,0 2 96 0 0,0-1-96 0 0,0 2 96 0 0,0 1-96 0 0,-1 4 96 0 0,0 2 0 0 0,0 4 0 0 0,1 6 736 0 0,-2 6-512 0 0,0 8 288 0 0,0 6-256 0 0,-2 1 0 0 0,0 2-32 0 0,-2 2 0 0 0,0 1 0 0 0,-4 1-64 0 0,0 0-64 0 0,1-1 32 0 0,1 0-32 0 0,1 0-96 0 0,1-2 96 0 0,-2-1-96 0 0,0-2 64 0 0,3-3-64 0 0,2-4-224 0 0,3-4 32 0 0,1-6 0 0 0,-1-5 0 0 0,6-15-928 0 0,-2-7 736 0 0,3-12-672 0 0,0-5 704 0 0,-1 3 160 0 0,-1 5 32 0 0,-3 7 0 0 0,-2 5 0 0 0,0 4 160 0 0,0 3-96 0 0,1 4 32 0 0,-2 2 64 0 0,1 6 192 0 0,1 5 192 0 0,0 7 96 0 0,-1 3-192 0 0,-1 4 32 0 0,-1 2-32 0 0,-1 3-32 0 0,-1 1 0 0 0,-1 3 0 0 0,-2 2 0 0 0,-1 0-128 0 0,2 1-32 0 0,1 1-32 0 0,0 7 32 0 0,-2 3-96 0 0,0-3 0 0 0,2-1-96 0 0,2-1-2720 0 0,1-6-13023 0 0</inkml:trace>
</inkml:ink>
</file>

<file path=ppt/ink/ink1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30T03:03:23.415"/>
    </inkml:context>
    <inkml:brush xml:id="br0">
      <inkml:brushProperty name="width" value="0.1" units="cm"/>
      <inkml:brushProperty name="height" value="0.1" units="cm"/>
      <inkml:brushProperty name="color" value="#FF3333"/>
    </inkml:brush>
  </inkml:definitions>
  <inkml:trace contextRef="#ctx0" brushRef="#br0">23163 14036 1343 0 0,'0'3'160'0'0,"0"3"-160"0"0,0 3 2592 0 0,-2 4 512 0 0,-1 1 128 0 0,0 4 928 0 0,1 1-3712 0 0,1 1-64 0 0,0 4 96 0 0,1 1-384 0 0,-1 2-32 0 0,1-2 32 0 0,2 4-704 0 0,1-4-14943 0 0</inkml:trace>
</inkml:ink>
</file>

<file path=ppt/ink/ink1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30T03:03:23.416"/>
    </inkml:context>
    <inkml:brush xml:id="br0">
      <inkml:brushProperty name="width" value="0.1" units="cm"/>
      <inkml:brushProperty name="height" value="0.1" units="cm"/>
      <inkml:brushProperty name="color" value="#FF3333"/>
    </inkml:brush>
  </inkml:definitions>
  <inkml:trace contextRef="#ctx0" brushRef="#br0">23075 13796 14815 0 0,'-5'-3'640'0'0,"-2"-3"320"0"0,-2-1-960 0 0,-3-2 0 0 0,0-2 0 0 0,-1-1 1472 0 0,1 0-672 0 0,-1 3 544 0 0,11 6-1376 0 0,7 3-5376 0 0,7 1-992 0 0,2 2-1791 0 0</inkml:trace>
</inkml:ink>
</file>

<file path=ppt/ink/ink1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30T03:03:23.417"/>
    </inkml:context>
    <inkml:brush xml:id="br0">
      <inkml:brushProperty name="width" value="0.1" units="cm"/>
      <inkml:brushProperty name="height" value="0.1" units="cm"/>
      <inkml:brushProperty name="color" value="#FF3333"/>
    </inkml:brush>
  </inkml:definitions>
  <inkml:trace contextRef="#ctx0" brushRef="#br0">23322 13494 447 0 0,'-2'2'5024'0'0,"0"5"-2208"0"0,-1 2 1056 0 0,1 3-3200 0 0,2 2-96 0 0,2 2 0 0 0,0 0 96 0 0,0 3 64 0 0,0 3-32 0 0,-2 4 32 0 0,1 2-224 0 0,-1 2-64 0 0,0 4 0 0 0,0 11 352 0 0,0 5-512 0 0,0 0-32 0 0,0 1 32 0 0,0-4-128 0 0,0-1-32 0 0,0-2 0 0 0,0-1 0 0 0,0-4-128 0 0,0-3 0 0 0,0-5 0 0 0,2-3 0 0 0,3 0-928 0 0,4-11-3744 0 0,1-7-10143 0 0</inkml:trace>
</inkml:ink>
</file>

<file path=ppt/ink/ink1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30T03:03:23.418"/>
    </inkml:context>
    <inkml:brush xml:id="br0">
      <inkml:brushProperty name="width" value="0.1" units="cm"/>
      <inkml:brushProperty name="height" value="0.1" units="cm"/>
      <inkml:brushProperty name="color" value="#FF3333"/>
    </inkml:brush>
  </inkml:definitions>
  <inkml:trace contextRef="#ctx0" brushRef="#br0">23574 13309 7807 0 0,'0'2'832'0'0,"0"4"96"0"0,0 4 160 0 0,0 5 32 0 0,0 2 0 0 0,2 5-288 0 0,1 3-64 0 0,0 5-32 0 0,-1 3 0 0 0,1 4-128 0 0,1 1-64 0 0,-1 2 32 0 0,-1 2-32 0 0,1 4-192 0 0,1 3-64 0 0,-1 0 32 0 0,-1 3-32 0 0,1 1-128 0 0,1 1 0 0 0,-2 0 0 0 0,0-1-32 0 0,0-3-128 0 0,1 2 96 0 0,0 0-96 0 0,-1-4 64 0 0,2-2-160 0 0,1-4 0 0 0,-2-3 0 0 0,1-4-32 0 0,0-1-2944 0 0,0-8-13695 0 0</inkml:trace>
</inkml:ink>
</file>

<file path=ppt/ink/ink1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30T03:03:23.419"/>
    </inkml:context>
    <inkml:brush xml:id="br0">
      <inkml:brushProperty name="width" value="0.1" units="cm"/>
      <inkml:brushProperty name="height" value="0.1" units="cm"/>
      <inkml:brushProperty name="color" value="#FF3333"/>
    </inkml:brush>
  </inkml:definitions>
  <inkml:trace contextRef="#ctx0" brushRef="#br0">23799 13851 6431 0 0,'0'3'672'0'0,"0"3"-672"0"0,0 3 1856 0 0,0 3 352 0 0,0 3 32 0 0,0 3 32 0 0,0 1-1376 0 0,0 3-288 0 0,0 1-64 0 0,0 1-32 0 0,0 2-224 0 0,0 2-32 0 0,0 1 0 0 0,0 2-32 0 0,0 0-224 0 0,0-3 0 0 0,0 0 0 0 0,0-2 0 0 0,0-6-19263 0 0</inkml:trace>
</inkml:ink>
</file>

<file path=ppt/ink/ink1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30T03:03:23.420"/>
    </inkml:context>
    <inkml:brush xml:id="br0">
      <inkml:brushProperty name="width" value="0.1" units="cm"/>
      <inkml:brushProperty name="height" value="0.1" units="cm"/>
      <inkml:brushProperty name="color" value="#FF3333"/>
    </inkml:brush>
  </inkml:definitions>
  <inkml:trace contextRef="#ctx0" brushRef="#br0">23782 13678 7807 0 0,'0'-3'704'0'0,"-1"-1"-576"0"0,-3-2-128 0 0,0-3 0 0 0,-1-2 1280 0 0,2-2 224 0 0,-3 0 32 0 0,2 1 0 0 0,0 5 1312 0 0,4 6-2496 0 0,5 14-2592 0 0,2 4-13215 0 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30T02:51:06.354"/>
    </inkml:context>
    <inkml:brush xml:id="br0">
      <inkml:brushProperty name="width" value="0.1" units="cm"/>
      <inkml:brushProperty name="height" value="0.1" units="cm"/>
      <inkml:brushProperty name="color" value="#F0F0F0"/>
    </inkml:brush>
  </inkml:definitions>
  <inkml:trace contextRef="#ctx0" brushRef="#br0">8981 8414 8063 0 0,'-2'10'896'0'0,"0"7"-896"0"0,-1 5 0 0 0,1 5 0 0 0,1 0 192 0 0,0 0 0 0 0,0 5 32 0 0,1 9 0 0 0,0 6-384 0 0,2 2 64 0 0,1 5-32 0 0,0-8-9279 0 0</inkml:trace>
</inkml:ink>
</file>

<file path=ppt/ink/ink1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30T03:03:23.421"/>
    </inkml:context>
    <inkml:brush xml:id="br0">
      <inkml:brushProperty name="width" value="0.1" units="cm"/>
      <inkml:brushProperty name="height" value="0.1" units="cm"/>
      <inkml:brushProperty name="color" value="#FF3333"/>
    </inkml:brush>
  </inkml:definitions>
  <inkml:trace contextRef="#ctx0" brushRef="#br0">24057 13896 10559 0 0,'0'3'1152'0'0,"-2"0"-1152"0"0,-3 3 288 0 0,-2 3 32 0 0,-1 2 0 0 0,1 3 32 0 0,-1 3-128 0 0,3 2 0 0 0,2 3-32 0 0,-2 1 32 0 0,2 1 288 0 0,0 2 32 0 0,1 2 32 0 0,3 1 32 0 0,1 2-288 0 0,0 0-32 0 0,2 0 0 0 0,1-2 0 0 0,0-4-192 0 0,2-3 0 0 0,3-3-96 0 0,0-4 0 0 0,1-8 0 0 0,1-5 0 0 0,0-5 0 0 0,0-5-128 0 0,0-7-32 0 0,0-5 0 0 0,0-6 0 0 0,0-2-32 0 0,-2-6 0 0 0,-1-1 0 0 0,-2-3 0 0 0,0-1 32 0 0,-1 2 0 0 0,-2 1 0 0 0,-1 2 0 0 0,-1 3 160 0 0,-2 3 0 0 0,0 3 0 0 0,0 3 0 0 0,0 2 0 0 0,-3 3 96 0 0,0 6 320 0 0,-1 8-160 0 0,-2 7-256 0 0,3 6 0 0 0,2 0 0 0 0,3 0 0 0 0,4-3-192 0 0,1-5 64 0 0,1-3 0 0 0,1-3-32 0 0,1-7-1024 0 0,2-4 768 0 0,-3-5-256 0 0,1-2 384 0 0,-1 6 1184 0 0,0 6-896 0 0,1 6 0 0 0,-2 5 0 0 0,-1 5 0 0 0,-1 0 0 0 0,1 3 0 0 0,-1 2 0 0 0,-1 2 0 0 0,-1 2 160 0 0,1 0 0 0 0,-1 1-32 0 0,1 0 0 0 0,0 3 96 0 0,-1 0 0 0 0,-2 3 32 0 0,1 0-32 0 0,-3 1 32 0 0,0 3-32 0 0,0-1 32 0 0,0-2-32 0 0,0-2-32 0 0,0 0 160 0 0,2-5 32 0 0,0-9-448 0 0,1-8-96 0 0,1-9 0 0 0,0-5-32 0 0,1-6 32 0 0,4-10-704 0 0,3-2 576 0 0,3-3-1056 0 0,1 1 896 0 0,-3 5 224 0 0,2 4-96 0 0,-1 4 160 0 0,0 6 160 0 0,-1 3 0 0 0,-1 3 0 0 0,4 5 160 0 0,2 1 384 0 0,-2 6-288 0 0,0 1 352 0 0,-3 4 64 0 0,-2 2 32 0 0,-3 6 384 0 0,-3 2-800 0 0,1 5 32 0 0,-3 0-32 0 0,0 2-128 0 0,-3 2 0 0 0,-1 2 0 0 0,-1-1-32 0 0,-1 0-128 0 0,2-1 0 0 0,-1-1 0 0 0,2 1-4896 0 0,0-1-1056 0 0,0-5-1695 0 0</inkml:trace>
</inkml:ink>
</file>

<file path=ppt/ink/ink1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30T03:03:23.422"/>
    </inkml:context>
    <inkml:brush xml:id="br0">
      <inkml:brushProperty name="width" value="0.1" units="cm"/>
      <inkml:brushProperty name="height" value="0.1" units="cm"/>
      <inkml:brushProperty name="color" value="#DCD427"/>
    </inkml:brush>
  </inkml:definitions>
  <inkml:trace contextRef="#ctx0" brushRef="#br0">25400 13346 8735 0 0,'0'-2'1184'0'0,"2"-4"-960"0"0,1-4-224 0 0,1 0 96 0 0,1 0-96 0 0,3-2 192 0 0,3 1 288 0 0,0 3-224 0 0,1 2-160 0 0,1 6 96 0 0,0 4-32 0 0,-3 8 32 0 0,-1 4 0 0 0,1 5 64 0 0,-2 6 0 0 0,0 7 0 0 0,1 6 0 0 0,-3 3-32 0 0,2 6-32 0 0,-2 4 0 0 0,1 5 32 0 0,-1 2-96 0 0,0 2 0 0 0,-1 1 0 0 0,0 0-32 0 0,-3 0 0 0 0,0-2 0 0 0,-2-2-32 0 0,1-2 32 0 0,-1-4-96 0 0,-1-2 64 0 0,1-4-64 0 0,-2-4 64 0 0,-1-2-64 0 0,-2-6-640 0 0,-1-12 416 0 0,-7-17-1120 0 0,-1-16 864 0 0,-1-21-640 0 0,-1-17 608 0 0,0-4 416 0 0,3 0 0 0 0,5 4 0 0 0,2 8 96 0 0,3 2 160 0 0,1 6-64 0 0,2 5 128 0 0,3 7 32 0 0,0 4 32 0 0,3 3-32 0 0,1 1-64 0 0,2 2-32 0 0,1 0-32 0 0,2 2 32 0 0,0 0-160 0 0,1-2 96 0 0,2 1-96 0 0,2-1 64 0 0,0 0 0 0 0,1-3-64 0 0,2 2 96 0 0,1 0-32 0 0,-1-1-64 0 0,0-1 0 0 0,1-1 0 0 0,0 0 0 0 0,2-1 0 0 0,-2-1 64 0 0,0 0-64 0 0,-2 1 0 0 0,-3-1 0 0 0,-1 0-160 0 0,-1 0 0 0 0,-1 1 32 0 0,-2-3-1504 0 0,-1-2 1056 0 0,-3-4-1216 0 0,-3-1 1184 0 0,-6-5-672 0 0,-2 1 864 0 0,-3 3 416 0 0,-2 5 96 0 0,-2 3 0 0 0,-1 3 0 0 0,0 1 416 0 0,-2 1 672 0 0,-1 1-576 0 0,0 4 128 0 0,1 3 0 0 0,1 2 32 0 0,0 2-32 0 0,0 3 256 0 0,3 5-544 0 0,3 3 0 0 0,3 3-32 0 0,2 4-32 0 0,1 5 32 0 0,2 7-32 0 0,2 5-96 0 0,3 6 0 0 0,1 4-32 0 0,2 5 0 0 0,1 4-128 0 0,2 2 0 0 0,0 2-32 0 0,0 1 0 0 0,0 0-96 0 0,0-3 96 0 0,-1-3-96 0 0,-2 1 96 0 0,0-3-96 0 0,-1-3 0 0 0,0-4 64 0 0,-2-4-64 0 0,1-3-128 0 0,0-5-64 0 0,0-5 0 0 0,0-8-6304 0 0,0-6-3167 0 0</inkml:trace>
</inkml:ink>
</file>

<file path=ppt/ink/ink1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30T03:03:23.423"/>
    </inkml:context>
    <inkml:brush xml:id="br0">
      <inkml:brushProperty name="width" value="0.1" units="cm"/>
      <inkml:brushProperty name="height" value="0.1" units="cm"/>
      <inkml:brushProperty name="color" value="#DCD427"/>
    </inkml:brush>
  </inkml:definitions>
  <inkml:trace contextRef="#ctx0" brushRef="#br0">26048 13877 7807 0 0,'0'3'832'0'0,"2"1"-832"0"0,1 2 1120 0 0,0 2-512 0 0,-2 4 0 0 0,3 1-288 0 0,0 2-96 0 0,-1 1 0 0 0,-1 0 0 0 0,-1 0-64 0 0,0 0 0 0 0,-1 0 128 0 0,0-3-12863 0 0</inkml:trace>
</inkml:ink>
</file>

<file path=ppt/ink/ink1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30T03:03:23.424"/>
    </inkml:context>
    <inkml:brush xml:id="br0">
      <inkml:brushProperty name="width" value="0.1" units="cm"/>
      <inkml:brushProperty name="height" value="0.1" units="cm"/>
      <inkml:brushProperty name="color" value="#DCD427"/>
    </inkml:brush>
  </inkml:definitions>
  <inkml:trace contextRef="#ctx0" brushRef="#br0">26056 13666 6879 0 0,'-1'-3'608'0'0,"-2"-3"-480"0"0,-2-4-128 0 0,-2-2 0 0 0,1-2 1216 0 0,-1-1 224 0 0,0-1 32 0 0,4 5 1952 0 0,8 9-5728 0 0,4 6-10559 0 0</inkml:trace>
</inkml:ink>
</file>

<file path=ppt/ink/ink1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30T03:03:23.425"/>
    </inkml:context>
    <inkml:brush xml:id="br0">
      <inkml:brushProperty name="width" value="0.1" units="cm"/>
      <inkml:brushProperty name="height" value="0.1" units="cm"/>
      <inkml:brushProperty name="color" value="#DCD427"/>
    </inkml:brush>
  </inkml:definitions>
  <inkml:trace contextRef="#ctx0" brushRef="#br0">26260 13758 9503 0 0,'-2'0'1024'0'0,"-2"0"-1024"0"0,-4 0 672 0 0,-3 0 576 0 0,-2 2 448 0 0,-2 2-1280 0 0,1 2-64 0 0,3 3 384 0 0,0 5-224 0 0,3 3-384 0 0,3 1-64 0 0,3 0 0 0 0,4 0-64 0 0,1-3 0 0 0,4-2 0 0 0,2-3 0 0 0,0 0 0 0 0,2-2 0 0 0,1-3 0 0 0,1-1 0 0 0,0-3 0 0 0,0 0-64 0 0,1 2 64 0 0,1 0 0 0 0,0 0 0 0 0,3 4-64 0 0,4 7 64 0 0,1 6 0 0 0,-1 3 0 0 0,-3 1 0 0 0,-2 4 0 0 0,-5 4 0 0 0,-4 2 0 0 0,-1 3 0 0 0,-3 3 224 0 0,0 0-32 0 0,-2 2 0 0 0,-1 1 32 0 0,-4-1 0 0 0,1-1 0 0 0,-3 0 0 0 0,-2-4 0 0 0,-2-4-96 0 0,-2-3-32 0 0,0-4-32 0 0,-1-3 32 0 0,0-4-96 0 0,-1-2 64 0 0,0-3-64 0 0,-2-3 64 0 0,0-2-64 0 0,-1-3 0 0 0,1-5-96 0 0,-3-3 96 0 0,1-1-96 0 0,1-2 96 0 0,1-4-96 0 0,0-5-64 0 0,-1-5 64 0 0,3-3-32 0 0,4 0 32 0 0,3-1-32 0 0,3 0-32 0 0,2-1 0 0 0,3-2 0 0 0,3 1 32 0 0,3 0-32 0 0,4-2 32 0 0,2-1-32 0 0,8-12-512 0 0,6-4 448 0 0,8-14-544 0 0,3-2 480 0 0,4-6-576 0 0,-3 2 576 0 0,-4-1-640 0 0,-5 6 640 0 0,-7 9 192 0 0,-8 9 96 0 0,-5 8 0 0 0,-3 7 0 0 0,-4 6 160 0 0,-2 3 96 0 0,-2 4 672 0 0,-5 3-64 0 0,-2 2-448 0 0,-3 3-32 0 0,1-1-32 0 0,-1 1 352 0 0,0 4-448 0 0,-1 2-64 0 0,1 1 224 0 0,-2 0-320 0 0,0 3 0 0 0,3 2 96 0 0,-1 1-128 0 0,3 1-64 0 0,4 2 64 0 0,3 2-64 0 0,3 1 0 0 0,3 1 0 0 0,2-2 0 0 0,0-1 0 0 0,2-2 0 0 0,-1 0 0 0 0,2-3 0 0 0,0-1 0 0 0,0-2 0 0 0,3 0-192 0 0,0 1 192 0 0,1-2-160 0 0,-1 0 0 0 0,-1 1-128 0 0,0 3 192 0 0,-3 2 0 0 0,0 4 0 0 0,-1 1 0 0 0,1 1 96 0 0,-3 1 0 0 0,2 2 0 0 0,-2 2 0 0 0,-1 2 0 0 0,0 3 0 0 0,0 2 0 0 0,0 2 0 0 0,-2 2 0 0 0,0 0 0 0 0,1 0 0 0 0,-2 1 0 0 0,-1 0 64 0 0,-1-1-64 0 0,2 1 0 0 0,0 2 0 0 0,0-2 64 0 0,-2-1-64 0 0,1-1 0 0 0,-1-2 0 0 0,-1-1 0 0 0,0-3 0 0 0,0-2 0 0 0,-2 0 0 0 0,-3 2 0 0 0,-1-1 0 0 0,0-4 0 0 0,0-3 0 0 0,-1-4 64 0 0,-2-4 0 0 0,0-3 32 0 0,1-5 0 0 0,0-3 96 0 0,-1-4-32 0 0,-1 0-64 0 0,1-2-32 0 0,3-1-64 0 0,0-3 0 0 0,0-1 0 0 0,5-6 0 0 0,1-6 0 0 0,1 0-64 0 0,2-1 64 0 0,2-2-96 0 0,0 0 32 0 0,0-2 0 0 0,2 0 0 0 0,5-13-704 0 0,3-5 480 0 0,2-10-1632 0 0,1 0 1248 0 0,3-3-4544 0 0,0 3 3392 0 0,-1 7 1312 0 0,-3 9 256 0 0,-2 7 32 0 0,0 5 32 0 0,-3 4 192 0 0,0 1 96 0 0,-1 4 0 0 0,1 1 0 0 0,-1 3 384 0 0,0-1 32 0 0,-1-1 32 0 0,-1 2 0 0 0,-2 0 64 0 0,1 1 0 0 0,-3 1 608 0 0,1 0-224 0 0,-1 0-512 0 0,-3 1 2208 0 0,-4 5-256 0 0,-3 4-1856 0 0,-3 6-448 0 0,-1 6 128 0 0,-1 4-192 0 0,3 3-64 0 0,1 2 0 0 0,4-1 0 0 0,2-1 0 0 0,4 0 0 0 0,3 1 0 0 0,0 0 0 0 0,0-2 0 0 0,0 0 0 0 0,1 0 0 0 0,0 1 0 0 0,0 1 0 0 0,-1 0 0 0 0,1 1 0 0 0,0 1 0 0 0,0-1 0 0 0,1 1 0 0 0,-2 0 0 0 0,1-1 0 0 0,-2 1 0 0 0,1 0 0 0 0,-1-1 0 0 0,-2 1 0 0 0,-1 0 160 0 0,-2-1 160 0 0,0 1-192 0 0,-1-1 160 0 0,-2-2 32 0 0,-3-1 0 0 0,0 0 0 0 0,-2-1-128 0 0,-4-1 160 0 0,1 1-160 0 0,-1-2-128 0 0,1-1 0 0 0,-2-4-3552 0 0,3-1-13311 0 0</inkml:trace>
</inkml:ink>
</file>

<file path=ppt/ink/ink1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30T02:51:06.324"/>
    </inkml:context>
    <inkml:brush xml:id="br0">
      <inkml:brushProperty name="width" value="0.1" units="cm"/>
      <inkml:brushProperty name="height" value="0.1" units="cm"/>
      <inkml:brushProperty name="color" value="#F0F0F0"/>
    </inkml:brush>
  </inkml:definitions>
  <inkml:trace contextRef="#ctx0" brushRef="#br0">910 918 8959 0 0,'2'0'960'0'0,"3"0"-1088"0"0,2 0 0 0 0,2-2 32 0 0,2-4 96 0 0,-2-4 288 0 0,1-5 224 0 0,0-2-288 0 0,-2-2 32 0 0,-2 0 0 0 0,-2 1 0 0 0,-2 1 160 0 0,1 0-256 0 0,-2-2 32 0 0,-2 0-32 0 0,1 0 0 0 0,-1 0-32 0 0,-2 2 32 0 0,0 0-32 0 0,-3 1 32 0 0,1 1 0 0 0,-1 2 0 0 0,-1 1 0 0 0,-3 0 64 0 0,0 2 32 0 0,-1 2 0 0 0,-1 1 0 0 0,0 1 0 0 0,1 1 32 0 0,-4 2-32 0 0,1 4 0 0 0,-1 2-32 0 0,-1 3 0 0 0,0 3-32 0 0,1 3 32 0 0,0 2-64 0 0,2 3 0 0 0,1 3-32 0 0,0 2 32 0 0,2 3-32 0 0,1 5-32 0 0,3 3 32 0 0,4 4-32 0 0,2 3 0 0 0,2 3 0 0 0,4 5 0 0 0,2 2 0 0 0,2 0-32 0 0,6 8 32 0 0,1 0-96 0 0,1-6 96 0 0,0-6-96 0 0,0-5 96 0 0,-2-7-96 0 0,1-7 64 0 0,0-5-64 0 0,0-7 0 0 0,4-5 96 0 0,2-5-32 0 0,1-6-64 0 0,1-8 64 0 0,0-5-64 0 0,0-5 0 0 0,-1-5 0 0 0,-1-4 0 0 0,-1-2-192 0 0,3-4-128 0 0,0-2 160 0 0,2-7-2752 0 0,-2 3-11999 0 0</inkml:trace>
  <inkml:trace contextRef="#ctx0" brushRef="#br0" timeOffset="1">1205 420 11967 0 0,'-2'0'1280'0'0,"0"3"608"0"0,1 0-1632 0 0,3 1-32 0 0,4 1 128 0 0,3 1 0 0 0,0-2 0 0 0,4 0 0 0 0,0-2-192 0 0,5-1-64 0 0,-1-1 0 0 0,2 1 0 0 0,-1-2 0 0 0,1 1 0 0 0,2 0 0 0 0,0-3 0 0 0,7-3-1056 0 0,3-4-3584 0 0,-2 0-864 0 0,-7 2-1535 0 0</inkml:trace>
  <inkml:trace contextRef="#ctx0" brushRef="#br0" timeOffset="2">1394 0 9183 0 0,'-2'3'992'0'0,"-2"3"-992"0"0,2 4 288 0 0,0 2 32 0 0,1 5 0 0 0,0 2 0 0 0,2 5 0 0 0,2 5 32 0 0,-1 5 0 0 0,-2 1 0 0 0,1 4-32 0 0,1 10 352 0 0,-1 6-320 0 0,-1 0-256 0 0,1 0-96 0 0,1-2 64 0 0,1-2-3872 0 0,0-2-768 0 0,-1-9-1343 0 0</inkml:trace>
  <inkml:trace contextRef="#ctx0" brushRef="#br0" timeOffset="3">1734 841 10111 0 0,'3'0'1088'0'0,"1"3"-1088"0"0,4 0 352 0 0,1 0 64 0 0,2 0 0 0 0,0 2 0 0 0,1-1-224 0 0,1-2-32 0 0,-1-3 0 0 0,0 0-32 0 0,0-1 96 0 0,2-5 288 0 0,3-6-128 0 0,1-7-96 0 0,2-2-160 0 0,-4-3-64 0 0,-3 0-64 0 0,-1-1 64 0 0,-2 2-64 0 0,-2-1 0 0 0,-2-1 64 0 0,-1-2-64 0 0,-4 2 0 0 0,-3 2 0 0 0,-3 2 64 0 0,-1 3 96 0 0,-5 2 128 0 0,-3 4-128 0 0,1 4 64 0 0,-4 3 0 0 0,1 3 0 0 0,-2 5 0 0 0,-1 2 32 0 0,-2 2-32 0 0,1 4 32 0 0,-1 2-32 0 0,2 2 32 0 0,2 4 0 0 0,0 1 0 0 0,0 9 192 0 0,2 4-224 0 0,3 2 0 0 0,6 9 192 0 0,4 2-256 0 0,3 1 32 0 0,5 1 0 0 0,3 1 0 0 0,2-1 32 0 0,3 1-32 0 0,3-4 32 0 0,1 0-160 0 0,1-3-64 0 0,-1-3 96 0 0,0-3-96 0 0,-1-5 0 0 0,0-4 0 0 0,0-4 0 0 0,2-4 0 0 0,2-4 0 0 0,-2-5-64 0 0,1-4-32 0 0,1-5 32 0 0,9-14-1056 0 0,2-6 704 0 0,5-19-4000 0 0,1-11-1824 0 0,-8 4-2655 0 0</inkml:trace>
  <inkml:trace contextRef="#ctx0" brushRef="#br0" timeOffset="4">2265 342 11039 0 0,'2'0'1824'0'0,"3"3"-1088"0"0,3 1 32 0 0,1-1-32 0 0,1 0-352 0 0,2 1-64 0 0,0 1 0 0 0,1-1-32 0 0,-1-1 96 0 0,0-1 0 0 0,0-1 32 0 0,0-1-32 0 0,-1 1-96 0 0,4-2 0 0 0,-1 1 0 0 0,1-3-32 0 0,-2 0-192 0 0,0-1-64 0 0,2 1 0 0 0,2 1 96 0 0,0 1-96 0 0,-1 1 0 0 0,0-1-1760 0 0,0 4-224 0 0,-2 1-13535 0 0</inkml:trace>
  <inkml:trace contextRef="#ctx0" brushRef="#br0" timeOffset="5">3 2552 5055 0 0,'0'-2'544'0'0,"-2"-2"1056"0"0,1 1 2880 0 0,3 3-4064 0 0,4 4 0 0 0,1 2-32 0 0,5 4 160 0 0,6 10-384 0 0,10 8 96 0 0,3 3-96 0 0,4 1 0 0 0,2 0 32 0 0,-3 3-32 0 0,1 1 0 0 0,-1 2 32 0 0,-2 2-32 0 0,0 3 0 0 0,0 4 0 0 0,1 3-32 0 0,1 0 32 0 0,0 2-32 0 0,1 1 32 0 0,1-1-32 0 0,-2-2 0 0 0,2 2 32 0 0,-3 0 0 0 0,-2-2-32 0 0,-3 0 32 0 0,-1-2-32 0 0,-2 0-32 0 0,-4-1 32 0 0,0-3-32 0 0,-3-4-96 0 0,1 0 64 0 0,-2-5-64 0 0,-1-3 0 0 0,-2-1 64 0 0,-1-4-64 0 0,1-3 0 0 0,-1-4 96 0 0,-2-2-96 0 0,0-2 0 0 0,0 0 0 0 0,0-4 0 0 0,-2-1 448 0 0,0-2 64 0 0,-4-3-1248 0 0,-5-2 800 0 0,-2 1-64 0 0,-3-1 0 0 0,0 2 0 0 0,-3 2 0 0 0,0 6 0 0 0,0 2 0 0 0,0 2 0 0 0,1 0 0 0 0,1 0 64 0 0,-3-1-64 0 0,2 2 64 0 0,0 4 0 0 0,-2-1-64 0 0,2 3 96 0 0,-1 4 0 0 0,0 2 0 0 0,-2 2-32 0 0,0 3 32 0 0,-1 3-32 0 0,0 1 0 0 0,-2 1 0 0 0,0 4 32 0 0,-2 2-32 0 0,-1 2-64 0 0,-3 3 96 0 0,-2 2-32 0 0,2 1-64 0 0,-5 12 96 0 0,-1 3 0 0 0,0-3-96 0 0,3-5 64 0 0,3-2-64 0 0,1-4 96 0 0,1-3-96 0 0,-3 5 96 0 0,-1 4 0 0 0,1-2-96 0 0,-2-2 0 0 0,3-3 0 0 0,2-4 64 0 0,1-2-64 0 0,2-4 0 0 0,2-4 0 0 0,0-4 0 0 0,2-6 0 0 0,2-5 64 0 0,1-5-64 0 0,0-3 0 0 0,0-2 0 0 0,0-1 0 0 0,0-3 0 0 0,-1-4-736 0 0,-3-3-3168 0 0,0-2-11039 0 0</inkml:trace>
  <inkml:trace contextRef="#ctx0" brushRef="#br0" timeOffset="6">933 3922 6431 0 0,'0'2'6112'0'0,"3"2"-5664"0"0,1 2 0 0 0,2 3 0 0 0,0 2-64 0 0,3 3-32 0 0,0 0 0 0 0,1 2 0 0 0,0 0 0 0 0,-1 0-32 0 0,0 3 0 0 0,2 0 0 0 0,0 1-96 0 0,-1 1-32 0 0,0 0 0 0 0,-1-1 32 0 0,0-1-128 0 0,-1-1-32 0 0,0-2 0 0 0,0-2 32 0 0,2-5-96 0 0,0-3 0 0 0,1-3 64 0 0,0-4-64 0 0,0-5 0 0 0,2-7 0 0 0,1-4 0 0 0,0-4 0 0 0,1-3 0 0 0,1-4 0 0 0,0-2 0 0 0,-1-1 0 0 0,-1-1 0 0 0,2-3 0 0 0,-1 0-96 0 0,-1 0 96 0 0,1 0 0 0 0,-2 5 0 0 0,0 3-64 0 0,-1 2 64 0 0,-1 5 0 0 0,1 4 0 0 0,2 3 0 0 0,-1 5 0 0 0,4 4 0 0 0,0 5 0 0 0,-2 4 0 0 0,0 5 0 0 0,-1 6 0 0 0,-1 3 64 0 0,-1 3 32 0 0,0 3 32 0 0,-1 3 0 0 0,0-1-32 0 0,2 1 32 0 0,-2 0-32 0 0,1-1 0 0 0,-3-1 0 0 0,0-2 0 0 0,0-2 0 0 0,0-2 0 0 0,-2-2 0 0 0,3-2-96 0 0,2-3 0 0 0,1-3 64 0 0,0-5-64 0 0,0-2 0 0 0,1-2 0 0 0,1-4 0 0 0,4-9 0 0 0,0-8-64 0 0,2-3 64 0 0,-2-3-96 0 0,-1-3 0 0 0,-2-3 32 0 0,-2-3-32 0 0,-1 0 32 0 0,-1 1 64 0 0,0 0 0 0 0,-1 4 0 0 0,1 1 0 0 0,-1 4 0 0 0,3 0 0 0 0,0 4 0 0 0,0 4-64 0 0,0 4 64 0 0,-1 5 0 0 0,0 3 0 0 0,1 3-64 0 0,1 4 64 0 0,-1 4 0 0 0,2 7 0 0 0,0 4 0 0 0,-1 4 0 0 0,-1 4 0 0 0,2 3 0 0 0,-1 1 0 0 0,-1 3 0 0 0,4 5 0 0 0,0-1 64 0 0,1-1-64 0 0,-4-4 96 0 0,0-4-32 0 0,-2-5 0 0 0,0-5-64 0 0,-1-7 0 0 0,0-1 0 0 0,1-5 0 0 0,3-4 0 0 0,1-4 0 0 0,0-4 0 0 0,-2-3 0 0 0,-3-3 0 0 0,-1-1 0 0 0,-4-2 0 0 0,1 1-64 0 0,-3 0 64 0 0,1 2 0 0 0,-1 2 0 0 0,1-4 0 0 0,1 2 0 0 0,0 1 0 0 0,0 2-64 0 0,1 3-192 0 0,3 3-3136 0 0,1 2-11583 0 0</inkml:trace>
  <inkml:trace contextRef="#ctx0" brushRef="#br0" timeOffset="7">2430 3736 8255 0 0,'0'2'928'0'0,"0"4"-928"0"0,2 1 0 0 0,1 2 320 0 0,-1 2 32 0 0,2 2 32 0 0,4 3 288 0 0,3 3-416 0 0,2 0 0 0 0,0-1 0 0 0,-1 0 96 0 0,1-3 32 0 0,0-2 0 0 0,-1-3 0 0 0,0-3-192 0 0,0-6-32 0 0,1-3-32 0 0,-2-6 64 0 0,1-7-192 0 0,-1-6 96 0 0,-1-6-96 0 0,-1-2 96 0 0,0-5-96 0 0,-1-2 64 0 0,0-2-64 0 0,-2-1 0 0 0,0-1 0 0 0,0 1 0 0 0,-2-1 0 0 0,-1 0 0 0 0,-1 1 64 0 0,-1 0-64 0 0,-1 2 0 0 0,-3 0 0 0 0,0 0 64 0 0,1 1-64 0 0,0 2 0 0 0,-2 1 96 0 0,0 1-96 0 0,1 1 96 0 0,1 2-96 0 0,0 5 96 0 0,3 2-96 0 0,2 4 64 0 0,1 1-64 0 0,3 4 352 0 0,2 4-192 0 0,1 6 0 0 0,2 7-32 0 0,1 2 0 0 0,3 3 0 0 0,-2 0 0 0 0,0 0-32 0 0,2 3 0 0 0,-1-2 0 0 0,0 1 0 0 0,1-2-96 0 0,0-3 0 0 0,2-1 64 0 0,-2-3-64 0 0,0-4 0 0 0,-1-4 64 0 0,-2-3-64 0 0,0-4 0 0 0,-1-2 0 0 0,0-3 0 0 0,0-4 0 0 0,-1-4 0 0 0,0-3-96 0 0,2-1 96 0 0,-4-2-96 0 0,0 1 32 0 0,1-1 64 0 0,-3 0 0 0 0,-2 3 0 0 0,1 1-64 0 0,-1 0 64 0 0,0 2 0 0 0,1 0 0 0 0,-3 2 0 0 0,2 3 0 0 0,-1 1 0 0 0,1 3 0 0 0,2 0 0 0 0,2 4 0 0 0,1 4 0 0 0,0 6 0 0 0,2 4 160 0 0,0 4-160 0 0,0 1 64 0 0,-1 2-64 0 0,-2 1 64 0 0,0-3-64 0 0,1-1 0 0 0,1-2 0 0 0,0-4 64 0 0,0-5-64 0 0,3-1 0 0 0,0-4 0 0 0,0-4 0 0 0,0-4 0 0 0,0-4-96 0 0,0-4 32 0 0,1-2 0 0 0,-1-4 64 0 0,1-2-96 0 0,-2-1 32 0 0,0-1 64 0 0,-1 0 0 0 0,-1-2 0 0 0,-1 1 0 0 0,-1 1 0 0 0,0 2 0 0 0,1-2 0 0 0,0 1 0 0 0,-1 4 0 0 0,-1 7 0 0 0,0 5 0 0 0,-1 7 0 0 0,0 4 0 0 0,2 7 0 0 0,1 7 64 0 0,1 5-1888 0 0,-2 0-12351 0 0</inkml:trace>
  <inkml:trace contextRef="#ctx0" brushRef="#br0" timeOffset="8">2524 3984 5055 0 0,'2'0'2912'0'0,"3"0"-2048"0"0,3 3-384 0 0,1 0-64 0 0,1 3-32 0 0,2 0 0 0 0,2 2-32 0 0,1 2-32 0 0,2 3 0 0 0,-1 3 32 0 0,3 2-224 0 0,0 1-64 0 0,0 2 0 0 0,3 9-320 0 0,1 3-160 0 0,-3-3-11007 0 0</inkml:trace>
  <inkml:trace contextRef="#ctx0" brushRef="#br0" timeOffset="9">3113 4622 8255 0 0,'2'3'896'0'0,"3"3"-288"0"0,2 4 768 0 0,2 2-640 0 0,2 0-608 0 0,1-1-128 0 0,-3 2 0 0 0,1-2 0 0 0,0 0 96 0 0,0 0 0 0 0,1 2-32 0 0,0 1 32 0 0,0 0-96 0 0,3 1 0 0 0,0-2 0 0 0,1-1-3296 0 0,1 1-672 0 0,-2-3-1119 0 0</inkml:trace>
  <inkml:trace contextRef="#ctx0" brushRef="#br0" timeOffset="10">3608 5074 11487 0 0,'0'3'1248'0'0,"0"3"-1248"0"0,0 3 448 0 0,3 1 96 0 0,1 1-32 0 0,1 1 32 0 0,2-2-448 0 0,2 1-96 0 0,0 1 0 0 0,1 1 0 0 0,2 0 0 0 0,0 2 0 0 0,0 0 0 0 0,0 1 0 0 0,2-1-64 0 0,1 1-32 0 0,-1 0 0 0 0,2 0 0 0 0,2-1-2112 0 0,-2-2-10111 0 0</inkml:trace>
  <inkml:trace contextRef="#ctx0" brushRef="#br0" timeOffset="11">4091 5416 12159 0 0,'0'3'1312'0'0,"0"3"-1312"0"0,2 1 96 0 0,1 2 0 0 0,1 1 96 0 0,1 3-192 0 0,-1-2-13855 0 0</inkml:trace>
  <inkml:trace contextRef="#ctx0" brushRef="#br0" timeOffset="12">1546 2911 10111 0 0,'-2'0'1088'0'0,"-2"0"-1088"0"0,-1 2 0 0 0,-2 2 448 0 0,5 2 1632 0 0,4 0-1952 0 0,5 2-64 0 0,3-3 0 0 0,5-3 32 0 0,1-1-96 0 0,1-4 0 0 0,2-1 64 0 0,1-3-64 0 0,1 0 0 0 0,2-1 0 0 0,1 0 0 0 0,-1-1 0 0 0,-1 2 64 0 0,-3 1-64 0 0,-2-1 0 0 0,-3 1 0 0 0,0 2 0 0 0,-4 3 0 0 0,-2 3 0 0 0,-3 3 96 0 0,-3 6-96 0 0,-4 4 64 0 0,-2 5-64 0 0,-1 1 64 0 0,-3 3-64 0 0,-1 2 0 0 0,-2 3 64 0 0,1 3-64 0 0,1 3 0 0 0,-1-1 64 0 0,0 1-64 0 0,1 1 96 0 0,1 0 0 0 0,1-1 0 0 0,0 5 96 0 0,1 0-96 0 0,4-1 0 0 0,2-4 0 0 0,1-4-96 0 0,2-3 96 0 0,3-2-96 0 0,1-3 96 0 0,0-2-96 0 0,2-5 0 0 0,0-2 0 0 0,2-5 64 0 0,0 1-64 0 0,2-3 0 0 0,-1-5 0 0 0,-1-2 0 0 0,1-5-128 0 0,0 0 32 0 0,0-3 0 0 0,-2-3 32 0 0,2-9-1024 0 0,-3-5-2720 0 0,-1 0-704 0 0,-3 4-1279 0 0</inkml:trace>
  <inkml:trace contextRef="#ctx0" brushRef="#br0" timeOffset="13">1628 3284 1343 0 0,'-2'3'128'0'0,"-2"0"-128"0"0,-3 0 2208 0 0,-1 3 416 0 0,5-1 4352 0 0,3 0-6848 0 0,4-2 64 0 0,4-1-96 0 0,4-1-32 0 0,2 0 0 0 0,3-1 0 0 0,2-3 0 0 0,2 0-64 0 0,2-4 0 0 0,0 1 0 0 0,1-2 0 0 0,2-5-1536 0 0,-3 0-10879 0 0</inkml:trace>
  <inkml:trace contextRef="#ctx0" brushRef="#br0" timeOffset="14">1935 2584 10111 0 0,'2'3'1024'0'0,"4"3"-928"0"0,4 4 160 0 0,2 2 32 0 0,3 2-32 0 0,1 1 64 0 0,0 1 32 0 0,0 3 0 0 0,1 4 0 0 0,-1 0-224 0 0,0 1-32 0 0,0 0 0 0 0,-1 1 0 0 0,1-1-224 0 0,0 0-64 0 0,-1 0 0 0 0,-2-6-13119 0 0</inkml:trace>
  <inkml:trace contextRef="#ctx0" brushRef="#br0" timeOffset="15">2183 2366 4127 0 0,'-3'0'192'0'0,"-1"3"32"0"0,-3 6 1088 0 0,-3 4 224 0 0,2 2 64 0 0,-1 5 0 0 0,1 1-992 0 0,3 2-224 0 0,-1 3-32 0 0,1 1 0 0 0,2 3-64 0 0,-1 3-64 0 0,-2 2 32 0 0,-2 8 64 0 0,1 2-320 0 0,-1 1 96 0 0,1-2-96 0 0,-2 5-608 0 0,0 0 352 0 0,2-9-12351 0 0</inkml:trace>
  <inkml:trace contextRef="#ctx0" brushRef="#br0" timeOffset="16">1923 2802 9983 0 0,'0'-3'2336'0'0,"2"0"-2080"0"0,2 0-32 0 0,6 0 32 0 0,1 1-32 0 0,3 1-64 0 0,2-3 0 0 0,2 1-32 0 0,2-1 0 0 0,2-1-128 0 0,6-6 64 0 0,3 0-3744 0 0,2-4-800 0 0,-4 0-1279 0 0</inkml:trace>
  <inkml:trace contextRef="#ctx0" brushRef="#br0" timeOffset="17">2831 1853 11871 0 0,'2'0'1280'0'0,"0"-3"-1280"0"0,3 0 0 0 0,0-3 0 0 0,1-1 0 0 0,2 0-64 0 0,1-1 64 0 0,1 2 0 0 0,1-1 0 0 0,1 1 0 0 0,0 2 0 0 0,2-2 0 0 0,1 0 0 0 0,2 2 0 0 0,-1-2 0 0 0,2 1 0 0 0,-1 1 0 0 0,1 1 0 0 0,1 1 0 0 0,-4 1 0 0 0,1 0 0 0 0,-3 1 0 0 0,0 1 0 0 0,-2 1 288 0 0,-1 5-32 0 0,-3 5 224 0 0,-2 4-128 0 0,-3 4 0 0 0,-3 2 0 0 0,-2 2 0 0 0,-2 2-32 0 0,0 2-32 0 0,-2 5 0 0 0,1 1 0 0 0,0 1-96 0 0,0 2 0 0 0,-1 0 0 0 0,-1 7 160 0 0,1 4-192 0 0,2-1-32 0 0,1-3 32 0 0,2-4-32 0 0,0-3-32 0 0,2-6 0 0 0,0-5 0 0 0,3-4-96 0 0,0-4 0 0 0,1-1 0 0 0,2-2 0 0 0,0-3 0 0 0,1-4 0 0 0,2-3-64 0 0,0-5 64 0 0,5-8-640 0 0,3-5 448 0 0,3-8-2720 0 0,0-7-3072 0 0,-4 3-2719 0 0</inkml:trace>
  <inkml:trace contextRef="#ctx0" brushRef="#br0" timeOffset="18">2949 2086 13343 0 0,'-2'0'1408'0'0,"-1"3"-832"0"0,3 3 32 0 0,2 1-608 0 0,4-1-64 0 0,2-2 64 0 0,2 0 0 0 0,4-3 0 0 0,2 0-96 0 0,4 0 96 0 0,0-2-96 0 0,0 1-4096 0 0,1-3-832 0 0,-2-1-1439 0 0</inkml:trace>
  <inkml:trace contextRef="#ctx0" brushRef="#br0" timeOffset="19">403 2350 10847 0 0,'-4'8'1152'0'0,"-1"5"-1152"0"0,-1 4 0 0 0,3 0 0 0 0,0 4 0 0 0,3 0 0 0 0,3 0 0 0 0,4-2 0 0 0,2-1 128 0 0,3-3-64 0 0,-1-2 32 0 0,3-4 0 0 0,4-2 32 0 0,-1-3 0 0 0,2-5 0 0 0,-1-2-64 0 0,1-3-64 0 0,2-3 96 0 0,-2-4-96 0 0,0-3 64 0 0,2-3-64 0 0,-2-3 0 0 0,-2-3 96 0 0,-1-3-96 0 0,-2-1 0 0 0,-3 1 0 0 0,-2 0-96 0 0,-1 0-32 0 0,-6 1 0 0 0,-1 4 0 0 0,-5 2 0 0 0,-2 2 128 0 0,-3 2 0 0 0,-2 1 0 0 0,0 1 0 0 0,-1 3 0 0 0,-5 3 0 0 0,-1 3 0 0 0,0 3 192 0 0,0 2 0 0 0,1 1-32 0 0,-1 3 32 0 0,0 2 32 0 0,2 1 0 0 0,1 4 0 0 0,2 1 0 0 0,0 3-32 0 0,1 1 0 0 0,2 3-32 0 0,4 2 32 0 0,1 2-96 0 0,5 3 0 0 0,2 2-32 0 0,2 3 32 0 0,3 0-96 0 0,3 1 0 0 0,0 1 64 0 0,2 0-64 0 0,0-1 0 0 0,2 1 64 0 0,1-1-64 0 0,0-2 0 0 0,1-2 0 0 0,0-1 0 0 0,2-4 0 0 0,-2-2 64 0 0,3-3-64 0 0,-2-3-96 0 0,1-5 0 0 0,0-3 32 0 0,6-9-2496 0 0,-1-3-10015 0 0</inkml:trace>
  <inkml:trace contextRef="#ctx0" brushRef="#br0" timeOffset="20">840 2132 8255 0 0,'3'0'3232'0'0,"5"-3"-2816"0"0,1 0-256 0 0,2-1-32 0 0,2 1 0 0 0,-1 2-128 0 0,3-3 0 0 0,0 0 0 0 0,0-3 0 0 0,5-2-1952 0 0,-1 1-8415 0 0</inkml:trace>
  <inkml:trace contextRef="#ctx0" brushRef="#br0" timeOffset="21">969 1744 447 0 0,'-4'-3'0'0'0,"-3"2"0"0"0,-3 1 0 0 0,-1 1 2080 0 0,0 2 384 0 0,1 4 2592 0 0,3 3-4128 0 0,0 3-352 0 0,6 1-64 0 0,2 4 0 0 0,0 5-64 0 0,1 2 0 0 0,2 6 0 0 0,0 3 0 0 0,0 3-160 0 0,-2 4 0 0 0,2 3-32 0 0,0 1 0 0 0,-1 1-128 0 0,0 1-64 0 0,2 1 0 0 0,-2-1-4256 0 0,-1 0-832 0 0,0-7-1471 0 0</inkml:trace>
  <inkml:trace contextRef="#ctx0" brushRef="#br0" timeOffset="22">922 5415 10943 0 0,'0'6'1184'0'0,"2"3"-1184"0"0,1 4 0 0 0,2 2 0 0 0,1 1 0 0 0,3-2 0 0 0,1-1 0 0 0,1-2 0 0 0,1-4 0 0 0,1-2-64 0 0,-1-3 64 0 0,0-4 0 0 0,0-4 0 0 0,0-4 0 0 0,0-3 0 0 0,-1-1 0 0 0,-1-2 0 0 0,-1-3 0 0 0,-1-4 0 0 0,-1-3-128 0 0,-1 1 32 0 0,-2-2 32 0 0,-1-1-32 0 0,-3 2 96 0 0,1-1-96 0 0,-2 3 32 0 0,-2 2 64 0 0,-3 5 0 0 0,0 2 128 0 0,-4 5 0 0 0,1 3-32 0 0,-3 6 224 0 0,-2 5 32 0 0,-1 5 32 0 0,0 4-32 0 0,-1 2-32 0 0,1 3 0 0 0,-1 3-32 0 0,1 1 32 0 0,2 4-32 0 0,-2 7 256 0 0,2 3-288 0 0,4 2-32 0 0,2-2 0 0 0,3 0 0 0 0,2-2 0 0 0,2-1-64 0 0,2-1-64 0 0,2-1 32 0 0,1 0-32 0 0,2 0 384 0 0,2 0 96 0 0,1-3 0 0 0,2 0 0 0 0,6 2-1728 0 0,4-1 704 0 0,1-3 352 0 0,-1-5 96 0 0,0-4 0 0 0,-4-5 0 0 0,1-5 0 0 0,0-3 0 0 0,0-5-64 0 0,2-5 64 0 0,8-9-992 0 0,0-8-3424 0 0,-1-5-864 0 0,-4 2-1471 0 0</inkml:trace>
  <inkml:trace contextRef="#ctx0" brushRef="#br0" timeOffset="23">1370 5167 8255 0 0,'0'3'1568'0'0,"0"3"1568"0"0,2 1-2592 0 0,2-1-160 0 0,3-1 352 0 0,2-2-544 0 0,3-1-32 0 0,-1-1 0 0 0,1-1-32 0 0,0 0-128 0 0,0-3 64 0 0,1-1-64 0 0,-1 1 0 0 0,2-3-992 0 0,-1 0-13343 0 0</inkml:trace>
  <inkml:trace contextRef="#ctx0" brushRef="#br0" timeOffset="25">3879 3564 11039 0 0,'-1'3'1184'0'0,"-4"3"-1184"0"0,-2 3 0 0 0,0 6 192 0 0,1 3-32 0 0,-1 3 32 0 0,2 4 0 0 0,0 3-32 0 0,3 1 0 0 0,-2 5 0 0 0,1 4 0 0 0,0 3 96 0 0,1 3 0 0 0,-1 5 0 0 0,0 4 0 0 0,-2 4 96 0 0,0 2 0 0 0,1 3 32 0 0,2 0-32 0 0,-2 2-32 0 0,0-1-32 0 0,1 0-32 0 0,1-3 32 0 0,0-6-96 0 0,2-7-32 0 0,2-9-32 0 0,0-9 32 0 0,1-5-224 0 0,1-8-192 0 0,3-9 128 0 0,-1-9 64 0 0,1-6 0 0 0,1-4 0 0 0,0-3 0 0 0,0-5 64 0 0,-1-3 0 0 0,0-1 0 0 0,-1-2 0 0 0,0-1 0 0 0,0 0 0 0 0,0 1 0 0 0,-1 1 0 0 0,1 3 160 0 0,-1 2 0 0 0,1 5 32 0 0,2 1 0 0 0,1 5-192 0 0,1 2 0 0 0,1 4 96 0 0,1 4 32 0 0,0 2 32 0 0,0 3 0 0 0,0 4 64 0 0,0 2 0 0 0,2 2 0 0 0,0 4 0 0 0,1 1-96 0 0,-1 3 0 0 0,-1 1 0 0 0,0 1-32 0 0,-1-1-96 0 0,1 4 64 0 0,4 0-64 0 0,4 3-1952 0 0,-1-3-15935 0 0</inkml:trace>
</inkml:ink>
</file>

<file path=ppt/ink/ink1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31T16:17:12.462"/>
    </inkml:context>
    <inkml:brush xml:id="br0">
      <inkml:brushProperty name="width" value="0.08571" units="cm"/>
      <inkml:brushProperty name="height" value="0.08571" units="cm"/>
      <inkml:brushProperty name="color" value="#FFFF00"/>
    </inkml:brush>
  </inkml:definitions>
  <inkml:trace contextRef="#ctx0" brushRef="#br0">105 277 8079,'-8'0'203,"-1"0"0,-1 0 335,-2 0-448,5 0 0,1 2 10,6 4 1,1 5 78,4 13 1,4-3 177,8 7 1,3 7-236,7 5 0,-1 8 5,0-1 1,6 3-264,3 1 0,1-1-11,-1-4 0,-3-1-17,-6-5 0,0-3 103,1 3 0,-7-11-81,-3-6 0,-2-4-366,-2-2 0,-4-1-162,0-5-507,-7 5 567,4-15 610,-6 7 0,0-8 0,0 0 0</inkml:trace>
  <inkml:trace contextRef="#ctx0" brushRef="#br0" timeOffset="335">406 277 8962,'-7'18'343,"-4"1"-241,2 4 1,-4 4-3,-5 7 0,-2 9-24,-6 3 0,-2 11-1,-2 7 1,0 3-201,-4 2 0,4-2 204,0-3 0,-1-1-26,5-11 0,3-12-167,10-16 27,0-5-225,5-10-53,3-1 1,5-10-253,0-4 1,4 3 77,0-9 629,7 0 0,2-13 1,7-1-1</inkml:trace>
</inkml:ink>
</file>

<file path=ppt/ink/ink1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31T16:17:32.866"/>
    </inkml:context>
    <inkml:brush xml:id="br0">
      <inkml:brushProperty name="width" value="0.08571" units="cm"/>
      <inkml:brushProperty name="height" value="0.08571" units="cm"/>
      <inkml:brushProperty name="color" value="#FFFF00"/>
    </inkml:brush>
  </inkml:definitions>
  <inkml:trace contextRef="#ctx0" brushRef="#br0">236 1 8100,'-13'0'-490,"0"0"490,0 0 0,4 0 0,0 0 0,5 5 113,-5 1-104,6 7-1,-2-3 234,5 15-224,-6 2 0,4 2 69,-2 0 1,2 5 135,2 7 1,0 7-142,0-2 17,6 4-54,-4 2 0,9-1 4,-2 1 1,3 0 1,1 0 1,0-2-119,0-4 0,0-4 64,0-7-110,0-8 51,0 6 1,0-14 26,1 4 1,-6-6-245,1-5 388,-6 3 300,3-13-331,-6 13 0,-6-7-55,-3 4 1,-4 3-126,-4-4 0,1-1 108,-6 2 1,1-3-499,0 3 218,-4-5 1,5 1 1,-7-6-82,1 4 1,4-6 0,1-6 353,5-4 0,-9-15 0,4-1 0</inkml:trace>
  <inkml:trace contextRef="#ctx0" brushRef="#br0" timeOffset="177">171 312 8100,'0'-10'830,"0"2"1,0 7-790,0-5 39,5 4 0,-3-6-407,10 8 299,-5 0 1,10 0-80,1 0 1,5-6-278,-1 1 1,4-7 117,5 6 1,1-7-137,2 1 0,4 3 402,-3-3 0,9-7 0,2-8 0</inkml:trace>
  <inkml:trace contextRef="#ctx0" brushRef="#br0" timeOffset="554">707 416 8142,'0'11'195,"0"1"1,0-1 60,0 6 0,-4 1-289,0-1 76,-1 0-100,5 1 1,0-1-94,0 0 0,0 0 183,0 1 0,0 5-66,0 0 0,0 0 232,0-6-301,6 1 72,1-9 1,2 5-18,0-9 1,0 7-2,4-6 1,1-1 49,4-5 0,-2-7 50,6-5-135,-1-11 104,6 4 0,-1-14-10,0 4 1,0-3-6,0-3 1,0 6-13,1 1 0,-1 8-7,0 3 0,-4 2 12,0 9 1,-6 0 8,1 6 6,-2 0 0,-4 8-16,-2 3 0,-3 7 1,-6 5 0,0-4-91,0 4 0,0 2-163,0-2 1,0 6 91,0-6 0,0 0-103,0-6 0,1-5 266,4-1 0,2-7 0,6 4 0</inkml:trace>
  <inkml:trace contextRef="#ctx0" brushRef="#br0" timeOffset="1103">1297 173 8070,'7'-9'389,"-1"1"0,-6 6-502,0-4-872,0 5 908,0-7 163,5 8-35,3 0 1,5 6 7,0-1 1,0 3 9,0-2 0,0 2-90,0 3 0,2 4-8,2-3 0,-2 3-9,2 3 0,-7 5 0,-1 0 1,-1 2-100,0-2 0,2 4 114,-5 7 0,-1 1 16,-4-1 1,-6 3 12,-2 3 0,-4 3 11,-1 3 1,-2 2-50,-2-8 329,2 0-173,-4 3 0,8-13 25,2 5 1,-1-6 120,5 0-191,1-4 74,4-8-285,0-7 1,2-3 77,2-7 1,3 0-46,6 0 0,2-6 20,2 1 0,-1-7-108,6 6 0,-4-5-17,3 5 1,-3-5-116,4 5 1,-5-6-32,5 7 1,-6-3 349,1 2 0,2 4 0,-1-4 0,-1-3 0,-4-3 0,0-3 0,1-2 0</inkml:trace>
  <inkml:trace contextRef="#ctx0" brushRef="#br0" timeOffset="1368">1689 640 7834,'0'10'-439,"0"-2"591,-5-1 1,3-3-135,-2 8 0,2-7-30,2 7 0,0-6 23,0 5 0,2 1 31,2 5 0,-1-2-71,6-3 1,-5 3 123,5-3 1,0-2 9,4 1 1,0-7-96,0 2 1,0-4-5,0-2 0,2-4 71,2-8 0,-2-1-6,2-16 1,-2 0-11,-2-5 0,-2-1-1,-2 0 0,1 3 332,-5 3-172,-1-4-91,-4 14 1,-6-6 243,-3 8 0,-7 1-150,-1 5 0,-6 3-261,1 8 1,-7 2 285,-2 4-1350,1 3 780,3 16 1,3 8 100,2 7 221,3 8 0,0-3 0,-1 7 0</inkml:trace>
</inkml:ink>
</file>

<file path=ppt/ink/ink1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31T16:17:53.703"/>
    </inkml:context>
    <inkml:brush xml:id="br0">
      <inkml:brushProperty name="width" value="0.08571" units="cm"/>
      <inkml:brushProperty name="height" value="0.08571" units="cm"/>
      <inkml:brushProperty name="color" value="#FFFF00"/>
    </inkml:brush>
  </inkml:definitions>
  <inkml:trace contextRef="#ctx0" brushRef="#br0">26 191 7973,'-1'-10'350,"-4"4"-928,4 5 0,-6-5 14,2 0 797,4 0-179,-5 6-188,6 0 486,0-7-250,0 5 1,2-6 242,2 8 1,-1-2-161,6-4 0,-1 4 43,5-3 0,2 3 80,2 2-313,-2-8 98,10 6 0,-6-6-51,2 8 0,3 0-162,-7 0 1,5 2 125,-5 4 1,1 4-43,-5 7 1,0 2-107,0 4 1,-6 4 68,-2 8 1,-4 7-214,-1 4 1,-6 10 18,-2 1 0,-5 13 47,-5-7-823,-2 8 1032,-6-17 0,-1 5-42,1-7 0,1-9 63,4-9 1,0-9 177,4-13 1,7-5-137,-3-7 0,2-1 138,-2-5 1,6-4 11,3-7 0,-2 0-13,1-1 1,1 7 405,4-1 0,2 1-524,2-7 0,3 3 4,6 3 0,5-3 0,-1 4 1,6-5-13,-1-1 1,-1 2-77,0 3 1,1-3 106,4 3-207,1 4 65,-1 1 0,-1 1-41,-4 0 0,3 0-200,-7 6 0,1 0 18,-5 0 1,0 8-158,0 4 0,3-3-463,-3 3 891,3-1 0,-3 14 0,7 2 0</inkml:trace>
  <inkml:trace contextRef="#ctx0" brushRef="#br0" timeOffset="436">642 87 8129,'0'-10'438,"0"-5"1,0 11-342,0-7 17,0 7-22,5-11 0,3 13 26,5-4 0,0-2-4,0 2 1,4 1-18,1 5 1,5 0-3,-1 0 1,3 0-173,1 0 0,-3 5-86,3 1 29,-8 8 201,12-5 0,-15 8-187,2 1 1,-2 5 34,-2 0 0,-1 8 52,-4-3 1,-2 7 16,-6 5-165,-6 5 160,-1 6 1,-10 7-53,-1 0 0,-5 5-7,1-5 0,-3-1 143,-1-5 1,1-4-89,4-7 0,-3-5 593,7-18-31,-1 3-412,11-19 0,1 3-86,6-10 0,2-3-88,2-4 1,-1-1 149,6 7 1,4-7-30,4 1 0,2 3-108,-1-3 0,1 2 77,2-1 1,4-4-204,-3 3-34,3 4 1,1-7 0,0 11-238,0-7 1,0 5-119,1-6 0,-1 7 551,0-7 0,0 0 0,0-5 0</inkml:trace>
</inkml:ink>
</file>

<file path=ppt/ink/ink1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31T16:18:10.320"/>
    </inkml:context>
    <inkml:brush xml:id="br0">
      <inkml:brushProperty name="width" value="0.08571" units="cm"/>
      <inkml:brushProperty name="height" value="0.08571" units="cm"/>
      <inkml:brushProperty name="color" value="#FFFF00"/>
    </inkml:brush>
  </inkml:definitions>
  <inkml:trace contextRef="#ctx0" brushRef="#br0">367 260 8049,'-6'-10'1237,"3"3"-1337,-6 7 48,6 0 0,-8 2 16,2 3 0,-3 5 121,-1 7 0,-4 14-129,-1 4 1,-5 15 200,1 7 0,-4 9 15,-4 20 0,2 4-344,12-38 0,1 0 0,4-3 0,1 0 231,0 0 1,2 0 0,-6 47-92,1 2 1,5-2-107,4-15 0,2-4-65,2-25 0,6-4 138,3-14 1,3-9-91,1-7 1,4-3-41,1-9 1,1-2-123,-2-10 1,2-4 531,3-7 1,1-6-345,-6 0 0,5-10 285,-4-1 1,-1-7-148,-4-5 0,-1-2 114,-3 8 1,-4-6-120,-5 5 0,0 1 134,0 5 1,-5 8-54,-4 4 1,-4 4 132,-5 2 1,-2 0-307,-6-1 1,-5 9 93,1 3 1,-1 4-413,5 2 0,0 0 53,0 0 353,5 0 0,2 8 0,6 1 0</inkml:trace>
  <inkml:trace contextRef="#ctx0" brushRef="#br0" timeOffset="342">459 744 9777,'-6'10'310,"4"-1"-234,-2-3 1,2-2-5,2 8 1,0 1 97,0 10 1,0-2-129,0 8 0,0 0 106,0 5 1,6 1-307,3 0 0,3-1-49,1 1 1,1-1-41,4 1 0,-2-6 132,6 0 0,-5-8-134,5 2 0,-5-10 97,5-1 1,-6-3 22,2 3 0,-8-4-42,-2-8-22,-5 0 321,3 0 1,-7 0-74,-4 0 1,-6 5 40,-7 1 1,-9 8-194,0-3 0,-6-1-116,2 1 1,-3 1 20,3 5 0,-4-7-396,5-5 588,-1-3 0,5 6 0,0 2 0</inkml:trace>
  <inkml:trace contextRef="#ctx0" brushRef="#br0" timeOffset="499">537 986 8007,'7'-7'37,"4"3"-37,-7-8 587,0 8 0,-2-5 85,2 3-351,-2 4-301,9-13 0,-4 7-245,7-3 0,-6-3-430,1 8 1,0-5 323,4 5 0,0-7-743,0 1 1074,0 4 0,6-7 0,1 5 0</inkml:trace>
  <inkml:trace contextRef="#ctx0" brushRef="#br0" timeOffset="753">877 762 8006,'0'17'109,"0"-6"201,0 1-160,0-8 1,0 3 1,0-5 88,0 4-24,0-4-455,0 6 84,0-8 1,0-2 110,0-4-51,6 4 0,0-13 2,3 3 1,1-3 118,-6-2 0,5-1 111,-5 1-76,1 0 0,-5-1 112,0 1 0,0 6-72,0-1 1,-2 8-244,-2-2 0,-3 3 87,-6-3 0,0 4-358,-1-4 1,1 6 27,0 6 1,0-4 384,0 4 0,0 3 0,0 1 0</inkml:trace>
  <inkml:trace contextRef="#ctx0" brushRef="#br0" timeOffset="1143">1336 1 8006,'7'7'621,"-1"-5"-281,-6 6 61,6-8-60,-5 0-136,5 0 1,-6 2 150,0 4-196,0-4 1,-4 13-105,-1-4 0,-5 11 9,1 1 1,-7 15 90,-1 2 1,-6 10-177,1 8 1,-7 11-253,-2 12 1,13-36 0,0 0 308,0 1 0,1 0 0,-2 7 0,0 0-10,-1-1 1,1 0-1,-1 7 1,0 1 2,1-2 0,-1-1 0,1 4 0,0-1-5,2-5 0,-1 0 1,0 2-1,-1-1-44,1-4 0,1 0 0,0 1 0,2 0-79,-1-7 1,1 0 0,-11 38-173,4-9 0,-1-4-30,5-1 0,2-9 40,8-3 0,-3-14-453,7-9-191,0-9 207,4-16 0,1-4 725,4-12-28,2-4 0,6-22 0,0-5 0</inkml:trace>
  <inkml:trace contextRef="#ctx0" brushRef="#br0" timeOffset="1408">1021 1557 8006,'0'10'-238,"0"-1"213,0-3 24,0-4 1,0 8 26,0-5 0,0-1 236,0 8-265,0-8 1,0 5 1,0-3-1,0-4 0,6 5 71,3-7 0,-2-1 5,2-5 0,-2-4 61,2-7 1,1 0 179,-5-1 1,3 1 1,-3 0 1,-1-1-95,-4 1 1,0 0-239,0 0 1,-1 5 34,-4 1 1,-2 7-256,-6-2 0,4-2 271,0 2-36,1 1 0,-11 12 0,-2 3 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30T02:51:06.385"/>
    </inkml:context>
    <inkml:brush xml:id="br0">
      <inkml:brushProperty name="width" value="0.1" units="cm"/>
      <inkml:brushProperty name="height" value="0.1" units="cm"/>
      <inkml:brushProperty name="color" value="#F0F0F0"/>
    </inkml:brush>
  </inkml:definitions>
  <inkml:trace contextRef="#ctx0" brushRef="#br0">20280 5679 5055 0 0,'0'5'544'0'0,"0"5"-544"0"0,-3 3 0 0 0,1 2 896 0 0,-1 3 1312 0 0,3 2-1088 0 0,2 0-704 0 0,-1 0-128 0 0,3-8 1824 0 0,0-7-1184 0 0,1-7-480 0 0,0-9 32 0 0,1-6-288 0 0,3-9 128 0 0,-3-7-160 0 0,2-5-32 0 0,-1-4-32 0 0,0-3 0 0 0,0-1 0 0 0,2-5-96 0 0,2-5 96 0 0,-1-5-96 0 0,2-5 64 0 0,0-2-64 0 0,0-2 0 0 0,-2-6 0 0 0,-1-2 64 0 0,1-2-64 0 0,0 0 0 0 0,-2 0 0 0 0,0 0 0 0 0,-1 4 0 0 0,-2 3 0 0 0,-2 5 0 0 0,-2 5 0 0 0,-2 5 0 0 0,-2 3 64 0 0,-1 4-64 0 0,-1 9 64 0 0,-1 9-64 0 0,-3 10 64 0 0,2 12 352 0 0,-1 9-288 0 0,2 9-128 0 0,1 8 96 0 0,-1 7-96 0 0,2 8 64 0 0,0 3-64 0 0,2 5 64 0 0,1 3-64 0 0,0 6 64 0 0,1 3 0 0 0,0 0 32 0 0,3 0 0 0 0,-1 0 0 0 0,1-2-96 0 0,3 0 96 0 0,1-3 0 0 0,1-7-96 0 0,1-7 0 0 0,2-9 0 0 0,0-8 0 0 0,0-6 0 0 0,3-8 0 0 0,0-6-96 0 0,3-4 96 0 0,0-7-160 0 0,5-10-128 0 0,1-7 160 0 0,1-2 128 0 0,-3-3-64 0 0,-1 0 64 0 0,-2 1-64 0 0,-1-1 64 0 0,-1 1 0 0 0,-4 2 0 0 0,-2 1-64 0 0,0 2 64 0 0,-3 1 0 0 0,-1 1 0 0 0,-1 0 0 0 0,0 2 0 0 0,-2 5 0 0 0,-1 2 0 0 0,1 9 64 0 0,0 9 96 0 0,0 7 64 0 0,-2 9-32 0 0,1 7 32 0 0,-1 7-224 0 0,-1 3-128 0 0,0 2 0 0 0,0 5 32 0 0,2 0 96 0 0,0 3 0 0 0,1-1 0 0 0,-1 2 0 0 0,1 7-928 0 0,1-4-15167 0 0</inkml:trace>
</inkml:ink>
</file>

<file path=ppt/ink/ink1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31T16:18:36.427"/>
    </inkml:context>
    <inkml:brush xml:id="br0">
      <inkml:brushProperty name="width" value="0.17143" units="cm"/>
      <inkml:brushProperty name="height" value="0.17143" units="cm"/>
      <inkml:brushProperty name="color" value="#E71224"/>
    </inkml:brush>
  </inkml:definitions>
  <inkml:trace contextRef="#ctx0" brushRef="#br0">315 243 7501,'-8'0'657,"-3"0"-719,9 0-256,-4 0 1,6 8 0,0 1 0</inkml:trace>
  <inkml:trace contextRef="#ctx0" brushRef="#br0" timeOffset="1322">328 260 7116,'-8'0'-495,"-3"0"1,8 0 791,-6 0-279,6 0 0,-4-2 31,3-4 103,2 5 1,-8-9-109,6 4 126,-7 4 1,8-11-69,-5 7 0,3-2 108,-3 3 1,3 1-61,-3-8 1,3 6 8,-4-5 1,5 5-11,-5-5 136,6 7-200,-8-4 1,8 2-125,-6 1 156,0-1-26,2 6 1,-4 0-185,2 0-88,-3 0 190,5 0 0,-5 0-221,4 0 251,-4 0-65,5 8 1,-5 1-17,3 8 1,2 1 54,-2-1 1,5 8-3,-5 4 0,5 3-11,-5 3 142,6 0-130,-3-1 1,6 7 8,0-1 0,0 6 11,0-6 40,6 1-50,1-7 1,2-1-36,0-4 1,0-4-95,4-8 1,0-2 130,0-3-230,0-4 94,0-8 0,5 0-67,-1 0 137,0-8 8,-3-2 1,3-15-38,0-3-1,1-13 85,1-3 1,-5-2-14,4 0 0,-4-2 2,-1-10 0,-1 10 17,-3-4 1,1 6 14,-6 0 1,1-2 15,-5 8 0,0 5 164,0 6 11,0 8-207,0 4 1,-6 3 236,-3 9 13,3-1-243,-5 6 1,3 0 80,-5 0-49,6 0 57,-5 7-354,5-5 137,-6 14 0,4-7 211,1 9-673,5-1 374,-9-7 1,11 5-463,-4-4 1,4 5 652,1 1 0,0 8 0,0 2 0</inkml:trace>
  <inkml:trace contextRef="#ctx0" brushRef="#br0" timeOffset="1532">537 468 8134,'-6'9'323,"-1"-1"172,-6-8 0,0 6-34,0 0-844,6-1 349,-5-5 1,9 0-178,-6 0-373,6 0-92,-2 0 1,6 6 116,3 0 559,4 0 0,5-6 0,0 0 0</inkml:trace>
  <inkml:trace contextRef="#ctx0" brushRef="#br0" timeOffset="1903">707 208 8225,'0'10'-420,"0"-2"116,0-8 244,-5 7 70,3-5 0,-8 14 12,6-5 1,-1 4-57,5 3 327,0 7-298,0-6 0,0 14 158,0-5 0,0 5-139,0 2 0,6-3 27,3-3 1,-2 2-87,2-8 1,-1-2-5,6-9 0,-1 1 18,0-7 0,0-2-21,0-10 0,4-6 40,1-11 0,-1-5-18,-4-13 0,5-1 114,-1-4-108,-5-4 12,0 6 1,-7-2 121,4-1-113,-3 9 63,-6-4 0,0 15 19,0 4 0,-6 5-39,-3 7-85,-2-4 63,-8 13 0,4-6-138,-2 8 0,2 8-239,2 3 1,-3 5-373,3 1 385,-3 0 346,15-7 0,-11 5 0,5-5 0</inkml:trace>
</inkml:ink>
</file>

<file path=ppt/ink/ink1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31T16:18:47.703"/>
    </inkml:context>
    <inkml:brush xml:id="br0">
      <inkml:brushProperty name="width" value="0.17143" units="cm"/>
      <inkml:brushProperty name="height" value="0.17143" units="cm"/>
      <inkml:brushProperty name="color" value="#E71224"/>
    </inkml:brush>
  </inkml:definitions>
  <inkml:trace contextRef="#ctx0" brushRef="#br0">341 18 8142,'-13'0'991,"0"0"-750,5 0-310,-3 0 198,9-8 70,-9 6-411,9-5 390,-4 7-1263,6 0 1090,6 7 1,2-5-86,5 4-17,6-4 92,-5-2 1,6 0-5,-2 0 0,1 0 27,3 0 1,2 0 10,-2 0 0,-3 0-18,-1 0-160,2 0 163,-5 0 1,3 0-118,-4 0 100,-1 0 0,0 0 1,-5 0 57,1 0-77,-6 0 268,3 0-249,-6 7 0,0-3-5,0 8 275,0-1-246,0 7 1,-6 7-11,-3 3 0,-2 7 36,-2 5 1,0 5-28,-1 6 14,1 9-11,0-6 1,2 13 7,2-3 1,-6 7-18,7-2 0,-7 4-2,6-10 0,2-1 20,-2 1-550,6-7 538,-8-4 0,9-12-179,-2-11-11,2-4 194,2-8-686,0-7 198,0-3-80,0-7 0,5-1 730,-1-5-478,6 4 292,-8-14 0,9 7 0,-3-8 0</inkml:trace>
  <inkml:trace contextRef="#ctx0" brushRef="#br0" timeOffset="640">14 1764 8690,'0'18'-89,"-6"-1"1,4 8-167,-2 4 169,3 3 88,1 3 0,1 5-138,3 1 234,-2-1-1,9-5-238,-3-1 96,5-7 1,0-4 35,0-11 0,0-5-211,0-7 1,6-3 221,3-9 1,-2-7 32,2-16 0,1-1 191,8-5-225,-3-3-3,9 0 0,-9-4 209,3 8-593,-4 7 399,-1 0 1,1 14 15,-1-4 1,-1 6-38,-4 5 1,-6 5-148,-6 7 0,-5 5 70,5 1 1,-6 9-173,1 3 1,2-1 256,-2 6 0,6 4 0,-2 0 0</inkml:trace>
  <inkml:trace contextRef="#ctx0" brushRef="#br0" timeOffset="1024">917 1626 8069,'-6'17'-111,"5"8"135,-11-5 0,6 12 43,-2-3 0,-3 4-124,7 1 0,-5 7-81,5-1 1,0 6 172,4-6 1,0 7 76,0-7 0,4-2-81,0-9 1,6-4-139,-1-8 0,-2-7 248,2-4-334,6-4 107,-1-2 0,5-10 42,-6-7 0,5-8 23,-1-10 0,5-7 7,-5-4 0,1-6 5,-5-6 1,0 5 73,0-5-799,0-4 794,0 9 1,-5-5 143,-4 12 1,-3 6-117,-1 11 1,-1 0 124,-3 12 1,-5 3-121,-9 14-182,4 0 153,-11 0 1,6 8-12,-3 3 1,-1 7-235,6 5 1,-1-2-31,5 8 0,0-2 211,0 1 0,0 13 0,0-5 0</inkml:trace>
  <inkml:trace contextRef="#ctx0" brushRef="#br0" timeOffset="1224">1310 1903 8086,'-9'0'-192,"0"0"-116,6 0 100,-8 0-331,9 7 12,-4-5 527,6 6 0,0 0 0,0 1 0</inkml:trace>
  <inkml:trace contextRef="#ctx0" brushRef="#br0" timeOffset="1566">1480 1453 9698,'0'-9'-1563,"1"-5"1493,4 8 0,2-1 99,6 1 1,0 4 2,0-4 1,6-2-39,3 3 1,-2-1 3,2 6 0,-1 0-64,0 0 0,3 2-20,-7 4 0,5 3-59,-5 9 123,1 7 3,-11 1 1,3 9 33,-5 0 0,-1 7 35,-4 4 1,0 4 120,0 2 1,0 0-127,0 0 288,-6-8-191,-1-2 0,0-13-49,2 0 0,2-10 44,-1-2-284,3 0 1,-4-15-28,10 4 0,0-6-115,4-6 1,7-3 80,-3-9 0,5-1-180,-1-4 0,4-2 388,5-4 0,0-11 0,0 4 0</inkml:trace>
  <inkml:trace contextRef="#ctx0" brushRef="#br0" timeOffset="1991">2017 1367 7998,'-6'-10'136,"3"2"-361,-6 8 271,6-7 0,-4 3-45,3-8 0,2 7-128,-2-7 0,4 6 37,4-5 0,4 1 143,5-1 0,1-5-145,4 5 1,-2-3 105,5 3 1,0-3-112,1 8 0,1-5 20,-6 5 0,5 0-39,-4 6 1,-1 2 103,-4 4 1,-4 6 1,0 11 0,-6 9-20,1 9 0,-3 9 86,-1 2 0,-1 1-61,-3 11 1,-4-1 136,-5 6 1,0 6-928,0 0 971,0 0-19,0 2 0,6-14-53,2 1 0,-1-10-95,2-8 1,0-4 7,4-7 0,5-10-43,4-8 1,3-8-151,1-9 1,2-1 35,2-5 0,-2-4 690,2-7 0,-2-8-567,-2-4 0,0-9 24,0-3 0,-2-5-8,-2 6 1,-3-6 105,-6 5 1,0-5 207,0 6 0,-1 0 0,-4 5 1,-4 6 164,-8 0 1,-3 8-401,-7-2 1,-3 6 88,-1 5 0,-5-3-647,1 3 1,-7-3 275,-2-2 1,1-1 203,3 1 0,7-8 0,1-2 0</inkml:trace>
</inkml:ink>
</file>

<file path=ppt/ink/ink1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31T16:19:17.761"/>
    </inkml:context>
    <inkml:brush xml:id="br0">
      <inkml:brushProperty name="width" value="0.08571" units="cm"/>
      <inkml:brushProperty name="height" value="0.08571" units="cm"/>
      <inkml:brushProperty name="color" value="#FFFFFF"/>
    </inkml:brush>
  </inkml:definitions>
  <inkml:trace contextRef="#ctx0" brushRef="#br0">1 1972 8819,'0'10'-255,"2"-3"-101,4-7 407,-4 0 1,5-2 29,-7-3 0,2-13-29,4-10 1,-2-7-4,7-5 1,-5-12-93,6-12 0,-1-11 29,6-5 0,-5-11-185,-1-1 1,-6 40 0,0 0 202,7-46 0,-5 0-16,-7 12 1,0 5-11,0 1 0,0 3-120,0 2 0,-2 2 135,-3 15 0,3 2-5,-4 10 1,2 0 84,-2 12 0,4 3-69,-3 14 313,3-1 304,2 9-530,0 1-129,0 23 1,0 3 48,0 10 1,0 7-13,0 0 0,0 9 13,0 13 1,0-3-7,0 4 1,0 3 0,0 3 1,0-7-24,0-5 1,2-2 18,3-9 0,-3-1-40,4-5 0,4-9-84,1-3 1,5-11 66,1-6 1,0-12-133,0-6 0,6-12 118,1-11 1,4-13-33,-5-10 0,6-7 125,-6 2 1,0 1-91,-5-1 0,-3 7 180,-3-2 0,1 4-39,-7 3 1,0 6 85,-6 5 0,0 9-117,0 2 1,0 14 58,0-2-50,0 11-22,0-2 1,0 10-184,0 4 1,0 6 157,0 11 0,0-2 154,0 8 0,5 7-134,1 10 0,0-2 7,-6 3 0,6 4-31,-1 7 1,1 0 11,-6-6 0,0-1-216,0 1 0,6-8 145,0-3 0,1-5-151,-1-1 1,-2-8-479,7-4 685,1-4 0,13-9 0,2-3 0</inkml:trace>
  <inkml:trace contextRef="#ctx0" brushRef="#br0" timeOffset="230">762 468 8210,'0'-10'1024,"0"0"-844,0 5-67,0 3-300,0-6 225,0 8 0,7-6-176,5 0 1,3 1 85,3 5 1,7 0-150,3 0 1,3-2-277,-2-4 0,4 4 184,-4-4 1,7-1-222,-1 1 514,11-8 0,-17-3 0,13-10 0</inkml:trace>
  <inkml:trace contextRef="#ctx0" brushRef="#br0" timeOffset="416">1021 104 8210,'-11'0'271,"-1"0"0,6 0-250,-5 0 100,7 8 0,-6 0-118,5 3 1,3 7-13,-4-1 0,4 4-3,2 14 0,-6-3-4,0 14 1,1 6-261,5 6 1,0 5 275,0-5 0,7 7 0,3-3 0</inkml:trace>
  <inkml:trace contextRef="#ctx0" brushRef="#br0" timeOffset="1150">1626 1955 7579,'-1'9'175,"-5"-3"-322,4-4 1,-6-10-20,8-3 0,0-12 143,0-6 0,6-6 25,0-5 1,7-12 0,-1-11 0,-3-12 4,3-6 0,-3-9-189,3-2 0,-5 39 0,-1 0 195,-2 1 1,-2 0 0,1-2-1,0 1 8,-3 0 1,0 2 0,0 0 0,0 0-14,0-47 1,0-2 132,0 8 1,0 7-59,0 10 1,0 14 360,0 9-347,0 8 0,-2 25 328,-4 7-125,4 8 246,-5 4-530,7 8 0,0-4 424,0 7 0,0-3-603,0 9 1,0-1 26,0 12 1,-2 3 13,-4 9 0,4-1 123,-4 7 1,-1 0-18,1 6 1,0-6-4,6 0 0,-6-7-3,1 1 0,-1-5-242,6-7 1,0-3-64,0-7 162,7-1 1,5-9 53,11-8 0,-2-16-3,8-12 0,-6-11 56,6-1 1,-2-8 29,2 2 0,-3-4-14,-2-2 1,-7 2 167,0 4 0,-2 9 127,-9 8 0,6 8 97,-6-2-108,-1 12-209,-5 3 0,0 12-10,0 7 1,0 3 101,0 15 0,6 1 98,0 11 0,2 3-190,-3 8 1,-3-2-19,4-4 1,-2 4-115,2-4-19,-4-4-14,5 0 1,-5-9-561,4-4 429,-4-4 1,13-10-116,-3-3 1,1-6 377,-1-12 0,11-19 0,-4-12 0</inkml:trace>
  <inkml:trace contextRef="#ctx0" brushRef="#br0" timeOffset="1341">2249 53 8944,'0'-10'362,"0"2"-403,8 8 126,-6-7 1,13 5 25,-3-4 1,3 4-85,2 2 0,2-2-326,4-4 167,4 4 23,8-5 0,0 7-474,-1 0 0,-1 0 583,-4 0 0,11 0 0,-4 0 0</inkml:trace>
</inkml:ink>
</file>

<file path=ppt/ink/ink1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31T16:19:20.343"/>
    </inkml:context>
    <inkml:brush xml:id="br0">
      <inkml:brushProperty name="width" value="0.08571" units="cm"/>
      <inkml:brushProperty name="height" value="0.08571" units="cm"/>
      <inkml:brushProperty name="color" value="#FFFFFF"/>
    </inkml:brush>
  </inkml:definitions>
  <inkml:trace contextRef="#ctx0" brushRef="#br0">225 969 8176,'0'11'128,"0"1"1,0-7-171,0 7 1,0 0 33,0 5 0,10 8 106,7 4 0,2 1-3,10-1 0,2 4 9,9-4 0,10-4-120,8-2 1,15-6 66,2-5 1,9-5-276,9-7 1,3-9 268,-45 1 1,1-2 0,1-1 0,0-3-209,2-2 0,0-2 1,-2-2-1,1-1 162,4 2 0,0-2 0,-2-5 0,1-2 37,1 2 0,-1 0 1,-1-1-1,0-1-44,-4 2 1,-1 0 0,1 0 0,0 0 3,0 0 0,0 0 0,2-2 1,0-2-13,-3 2 1,1-1-1,2-1 1,-2 0 11,-5 1 0,-2 1 1,2 0-1,-2 0-6,-1-4 0,-1 0 1,-1 4-1,0 1-146,39-31 1,2 6 301,-8 6 1,0-2-118,-6 8 1,-2 1 9,-4 10 0,-11 4-289,-11 8 0,-5 0-143,-1 0 586,-8 7-659,-10 2 127,-9 8-136,-8 0 598,0 0 1,-8 8 0,-2 2 0</inkml:trace>
  <inkml:trace contextRef="#ctx0" brushRef="#br0" timeOffset="607">18 2871 8114,'-10'0'641,"2"0"-1092,8 0 341,0 0 1,16 2 234,7 4 0,11-5-30,13 5 1,6 2-10,17-2 0,8 7-55,9-1 0,9 5-290,-42-6 0,1 1 1,4-2-1,2 1 319,2 3 1,0 1 0,2 0 0,-1 1-271,0 3 1,-1 2 0,-1 0 0,1 0 159,3 2 1,0 0 0,-1 4-1,-1 0-16,0-4 1,-1 0 0,-1 4 0,-1 0-17,-9-4 0,0 0 0,1 2 0,-1 0-37,-5 1 1,-1 0-1,-1 0 1,0 0-52,36 26 0,-5-6 253,-6 0 0,-9-7-125,-3 1 1,-8-4 40,-10-1 1,-2-6 15,-14 0 1,4-8 493,-5 2 0,-1 2-483,-11-2 1,3 2 548,-9-2 1,7-4-604,-6 4 1,-1 2 215,-5-2 0,0 0-546,0-5 1,2-7-105,4 1 462,-4-1 0,6-1 0,-8-3 0</inkml:trace>
  <inkml:trace contextRef="#ctx0" brushRef="#br0" timeOffset="1618">1955 969 8280,'0'9'-831,"0"-1"0,-6-6 1739,0 4-337,0-4-339,6 5-181,-7-7-2,5 0 25,-6 0 11,8 0 90,0 0-88,0 8 0,0-4-20,0 7 1,0-5-64,0 6 1,0-1 9,0 6 0,0 1-18,0-1 0,-6 2-10,0 4 1,1-4 0,5 5 1,0-5 52,0-2-367,0 0 85,0 1-168,0-1 381,0-7 0,2-3-13,3-7 0,5 0 28,7 0 1,1-2 89,-1-3 0,0-3-61,0-4 0,-1-3-37,-5 3 0,5 3 123,-5-3 0,-1 7-80,1-7 1,-5 8 31,6-2 62,-8 4-56,3-5 1,-7 7-17,0 0 0,0 9 8,0 14 1,0 4-18,0 8 0,-2 0 1,-3-1 1,3 3 9,-4 3 1,-2-9-45,2 3 0,1-5-6,5 0 1,0-4-7,0-8-4,0 0 0,0-5-60,0 0-75,0-9 0,2 5 135,3-8 0,-1-2-11,8-4 1,-3 3 19,3-9 0,3 6-25,-3-5 0,3-1 86,2-5 0,1 2-46,-1 3 0,2-3 11,4 3 0,-4-1-60,5 1 0,-5-1 0,-2 7 1,-5 0-110,-1 6 1,1 0 127,5 0 1,-6 0 77,1 0 1,-6 0-64,5 0 1,-7 10-1,2 7 0,-2 0 13,1 6 1,-3-1 12,4 1 0,-4-4-23,-2 4 0,0-4 29,0-2-118,0 1 94,8-1-61,-6 0 0,11-5 34,-7-1 12,7-7 0,-3 4-24,7-8 0,6 0 3,0 0 1,2-8-6,-2-3 1,-1 1-6,6-2 0,-7 3-127,3-3 0,-5 3-9,-2 3-5,-7 4 88,5-6 1,-13 16-2,4 4 0,-6 11-31,-6 5 129,-4 5 0,-7 2 0,0-1 0</inkml:trace>
  <inkml:trace contextRef="#ctx0" brushRef="#br0" timeOffset="2387">1920 2975 7949,'0'9'-91,"0"-1"-127,0-8 216,0 0 259,8 0-241,-6 0 0,7-8 12,-3-3 0,-2-12-37,7-6 1,1-8 2,5-9 0,0-8-95,1-15 1,1-8-46,4-3 1,2 1 99,4-2 1,-4 18 20,-8 5-12,0 20 2,1 13 0,-9 17 1,-3 8 1,-4 10 136,-2 13 0,0-4-68,0 4 0,0 2 19,0-2 1,0 0 278,0-6-313,8 1-34,-6-1 1,7-7-8,-3-5 21,-4-3 1,13-2-9,-3 0 0,-3-7-10,3-5 0,1-11 12,10-6 1,-3 2-14,3-2 1,2 1 15,-2-7 0,6-3 2,-6 3 1,0-1-4,-6 12 1,0 3-6,1 10-11,-1 3-4,0 8 84,0 0 1,-5 6-63,-1 0 10,-7 7 1,6-9 2,-4 7-13,-4-7 0,13 2 5,-4-12 0,5-5 4,1-12 0,0-4 0,1-8 1,-1-1-6,0-5 1,6-3-8,0-8 0,1 2 0,-7 4 1,-2 6-34,-3 11 39,3 4 0,-13 15-285,6 3 215,-8 7 27,0 0 0,0 7-14,0 5-84,0 3 105,0 3 1,0 1-106,0 4 0,0-4 140,0 4 0,0 4 0,0 0 0</inkml:trace>
  <inkml:trace contextRef="#ctx0" brushRef="#br0" timeOffset="2750">3096 1781 8217,'-10'0'1133,"3"0"-1262,7 0 1,-2 0 74,-4 0-587,4 0 432,-6 0 1,16 0-55,4 0 1,3 0 55,2 0 0,2 0-533,4 0 740,4 0 0,8 0 0,0 0 0</inkml:trace>
  <inkml:trace contextRef="#ctx0" brushRef="#br0" timeOffset="2941">3874 1678 8211,'17'0'-625,"1"0"0,-1 0 218,0 0 407,1 0 0,7-8 0,1-2 0</inkml:trace>
  <inkml:trace contextRef="#ctx0" brushRef="#br0" timeOffset="3120">4445 1608 6370,'17'0'-175,"0"0"0,3 0 175,3 0 0,4 0 0,7 0 0</inkml:trace>
  <inkml:trace contextRef="#ctx0" brushRef="#br0" timeOffset="3258">5050 1574 8053,'10'0'-55,"3"2"102,-7 4 0,2-4-176,-3 3 187,-3-3 1,8-2-145,-4 0-204,-4 0-156,13 0 446,-6 0 0,1 8 0,-2 1 0</inkml:trace>
</inkml:ink>
</file>

<file path=ppt/ink/ink1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31T16:19:27.882"/>
    </inkml:context>
    <inkml:brush xml:id="br0">
      <inkml:brushProperty name="width" value="0.08571" units="cm"/>
      <inkml:brushProperty name="height" value="0.08571" units="cm"/>
      <inkml:brushProperty name="color" value="#FFFFFF"/>
    </inkml:brush>
  </inkml:definitions>
  <inkml:trace contextRef="#ctx0" brushRef="#br0">51 208 8468,'0'25'155,"0"4"0,0 13-82,0 10 1,-6 9-44,0 14 0,-5 4-476,5 7 0,0-7 177,6-4 1,-5-8-58,-1-9 1,2-2-85,10-16 0,3-9 410,9-14 0,-1 0 0,0-7 0</inkml:trace>
  <inkml:trace contextRef="#ctx0" brushRef="#br0" timeOffset="246">258 709 6490,'10'2'383,"-4"4"1,2-2-220,-3 7 0,3-5-113,-2 6 1,-2-3 17,7 3-36,1 3 0,5-7 20,0 3 0,1-3 22,-1-8 1,-6-2 101,1-4 0,-3 3-128,3-9 0,1-1 127,-7-11 1,0 5-85,-6-4 1,-2 4 3,-4 2 1,-3-1-97,-9 1 1,-5 2-194,0 3 0,-6-1-254,6 7 1,-5 0 39,5 6 1,-1 0-567,7 0 973,8 0 0,-7 8 0,7 2 0</inkml:trace>
  <inkml:trace contextRef="#ctx0" brushRef="#br0" timeOffset="474">656 294 8020,'0'-9'-191,"-7"1"1747,5 8-1515,-6 0 1,6-6-174,-4 0-126,4 1 231,-5 5-69,14 0 1,5 0 55,11 0 1,4-2 87,7-4 1,1 2-386,0-7 0,5 5 122,0-6 1,8 8-323,-2-1 1,2-3 536,-1 2 0,2-7 0,-4 3 0</inkml:trace>
  <inkml:trace contextRef="#ctx0" brushRef="#br0" timeOffset="671">985 277 8020,'-18'0'36,"7"0"168,-1 0 0,1 6 10,-6 0 0,5 1 185,1-1-256,7 4 1,-10 15 228,8 3-320,1 5 31,5 2 0,0 7 74,0 4 1,-6 12-138,0 5 1,0-1-68,6 1 0,0-7-269,0 1 1,0-3-130,0-2 1,2-4-829,4-8 1273,-4 1 0,21-14 0,-4 7 0</inkml:trace>
  <inkml:trace contextRef="#ctx0" brushRef="#br0" timeOffset="1016">1140 848 8020,'-9'2'1514,"3"3"-1519,4-3-1056,2 6 526,0-8 388,0 0 0,8 0 95,3 0 0,5 0 21,1 0 0,0-8 1,1-3 0,-1-5-33,0-1 1,0 0-13,1-1 0,-1-5 66,0 0 1,-5 0 25,-1 6 1,-7 0 39,2-1 1,-6 3-83,-6 4 0,-3-3 68,-9 8 0,-7-5 22,-3 5 0,1 0 120,-2 6 1,2 0-51,-2 0 1,-2 6-21,8 0 0,0 7 13,6-1 1,7 9 23,5 2 1,-3 8-115,2-2 1,2 3 58,10 3 0,4-1-66,7 1 1,2 0 97,4-1-703,-4-7 403,14-2 1,-12-8-73,8 1 1,0-9-346,5-3 588,1-4 0,7-10 0,2-1 0</inkml:trace>
  <inkml:trace contextRef="#ctx0" brushRef="#br0" timeOffset="1390">1642 191 8662,'-10'1'568,"5"5"0,-3-2-392,2 8 1,0 1-14,6 10 0,0 0 17,0 12 1,2-3-114,4 14 1,-2-5 54,7 5 0,1-2-150,5 2 0,0 4-57,1-4 1,1 4-6,4 2 1,-4-2 2,4-4 1,-3 2 249,-3-7 0,-2-3 482,-3-9-508,3 4 0,-7-14 91,3 4-217,5-12 0,-12-3 131,7-8 0,-5-8-228,5-3 1,1-12 164,5-6 0,0-11 68,1-7 0,-1-4-64,0-7 0,1-4-9,-1-7 0,0 6 40,1-1 1,1 1 18,4-6 0,-4 2-150,4 3 1,-4 7 134,-1 10 1,-7 5-593,1 8 1,-3 7-571,3 4 267,3 3 1,-13 9-451,4-1-308,-4 9 1535,5-13 0,3 7 0,7-9 0</inkml:trace>
</inkml:ink>
</file>

<file path=ppt/ink/ink1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31T16:19:26.296"/>
    </inkml:context>
    <inkml:brush xml:id="br0">
      <inkml:brushProperty name="width" value="0.08571" units="cm"/>
      <inkml:brushProperty name="height" value="0.08571" units="cm"/>
      <inkml:brushProperty name="color" value="#FFFFFF"/>
    </inkml:brush>
  </inkml:definitions>
  <inkml:trace contextRef="#ctx0" brushRef="#br0">68 2111 8139,'-10'0'786,"2"0"0,7 0-935,-5 0 73,4 0 118,-6 0 0,8-8-135,0-4 0,0-18 32,0-11 1,8-14-112,3-9 1,5-11 155,1-5 0,0-13-225,1-5 0,-10 48 1,1-1 187,0-1 1,-1 0-1,-2 1 1,-2 0-27,2-47 0,-3 48 0,1 0-140,2-42 123,-3 42 1,0 0 94,-3-38 0,-8 1-7,-3 12 0,-5 6-12,-1 6 1,2 7 122,3 15 0,-1 9-77,7 14 78,-8 9 1,12 3-51,-3 12 0,1-2 94,-2 7 0,2 1 164,-7 5 0,5 8-260,-6 4 1,9 5-101,-3 7 1,2 3 97,-2 8 0,4 0-11,-3 0 1,5-2-26,5-4 1,-1 2 3,8-8 0,-7 4-49,7-9 0,-1 1-2,7-13 1,-1-7-199,0-10 1,6-4 66,0-2 0,6-10-133,-6-7 213,8-8 35,-12-18 1,12-3-28,-8-11 0,4 3 29,-10-4 1,4-1 88,-9 1 0,-4 6-138,-3 6 356,-3 8-163,-2 3 1,0 4 80,0 8 1,-2 8-40,-3 9 421,3 4-177,-14 2-346,14 8 36,-5 1 1,1 9-39,0-1 1,0 10-156,6 7 0,0 1 152,0 5 1,2 5-119,4 1 1,-2 4-54,8 2 1,-7-8 59,7-4 1,-1-5-408,7-7 0,1-3 70,4-7 1,-4-3 14,4-3 1,2-9 400,-2-14 0,0-8 0,-5-24 0,-1-1 0</inkml:trace>
  <inkml:trace contextRef="#ctx0" brushRef="#br0" timeOffset="157">587 381 7962,'-2'-11'138,"-4"-1"1,2 8 459,-8-1-279,9-5-280,-13 8-429,14-6 190,-5 8 163,7 0 0,7 0-54,5 0 0,5 0-152,6 0 1,-2 0 15,8 0 1,0 0-632,6 0 858,-1 0 0,8-7 0,3-3 0</inkml:trace>
  <inkml:trace contextRef="#ctx0" brushRef="#br0" timeOffset="348">829 36 7996,'-18'-8'0,"1"6"-456,0-4 0,-1-2 2,1 3 854,0-1-55,7 6 153,-5 8 1,13 7-330,-4 8 1,4 15-138,2 3 1,0 7-268,0 4 1,0 7 99,0 5 0,2 11-703,4 5 500,-4 5 0,13 1 0,-5 1 0</inkml:trace>
  <inkml:trace contextRef="#ctx0" brushRef="#br0" timeOffset="874">881 1972 8038,'-10'10'1669,"-5"-2"-1824,13-8 237,-6 0-3,8 0 0,0-2-16,0-4 1,0-11-137,0-12 1,8-12 113,3-5 0,6-19-114,7-10 0,-5-8-516,4-3 0,2-6 446,-2 0 0,-11 42 1,-1 0-127,6-48 1,-1 5 16,-5 7 1,-3 1 24,-8 10 0,0 6 146,0 6 0,-8 15 105,-3 2 0,-3 15-91,3 8 0,-5 11 132,5 7 0,1 3 377,-1 2-193,7 0 213,-4 0 1,6 2-168,-4 3 0,4 5-113,-3 7 0,3 3-130,2 3 1,0 9 79,0 9 0,0 7-12,0-2 1,0 2-65,0-2 0,5-2-101,1-4 0,8-5-60,-3 0 0,5-3 89,1-9 1,0-2-292,0-9 1,8-6 16,4-12 0,4-11 11,2-12 0,5-6 177,0-5 1,-5-10 13,-6-8 1,-8 1 30,2 5 0,-4-4 156,-2 4 1,-7 4 32,-4 14 1,-6 5-11,-6 0 323,4 15-292,-13-9 1,11 22 325,-8-5-146,8 4 1,-9 4-248,7 4 0,0 3-193,6 8 1,0 8 117,0 4 0,0 6-216,0 5 1,0 2-215,0 5 1,0 3 173,0-4 1,6-4-319,0-2 563,7-3 0,5-3 0,9 1 0</inkml:trace>
  <inkml:trace contextRef="#ctx0" brushRef="#br0" timeOffset="1040">1590 416 8038,'-10'-2'221,"4"-4"183,4 4 0,0-5-226,-3 7 0,3-2-116,-4-4-170,4 4 212,2-6-319,0 8 0,8 0 7,3 0 0,6 0-98,7 0 306,2 0 0,17 0 0,1 0 0</inkml:trace>
</inkml:ink>
</file>

<file path=ppt/ink/ink1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31T16:19:39.309"/>
    </inkml:context>
    <inkml:brush xml:id="br0">
      <inkml:brushProperty name="width" value="0.08571" units="cm"/>
      <inkml:brushProperty name="height" value="0.08571" units="cm"/>
      <inkml:brushProperty name="color" value="#FFFF00"/>
    </inkml:brush>
  </inkml:definitions>
  <inkml:trace contextRef="#ctx0" brushRef="#br0">52 18 8245,'-10'-10'674,"3"3"-291,-1 7-311,6 0 0,-7 0-67,3 0 108,4 0-158,-6 0 120,8 0 1,0 9 33,0 8 0,2 8-34,4 10 0,-4 1 48,4 5 1,1 3-76,-1 8 0,2 7-1,-3 5 0,-3 3-92,4 2 0,-4 6 77,-2 0 0,0 0-260,0-6 1,0-7-87,0-5 1,0-5-65,0-6 1,0-11 107,0-12 1,0-4-318,0-1 223,8-9 1,1-3-405,9-12 768,-1-3 0,0-16 0,0-2 0</inkml:trace>
  <inkml:trace contextRef="#ctx0" brushRef="#br0" timeOffset="351">432 433 8245,'10'0'-1075,"5"0"1636,-13 0-411,6 0-67,-8 0 1,2 0 145,4 0 1,-4 9-9,3 9 0,-3 1-22,-2 10 1,0 2-82,0 9 1,0-4 5,0 5 1,6 1-45,0-2 1,5 1-143,-5-7 1,8-5 4,-3 0 0,5-14-246,1 3 1,8-13 130,4 1 0,-2-6 26,1-6 1,1-11 66,6-12 1,-3-9 90,-3-3 0,2-7 5,-8 2 0,0 2 25,-6-2 0,-7 6 191,-4-6 0,-4 9-23,-2 2 1,-4 7 192,-8 5 0,-1 3-93,-16-3 0,-6 12-159,-5 5 0,-2 4-209,1 2 0,5 0-86,-4 0 0,3 2-577,3 4 523,-1 3 198,8 9 0,2-1 0,8 0 0</inkml:trace>
</inkml:ink>
</file>

<file path=ppt/ink/ink1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31T16:20:03.525"/>
    </inkml:context>
    <inkml:brush xml:id="br0">
      <inkml:brushProperty name="width" value="0.08571" units="cm"/>
      <inkml:brushProperty name="height" value="0.08571" units="cm"/>
      <inkml:brushProperty name="color" value="#FFFF00"/>
    </inkml:brush>
  </inkml:definitions>
  <inkml:trace contextRef="#ctx0" brushRef="#br0">1 451 6986,'17'-8'255,"0"-2"0,0-1-180,1-1 1,-1 1 83,0-7 1,6 3-126,0 3 1,6-1 28,-6 7 0,6-5 59,-6 5 1,2 0-41,-2 6 0,-9 2 54,3 4-79,-4 3 56,5 9 1,-3 7 8,-3 4 0,-5 3-52,-7 3 1,0 7 15,0 4 1,0 4-58,0 2 1,0 6 4,0-1 0,-5 3 16,-1-2 0,-6-7-14,7 1 0,-1-8-271,6-9 0,0-2-182,0-4 1,0-10-212,0-8 1,2-7 84,3 2 543,5-12 0,15-11 0,2-10 0</inkml:trace>
  <inkml:trace contextRef="#ctx0" brushRef="#br0" timeOffset="266">744 18 8066,'12'-6'250,"-1"1"291,-7-1-270,4 6 0,-8 2-63,0 4 0,0 5 39,0 12 1,0 4-117,0 8 1,0 5 76,0 0 0,-6 10 28,0 2 1,-1 8-101,1 9 1,2-6-155,-8 1 0,7-3-50,-7 3 1,8 3-122,-1-4 1,-3-5-314,2-6 1,0-2 281,6-10 0,0-1-1458,0-11 908,0-3 770,0-15 0,0-2 0,0-8 0</inkml:trace>
  <inkml:trace contextRef="#ctx0" brushRef="#br0" timeOffset="435">416 831 8066,'-12'0'522,"1"0"856,7 0-1626,-12 0 98,14 8-926,-5-6 760,7 5 0,13-7 27,5 0 1,5-6 3,0 1 0,5-9 285,13 3 0,-5-5 0,7-1 0</inkml:trace>
  <inkml:trace contextRef="#ctx0" brushRef="#br0" timeOffset="623">883 744 8066,'0'10'1119,"0"5"-996,0-5 0,0 2 226,0-1-362,0-7 73,0 11 1,0-11-3,0 8 0,0-7-181,0 7 1,0 0-1,0 5 1,0-6-707,0 1 309,0-1-315,0 7 835,0-1 0,7-7 0,3-3 0</inkml:trace>
  <inkml:trace contextRef="#ctx0" brushRef="#br0" timeOffset="756">900 451 7654,'0'-10'527,"0"0"-870,0 5-710,0 3 1053,0-6 0,0 8 0,0 0 0</inkml:trace>
  <inkml:trace contextRef="#ctx0" brushRef="#br0" timeOffset="2204">1211 693 8066,'-11'0'-45,"-1"0"1,8 2-263,-2 3 183,-3-3 274,-1 6 251,1-8-145,-7 0 1,14 0-166,-5 0 1,5 0 24,-4 0 34,4 0 63,-6 0 15,8 0 161,-7 0-432,5 0 1,-8 0 189,4 0-217,4 0 1,-5 2 52,7 4 1,-6-3 23,0 9 0,-1 1-24,1 10 0,4-3-16,-4 3 1,4-4-47,2-2 1,0 1-149,0-1 1,0 0-156,0 0 1,2-7-122,4-4 254,3-4 0,15-4 173,-1-4 0,0-9-15,-6-8 1,0 0 11,1 5 1,-7 1 132,1 0 1,-3-1 1,3 1 1,-3 6 419,-3-1 120,-4 8-406,6-4 1,-8 10 8,0 4 0,0 11-43,0 12 1,0 4-59,0 2 0,0 7 3,0 4 1,0 6-3,0 5 0,0-3-65,0 4 1,-6 1-116,0-1 0,0 7 329,6-1 1,-5-7-113,-1-5 0,-8-2 58,3-9 0,1-7-151,-1-5 0,5-14-172,-6 3 178,9-12 0,-11-1-10,8-11 1,1 3-104,5-9 1,-6 1-236,0-7 1,-5 1-100,5 0 0,-6-8 150,7-4 1,-1 2-14,6-2 1,0 0 82,0-5 1,0-1 60,0 1 1,7-1-4,5 0 1,3-1 93,3-4 0,1 3-97,4-3 1,-2-3 4,8 3 0,0-6 142,5 6 1,-1-6-102,-4 5 0,2 1 126,-8 5 0,0 3-69,-6 3 1,-2 4 221,-3 7 36,-4 1-117,-8 8 69,0-7 0,-2 14 68,-4-3-135,-4 3 1,-7 2 235,0 0-299,-1 0 17,1 0 0,6 0-1,-1 0 0,0 0-27,-5 0 1,6 5-107,-1 1 0,6 0 97,-5-6-292,-1 0 208,3 8 1,-5-5-303,8 9 209,1-8-36,5 11-32,0-5 0,2 5 93,3-3 0,-1-5-61,8-7 50,-1 8 1,7-6 35,-1 4 0,-6-4 60,1-2 313,-1 0-248,7-8 0,-3 4-33,-3-7 171,3 7 1,-11-10 101,7 9 255,-7-1-112,4-2 159,-8 6-262,0-13-94,0 13-94,0-6-293,0 1 134,0 5 156,0-6-280,0 8 23,0 0 39,-8 0 57,6 0 2,-5 0 29,7 0 0,-2 0-6,-4 0 4,4 0 1,-8 2 1,5 4 0,3-3 0,-4 9 1,-2-1 26,3 7 0,-3 5 3,2 0 0,4 0-21,-4-6 1,4 2 2,2 5 1,-5-5-207,-1 4 0,0-10-66,6-1 239,8-1 1,1-1-189,9-4-45,-1-4 0,0-4 186,1-4 0,-1-4 32,0-7 1,1 0 12,-1-1 1,-6 1 160,1 0 1,-8 0 113,1-1 1,-3 1-70,-2 0 1,0 5 285,0 1-333,0 7 1,-2-10 80,-3 9-128,3-1-48,-14 6 0,13 0-7,-9 0 1,8 7-179,-2 5 1,5 3 28,1 3 1,0-1 77,0 0 0,0 2-10,0 5 0,0-3 118,0 7 1,5 1-6,1 6 0,2 5-37,-2 1 0,-5 7 15,5-2 0,-4 4 17,-2 2-52,0-1 23,0 9 0,0-12-37,0 4 1,0-4-100,0 4 0,-2-2 107,-4-4 0,-1-6 41,-5-11 1,-3-6 202,3-11-128,5 3 36,-9-13-131,7 6 1,-7-10 5,5-4 1,-5 2-4,5-7 1,-5-1 95,-1-5-198,0-1 0,0 1-17,-1 0 1,9-6-96,3 0 1,-2-2-6,2 2 1,1 2-168,5-8 0,0 0 143,0-6 1,2 3-51,3 3 1,5-4-278,7 4 0,1-1 123,-1 1 1,6-4 422,0 4 0,8-3 0,-4-3 0</inkml:trace>
  <inkml:trace contextRef="#ctx0" brushRef="#br0" timeOffset="2571">1782 606 7563,'-10'0'526,"-5"0"0,11 0-263,-8 0-107,9 0-171,-13 8 0,12-6 190,-7 4-100,7 3 1,-6-5-68,5 7 148,3-7-437,-6 12 174,8-7 1,0 3-91,0-1 255,0 1 0,8 5-6,3 0 1,-1 1 119,1-1 64,1 0 1,5 1 49,1-1 1,-3 0-82,-4 1 1,3-7 68,-8 1 1,5-7 101,-5 7 0,0-1 64,-6 7 1,0-7-173,0 1 0,-2-1-134,-4 7 0,-4-3-109,-7-4 1,0 5-287,0-5 1,-7-3-1004,1-2 0,0 2 1264,6-3 0,-8 1 0,-2-6 0</inkml:trace>
</inkml:ink>
</file>

<file path=ppt/ink/ink1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31T16:20:27.672"/>
    </inkml:context>
    <inkml:brush xml:id="br0">
      <inkml:brushProperty name="width" value="0.17143" units="cm"/>
      <inkml:brushProperty name="height" value="0.17143" units="cm"/>
      <inkml:brushProperty name="color" value="#E71224"/>
    </inkml:brush>
  </inkml:definitions>
  <inkml:trace contextRef="#ctx0" brushRef="#br0">363 692 7972,'-17'-8'372,"6"7"-273,-1-5 314,8-4-343,-11 1 0,11-3-26,-8 1 1,3 5 350,-3-6-302,-3 8 0,5-9 22,-7 7 1,5 0-118,1 6 1,-1 0 120,-5 0-44,0 0 0,0 2-17,-1 4 0,1 11-171,0 12 1,-1 6 93,1 5 0,2-1 78,3 7 0,-1 0-19,7 6 1,0-2-39,6-4 1,0-4-81,0-7 1,2-8-47,4-4 1,5-12-212,12-5 0,-1-6-14,6-6 0,7-11 109,5-12 1,1-6-41,-7-5 0,1 2 148,-1-8 0,1-1 192,0-4 0,-8 1-136,-4 3 1,-6 5 137,-6 8 1,-3 1 177,-8 4 504,0 4-421,0 16 0,-2 1 118,-4 8 1,4 2-147,-3 4 1,-3 9-87,2 8 0,1 8-142,5-2 0,0 9 64,0 2 0,-6 8-18,0-2 0,0-3-43,6-3 0,0-3-174,0-3 1,2-1-300,4-4 1,-2-4-23,7-8-451,1 0 0,5-7 59,0-4 817,1-12 0,7-19 0,2-12 0</inkml:trace>
  <inkml:trace contextRef="#ctx0" brushRef="#br0" timeOffset="500">778 0 8128,'0'10'-96,"0"-2"0,6-6 383,0 3 0,0-1-161,-6 8 0,0-1 138,0 7 0,0 9-96,0 7 1,0 5 141,0 12 0,0-1-60,0 14 1,-6 5-162,0 6 1,0-6-204,6-6 0,0-7-26,0 2 0,2-6-183,4-6 1,-4-10 57,4-7-160,3-8-133,-7 4-264,6-15 662,0-10 1,-6-10-28,3-7 0,-3 0 457,-2-1 0,2-1-85,4-4 1,-2 4 50,7-4 1,-5 4-100,6 1 1,-1 1 18,6 0 0,1 1-117,-1 5 1,6-3 42,0 9 0,6-1-162,-6 6 1,8 0 101,-2 0 0,-3 0-189,3 0 0,-8 2 173,2 4 1,-5-3 168,-7 9 0,3-6-68,-8 5 1,-1 3 181,-5 9 1,-2-2-139,-3 8 0,-7 0-18,-11 5 0,-4 1-1,-7-1 0,-7 1 2,1-1 1,1-1-108,11-4 1,-5 2-99,4-8 1,4-8-201,2-9 0,10-4-134,1-2 1,8-2-355,-2-4 1,5-5 282,1-12 476,0-4 0,7-16 0,3-1 0</inkml:trace>
  <inkml:trace contextRef="#ctx0" brushRef="#br0" timeOffset="702">1384 346 9877,'9'0'28,"1"0"-80,-4 0 0,-3 0-63,9 0 1,-1 0-44,7 0 1,1-2-164,4-3 1,2 1 320,4-8 0,11 1 0,-3-7 0</inkml:trace>
  <inkml:trace contextRef="#ctx0" brushRef="#br0" timeOffset="944">1885 0 7982,'-9'0'1259,"-7"0"-1285,7 0 1,-3 0 476,0 0 143,9 0-188,-5 0-174,8 0 0,0 8 44,0 4 1,0 3-79,0 2 1,0 8-10,0 4 1,0 4-179,0 1 1,0 7-262,0-1 0,0 6 47,0-5 1,0 5-210,0-6 0,2 0 412,4-5 0,3 7 0,9 2 0</inkml:trace>
</inkml:ink>
</file>

<file path=ppt/ink/ink1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31T16:20:30.682"/>
    </inkml:context>
    <inkml:brush xml:id="br0">
      <inkml:brushProperty name="width" value="0.17143" units="cm"/>
      <inkml:brushProperty name="height" value="0.17143" units="cm"/>
      <inkml:brushProperty name="color" value="#E71224"/>
    </inkml:brush>
  </inkml:definitions>
  <inkml:trace contextRef="#ctx0" brushRef="#br0">0 831 7954,'0'-10'-349,"0"3"51,0-1 275,0 6 81,0-6 102,0 1-167,0 5 155,0-6 107,8 8 12,-6 0-51,6 0-113,-1 8 0,3 3 69,7 12 1,-5-1-52,-1 6 1,1-5-120,5 6 1,0-8 11,1 2 1,-3 2-97,-3-2 1,3-1 110,-4-11 0,7 3-22,5-9 0,-4 1 23,4-6 0,2-8-26,-2-3 0,6-12 8,-6-6-3,8-4 8,-4-1 1,1-1-113,1 1 1,-2-1 75,2 0 0,4 7-10,-4-1 1,-3 10 38,3 1-125,-8 9 108,12 9 1,-14 0-38,4 0 1,-3 7-3,-3 5 1,-2 11 42,-3 6 0,1 0-16,-7 5 0,2-9-193,-3 10 1,-3-6-116,4-1 1,2-1-667,-2-4 993,7-11 0,-3 11 0,7-13 0</inkml:trace>
  <inkml:trace contextRef="#ctx0" brushRef="#br0" timeOffset="900">1245 174 8134,'10'0'-202,"-2"-2"-312,-8-4 504,0 4 347,7-5-76,-5 7 11,6 0 0,-8 7-86,0 5 0,-2 11-36,-4 6 0,4 5-73,-3 7 1,1 9-1,-2 7 0,4 9-19,-4-3 1,3 4-104,-3 2 0,4 6-42,-4 0 0,4-2 84,2-9 1,0 1-338,0-7 0,0-8-48,0-10 1,8-13-595,3-10 982,5-7 0,1-3 0,0 3 0</inkml:trace>
  <inkml:trace contextRef="#ctx0" brushRef="#br0" timeOffset="1183">1401 796 8243,'0'18'-49,"0"-1"1,0 0 123,0 1 0,2 5 28,4 0 1,-4 0-135,3-6 0,5 0 86,2 1 1,-3-3-157,3-3 0,1-5 104,10-7 0,-2-2-117,8-3 1,-6-7 65,6-11 0,-2-4 21,2-8 1,-2-1 139,-4-4 1,-10 3-58,4-3 0,-11-3 116,0 3 1,-6 6-54,-6 5 0,-5 2 149,-12-2 0,-4 6-189,-8 11 0,-1-1-82,-5 7 0,11 0-347,-5 6 0,6 0 192,0 0 0,6 10-993,12 7 1151,3 1 0,8 14 0,0-5 0</inkml:trace>
  <inkml:trace contextRef="#ctx0" brushRef="#br0" timeOffset="1875">1920 589 8081,'9'0'-1258,"-1"0"2313,0 0-1039,-6 0-17,5 0 1,-1 2 228,0 4 1,0 5-142,-6 12 0,0 4-6,0 8 0,0-1-4,0 1 0,0 7-87,0 4 0,-2-2 64,-4 3 0,4-9-21,-4 2 1,4-5-130,2-6 0,-1-4 57,-5-8-564,4-7 358,-6-3 1,10-9 67,4-3 0,2-13 158,3-11 0,4-3-11,-3-3 1,-2-5 26,1 0 0,-1-1 18,1 7 1,5 1 8,-5 4 0,-1 2-40,1 4 0,-5 10 83,6-5 1,-7 13-47,7-1 1,-6 4-8,5 2 0,-1 8 24,1 3 0,-3 10 85,-8 2 1,6 8-82,0-2 1,-1-2 9,-5 2 0,0-8 10,0 2 1,0 2 25,0-2 52,0 0-224,0-6-297,0-7 277,0-2 0,2-10-139,4-4 0,-2-11 152,7-12 1,-1-4-25,1-2 1,5 1 50,-5-1 1,5 3 27,1 3 1,0-2-5,1 8 0,-1 0 29,0 6 1,-5 1 145,-1 5 0,-5 3 2,6 8 82,-9 0 1,11 8-53,-8 3 1,-1 5 104,-5 1 0,0 8-180,0 4 1,0 3 9,0 3 1,-2 0-133,-3-1 1,1-5-78,-8 0 0,8 0-700,-1 5 807,-5-7 0,8-2 0,-6-8 0</inkml:trace>
  <inkml:trace contextRef="#ctx0" brushRef="#br0" timeOffset="2057">2681 710 7734,'9'2'-251,"-3"4"0,-4-3 229,-2 9 1,0 0 130,0 5 0,0 2-91,0 4 0,0 2 97,0 4 0,-6 4-332,1-5 1,-1 3 56,6-2 160,-8 4 0,6-6 0,-6 7 0</inkml:trace>
  <inkml:trace contextRef="#ctx0" brushRef="#br0" timeOffset="2224">2698 433 7995,'-11'-6'659,"-1"1"0,6-1-430,-5 6 0,5 0 122,-6 0-373,9 0 218,-13 0-1473,14 0 805,-5 0 472,7-8 0,0 6 0,0-5 0</inkml:trace>
  <inkml:trace contextRef="#ctx0" brushRef="#br0" timeOffset="2529">3009 1 7922,'-17'0'0,"6"0"91,-1 0 1,6 0 567,-5 0-503,7 0 1,-10 2-162,9 4 1,-1 3 53,6 9 0,0 1 140,0 4 1,0 6-229,0 11 1,-6 6-2,0 12 1,1 3-10,5 8 1,0 6 79,0 0 1,-2 0-295,-4-6 0,4 1 240,-4-1 1,-1-8-51,1-3 1,0-14-480,6-9 169,0-1 118,0-15 1,2-1-94,4-13 0,-2-12 358,7-11 0,1-6 0,5-11 0</inkml:trace>
  <inkml:trace contextRef="#ctx0" brushRef="#br0" timeOffset="2795">3200 36 7922,'0'-10'-825,"0"0"1797,0 5-457,0 3-31,0-6 1,-2 21-499,-4 5 0,4 10-26,-4 1 0,4 12 110,2 5 1,-2 6-154,-3 5 1,3 5 1,-4 7 0,-2 6 7,2 0 1,-5 6-126,5-7 1,-2-1 14,3-9 0,1-3-60,-8-3 1,8-14-609,-1-3 852,3-5 0,2-17 0,0 6 0</inkml:trace>
  <inkml:trace contextRef="#ctx0" brushRef="#br0" timeOffset="2975">3303 745 8548,'0'17'266,"0"0"0,0-5-105,0-1-1373,-7 1 728,5 5 484,-6-7 0,0 5 0,-1-5 0</inkml:trace>
  <inkml:trace contextRef="#ctx0" brushRef="#br0" timeOffset="3102">3355 226 8635,'0'11'-236,"0"1"0,8 7 0,1 8 0</inkml:trace>
  <inkml:trace contextRef="#ctx0" brushRef="#br0" timeOffset="3708">3528 675 7922,'-11'6'630,"-1"0"-382,8 7-65,-11-3 0,7 7-135,-3 1 1,1 5 4,4 0 1,4 0-139,-3-6 0,3 0 53,2 1 0,0-1-188,0 0 1,0-5 63,0-1 0,2-1-231,3 1 1,-1-3 121,8-8 1,-1-2 45,7-4 1,-1-5-36,0-12 0,0 2 114,1-8 1,-1 0 154,0-6 0,-7 7 30,-4-1 1,1 8 70,-1-2 0,0 3-117,-6 3-6,0 0 1,0 5 1080,0 1-779,-8 7 1,1-2-165,-5 12 0,-1-2-65,7 7 1,-6-5-100,6 6 0,1-7-35,5 7-162,0-8 0,2 3-66,3-7 95,5 0 0,7 0 105,1 0 1,1 0 31,4 0 0,-4 0 123,4 0 0,-4 0-60,-1 0 1,-1 0 131,0 0 0,1 0-13,-1 0 1,-6 0 147,1 0 1,-8 8-18,1 4 1,-3 3-100,-2 2 0,0 1-59,0-1 0,-2 0-71,-3 0 1,3 1 49,-4-1-95,-4 0-361,8-7 245,-5-2 0,7-10-146,0-4 0,7-9 113,5-9 1,3-4 78,3 5 1,5-6 265,0 6 0,0 0 39,-6 5 0,0 1 111,1 0 1,-3 5 10,-3 1-96,3 7 1,-11-2 77,7 12 0,-7 0 111,2 11 0,-4-2-331,-2 14 1,0 0 82,0 6 0,-2-1-658,-4 1 0,4-1 137,-3 1 344,-5-1 0,8 1 0,-6 0 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30T02:51:06.386"/>
    </inkml:context>
    <inkml:brush xml:id="br0">
      <inkml:brushProperty name="width" value="0.1" units="cm"/>
      <inkml:brushProperty name="height" value="0.1" units="cm"/>
      <inkml:brushProperty name="color" value="#F0F0F0"/>
    </inkml:brush>
  </inkml:definitions>
  <inkml:trace contextRef="#ctx0" brushRef="#br0">20942 4286 9695 0 0,'2'0'3552'0'0,"3"0"-3360"0"0,2 0 32 0 0,2 0-160 0 0,4-3 0 0 0,1 0-64 0 0,3-1 0 0 0,-1-1 0 0 0,3-3 0 0 0,-1 0 0 0 0,8-7-704 0 0,5-5-4576 0 0,-4-1-2527 0 0</inkml:trace>
</inkml:ink>
</file>

<file path=ppt/ink/ink1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31T16:20:50.301"/>
    </inkml:context>
    <inkml:brush xml:id="br0">
      <inkml:brushProperty name="width" value="0.08571" units="cm"/>
      <inkml:brushProperty name="height" value="0.08571" units="cm"/>
      <inkml:brushProperty name="color" value="#FFFF00"/>
    </inkml:brush>
  </inkml:definitions>
  <inkml:trace contextRef="#ctx0" brushRef="#br0">18 882 7119,'-9'0'588,"1"0"-179,8 0-36,0 8-257,0 1-56,0 9 1,8-3-1,3-3 0,-1 1-9,1-7 1,3 2-17,9-3 1,-4-3 9,4 4 1,4-10-6,2-2 1,3-7-61,3 1 0,0-5 2,-1-6 0,-5 4-69,0-4 0,-2 4 114,1 1 1,-3 9-119,-7 3 0,-1-2 3,0 2 75,1 1 0,-3 7-12,-3 3 0,1 5-42,-7 7 8,-1 1 1,-5-1-65,0 0-521,0 0 178,0 1-237,8-1 703,2-7 0,7 5 0,0-5 0</inkml:trace>
</inkml:ink>
</file>

<file path=ppt/ink/ink1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31T16:21:20.402"/>
    </inkml:context>
    <inkml:brush xml:id="br0">
      <inkml:brushProperty name="width" value="0.08571" units="cm"/>
      <inkml:brushProperty name="height" value="0.08571" units="cm"/>
      <inkml:brushProperty name="color" value="#FFFF00"/>
    </inkml:brush>
  </inkml:definitions>
  <inkml:trace contextRef="#ctx0" brushRef="#br0">1 225 8123,'17'-17'-260,"-8"8"19,7-7 0,-12 8 173,7-3 1,-5-3 30,5 9 1,-5-9 77,6 3 0,-3 1-140,3-1 0,1 5 174,-7-6 1,8 3 49,-3-3 0,-1-1-27,1 7 0,-7-2 80,2 3 0,-2 3-1,1-4 0,-3 2 97,4-2 75,-4 4-172,-2-5 0,0 7-21,0 0 0,0 7-23,0 5 0,0 3-56,0 2 1,0 3 7,0 3 0,6 4-108,0 7 1,-1 3 78,-5 3 1,0-1-195,0 7 1,0 0 124,0 6 1,0 0-152,0-1 0,2 1-191,4 0 0,-4-6-145,4 0 1,-4-7 112,-2 1 387,0-3 0,7 5 0,3 2 0</inkml:trace>
  <inkml:trace contextRef="#ctx0" brushRef="#br0" timeOffset="242">104 917 8123,'-17'0'995,"0"0"1,5 0-571,1 0-65,7 0 30,-4 0-45,0 0-358,6 0 0,-3 0 154,10 0 0,5 0-159,7 0 1,3-6-111,3 1 0,2-1 74,3 6 0,5-6-233,-4 0 1,4 1 80,1 5 1,-5 0-48,0 0 0,-6 0 118,6 0 0,-8 0 34,2 0 1,-4 0-103,-2 0 0,-5 0-426,-1 0-475,-7 0 1104,4 0 0,0 7 0,1 3 0</inkml:trace>
</inkml:ink>
</file>

<file path=ppt/ink/ink1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31T16:21:22.864"/>
    </inkml:context>
    <inkml:brush xml:id="br0">
      <inkml:brushProperty name="width" value="0.08571" units="cm"/>
      <inkml:brushProperty name="height" value="0.08571" units="cm"/>
      <inkml:brushProperty name="color" value="#FFFF00"/>
    </inkml:brush>
  </inkml:definitions>
  <inkml:trace contextRef="#ctx0" brushRef="#br0">1 588 7781,'2'-11'-153,"4"-1"1,3 1 130,8-7 1,3 1-72,3 0 0,-4-3 54,4-3 1,-4 4 102,-2-4 0,1 4-45,-1 2 0,-2 5 441,-3 1-64,3 7 221,-13-12-534,6 14 0,-8-3-42,0 10 1,0 7 71,0 11 0,0 6 10,0 11 0,0 4-174,0 8 0,-6 0 86,0 0 1,1 6-142,5-1 1,0 7 87,0-7 1,0 1 45,0-6 1,0 0-29,0 0 0,0-8 4,0-4 0,0-5 37,0-6-213,0 3 4,0-20-238,0 3 116,0-15-175,0 0 335,0-8 1,0-3 211,0-12 1,-6-4-92,0-8 1,-7 1 146,1-1 1,-3-7-84,-3-4 1,1-4 148,0-2 0,0 2-98,-1 4 0,7-4-19,-1 4 1,8 4-100,-1 1 1,3 5-3,2 1 0,0 1-17,0-1 1,9 8-18,9 4 1,1 4-16,10 1 1,-6 3 37,6 4 1,-1-3-12,7 8 1,0 1 153,-1 5 1,3 0-126,3 0 0,-9 7 136,3 5 0,-11 3-91,0 2 1,-3 1 16,-3-1 0,-7-3 35,-5 3 1,-3-4 128,-2 10 1,0 2-70,0-2 1,-7 8-72,-5-2 0,-9-2-161,-2 2 0,-8-2 20,2 1 1,-3 3-83,-3-8 1,-5-2-53,-1-9 0,1 1-247,5-7 0,8 0 41,4-6 0,4-2 402,2-4 0,7-11 0,3-10 0</inkml:trace>
  <inkml:trace contextRef="#ctx0" brushRef="#br0" timeOffset="612">554 294 8687,'0'-9'-279,"2"-7"281,4 5 1,-2-5-135,7-1 0,-5 0 69,6-1 0,-1 1 48,6 0 0,-5-2 43,-1-4 1,-1 3-8,2-3 1,1 10 184,-7 1-209,7 1 1,-5-1 290,3 1-150,-3 7 161,-8-4-167,0 8 1,0 8-2,0 3 1,0 7-43,0 5 1,0 4 15,0 7 0,0 8-79,0 5 1,0 3 55,0 1 1,0 7-121,0 0 0,0 5 135,0-5-424,0-1 217,0-5 0,0-2-51,0-4 0,0-5-181,0-12 1,0-10-64,0-8-164,0-7 268,0 4 100,0-16 1,0-1 360,0-9 1,0-1 15,0-4 1,0 2 20,0-8 0,0 6-67,0-6 0,0 8 136,0-2 0,0-2-77,0 2-176,0 0 0,0 6-96,0-1 0,2 3 90,4 3 1,3 3-135,9 3 1,-1 4 66,0-4 0,8 4-90,4 2 1,-2 8 26,2 4 0,-2 3 32,2 2 0,1-5 89,-7-1 1,-5 1 129,-7 5 1,-1 0 80,1 1 1,-3-1-66,-8 0 1,-2 3 162,-4 3 1,-3-4 5,-9 4 0,-7 2-121,-3-2 0,-5 2-91,-2-2 0,7-10-1,-1 5 0,6-7-267,-6 1 0,8-5 85,-2-7 1,3 0-1331,3 0 1412,0 0 0,0-7 0,-1-3 0</inkml:trace>
</inkml:ink>
</file>

<file path=ppt/ink/ink1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5-08T21:03:51.921"/>
    </inkml:context>
    <inkml:brush xml:id="br0">
      <inkml:brushProperty name="width" value="0.1" units="cm"/>
      <inkml:brushProperty name="height" value="0.1" units="cm"/>
      <inkml:brushProperty name="color" value="#FF3333"/>
    </inkml:brush>
  </inkml:definitions>
  <inkml:trace contextRef="#ctx0" brushRef="#br0">12105 14182 7231 0 0,'2'0'1600'0'0,"1"2"-1152"0"0,1 2 0 0 0,3 2 96 0 0,1 3 608 0 0,3 0-544 0 0,-2 0-64 0 0,0 3-32 0 0,0 1 32 0 0,-1 1-32 0 0,1 3-128 0 0,-1 5-32 0 0,0 3 0 0 0,-1 3 0 0 0,0 0-96 0 0,-2-1-64 0 0,0 2 0 0 0,-1 0 32 0 0,-1-2-64 0 0,0 0-32 0 0,-3-2 32 0 0,1-3-32 0 0,-1 1-32 0 0,0-2 64 0 0,0-1-64 0 0,0-7 192 0 0,-1-8-288 0 0,1-8 64 0 0,3-8-64 0 0,-1-6 0 0 0,0-4-128 0 0,1-5 0 0 0,-2-2 32 0 0,2 0 32 0 0,0 0-32 0 0,0-1 32 0 0,1 2 0 0 0,0 1 64 0 0,1 1 0 0 0,3 3 0 0 0,-2 2-64 0 0,2 3 64 0 0,0 3-96 0 0,0 2 96 0 0,-1 2-64 0 0,3 7 0 0 0,-1 5-64 0 0,-1 9 64 0 0,1 4 64 0 0,-2 5 0 0 0,-3 3 64 0 0,2 1-64 0 0,-2 3 0 0 0,0-1 64 0 0,-2 1-64 0 0,-1-3 0 0 0,0 2 96 0 0,-1-3-32 0 0,0-1 0 0 0,0-3 0 0 0,1-6-96 0 0,4-6-96 0 0,0-7 32 0 0,1-9-32 0 0,3-5-32 0 0,0-5-32 0 0,1-6 0 0 0,0-3 0 0 0,-1-2 64 0 0,1-1 32 0 0,0 1-32 0 0,-2 1 32 0 0,0 3 96 0 0,-1 3 0 0 0,1 3 0 0 0,-1 2-64 0 0,3 4 0 0 0,-3 2-32 0 0,1 3 32 0 0,2 3 160 0 0,-1 5 736 0 0,1 5-608 0 0,-1 6-32 0 0,-2 2 32 0 0,-2 5-64 0 0,-2 3-32 0 0,-2 2 32 0 0,-1 4-32 0 0,0-1-32 0 0,-1 1-32 0 0,1-1 0 0 0,0 0 32 0 0,0-1-96 0 0,-1-2 0 0 0,1 0 0 0 0,0-1 0 0 0,0-1 0 0 0,0-1-96 0 0,0-2 0 0 0,0-1 32 0 0,0-2-17311 0 0</inkml:trace>
</inkml:ink>
</file>

<file path=ppt/ink/ink1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5-08T21:03:51.922"/>
    </inkml:context>
    <inkml:brush xml:id="br0">
      <inkml:brushProperty name="width" value="0.1" units="cm"/>
      <inkml:brushProperty name="height" value="0.1" units="cm"/>
      <inkml:brushProperty name="color" value="#FF3333"/>
    </inkml:brush>
  </inkml:definitions>
  <inkml:trace contextRef="#ctx0" brushRef="#br0">12793 14288 447 0 0,'0'2'2304'0'0,"0"4"416"0"0,0 4 2912 0 0,0 2-4768 0 0,0 2 0 0 0,0 2-512 0 0,0 2-64 0 0,0 2 0 0 0,0 0 0 0 0,0 1-32 0 0,0 0-192 0 0,0 0-64 0 0,0 1 0 0 0,0-1 96 0 0,2 2-1952 0 0,1-4-10751 0 0</inkml:trace>
</inkml:ink>
</file>

<file path=ppt/ink/ink1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5-08T21:03:51.923"/>
    </inkml:context>
    <inkml:brush xml:id="br0">
      <inkml:brushProperty name="width" value="0.1" units="cm"/>
      <inkml:brushProperty name="height" value="0.1" units="cm"/>
      <inkml:brushProperty name="color" value="#FF3333"/>
    </inkml:brush>
  </inkml:definitions>
  <inkml:trace contextRef="#ctx0" brushRef="#br0">12751 14051 6431 0 0,'-1'0'672'0'0,"-2"-2"-672"0"0,-2-4 2208 0 0,3 1 3424 0 0,2 8-7712 0 0,2 3-10783 0 0</inkml:trace>
</inkml:ink>
</file>

<file path=ppt/ink/ink1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5-08T21:03:51.924"/>
    </inkml:context>
    <inkml:brush xml:id="br0">
      <inkml:brushProperty name="width" value="0.1" units="cm"/>
      <inkml:brushProperty name="height" value="0.1" units="cm"/>
      <inkml:brushProperty name="color" value="#FF3333"/>
    </inkml:brush>
  </inkml:definitions>
  <inkml:trace contextRef="#ctx0" brushRef="#br0">12925 13811 9183 0 0,'0'3'1440'0'0,"2"3"96"0"0,1 6-352 0 0,-1 4-832 0 0,0 1 192 0 0,0 7 608 0 0,-2 3-576 0 0,1 4-160 0 0,-1 1-32 0 0,0 3 0 0 0,0 14 224 0 0,0 7-384 0 0,0 4-32 0 0,0 3 0 0 0,0-2-128 0 0,-1 0 0 0 0,1-3-64 0 0,0-3 96 0 0,0-6-96 0 0,0-3 0 0 0,3-4 0 0 0,0-7 0 0 0,1-1-864 0 0,2-6 512 0 0,3-11-3200 0 0,3-14 1600 0 0,2-15 0 0 0,-1-5-7967 0 0</inkml:trace>
</inkml:ink>
</file>

<file path=ppt/ink/ink1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5-08T21:03:51.925"/>
    </inkml:context>
    <inkml:brush xml:id="br0">
      <inkml:brushProperty name="width" value="0.1" units="cm"/>
      <inkml:brushProperty name="height" value="0.1" units="cm"/>
      <inkml:brushProperty name="color" value="#FF3333"/>
    </inkml:brush>
  </inkml:definitions>
  <inkml:trace contextRef="#ctx0" brushRef="#br0">13203 13758 9183 0 0,'0'3'1664'0'0,"0"3"-64"0"0,0 4-800 0 0,2 2 64 0 0,1 5-480 0 0,-1 2 0 0 0,0 3-64 0 0,2 3-32 0 0,-1 2 0 0 0,0 3 0 0 0,-1 1-96 0 0,0 0-32 0 0,-2 1 32 0 0,3 0-32 0 0,0-1-96 0 0,-1 9 32 0 0,0 10-32 0 0,-2 4-64 0 0,-3 2 0 0 0,1-2 0 0 0,0-4 0 0 0,1-2-128 0 0,0-5 0 0 0,0-4 32 0 0,1 4-864 0 0,0-2-3264 0 0,0-5-800 0 0,0-10-1407 0 0</inkml:trace>
</inkml:ink>
</file>

<file path=ppt/ink/ink1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5-08T21:03:51.926"/>
    </inkml:context>
    <inkml:brush xml:id="br0">
      <inkml:brushProperty name="width" value="0.1" units="cm"/>
      <inkml:brushProperty name="height" value="0.1" units="cm"/>
      <inkml:brushProperty name="color" value="#FF3333"/>
    </inkml:brush>
  </inkml:definitions>
  <inkml:trace contextRef="#ctx0" brushRef="#br0">13441 14221 8735 0 0,'0'3'3360'0'0,"0"3"-2496"0"0,0 4 0 0 0,0 2-480 0 0,0 2 0 0 0,0 4-32 0 0,0 2-32 0 0,0 2 0 0 0,0 8 192 0 0,0 5-352 0 0,0-2-32 0 0,0 0 0 0 0,0-1-128 0 0,0-4 0 0 0,0 0 0 0 0,0-3 0 0 0,0 2-2784 0 0,0-3-10943 0 0</inkml:trace>
</inkml:ink>
</file>

<file path=ppt/ink/ink1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5-08T21:03:51.927"/>
    </inkml:context>
    <inkml:brush xml:id="br0">
      <inkml:brushProperty name="width" value="0.1" units="cm"/>
      <inkml:brushProperty name="height" value="0.1" units="cm"/>
      <inkml:brushProperty name="color" value="#FF3333"/>
    </inkml:brush>
  </inkml:definitions>
  <inkml:trace contextRef="#ctx0" brushRef="#br0">13453 13957 6431 0 0,'0'2'640'0'0,"-2"5"2432"0"0,-1 2-1376 0 0,1 3 512 0 0,0 2-1792 0 0,0 2-256 0 0,3 0-256 0 0,3 3-224 0 0,2-2-13887 0 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30T02:51:06.387"/>
    </inkml:context>
    <inkml:brush xml:id="br0">
      <inkml:brushProperty name="width" value="0.1" units="cm"/>
      <inkml:brushProperty name="height" value="0.1" units="cm"/>
      <inkml:brushProperty name="color" value="#F0F0F0"/>
    </inkml:brush>
  </inkml:definitions>
  <inkml:trace contextRef="#ctx0" brushRef="#br0">21209 3903 5503 0 0,'-6'0'608'0'0,"-4"2"-608"0"0,-2 2 0 0 0,1 2 1024 0 0,0 3 1408 0 0,1 2-1184 0 0,4 5-672 0 0,3 8 288 0 0,0 4-480 0 0,3 4 32 0 0,-3 1 0 0 0,1 3-32 0 0,0 3 32 0 0,0 4-128 0 0,2 1 0 0 0,-1 2-32 0 0,1 1 0 0 0,-1 3-256 0 0,2 1 0 0 0,-1 2 0 0 0,0 0 0 0 0,0-8-15359 0 0</inkml:trace>
</inkml:ink>
</file>

<file path=ppt/ink/ink1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5-08T21:03:51.928"/>
    </inkml:context>
    <inkml:brush xml:id="br0">
      <inkml:brushProperty name="width" value="0.1" units="cm"/>
      <inkml:brushProperty name="height" value="0.1" units="cm"/>
      <inkml:brushProperty name="color" value="#FF3333"/>
    </inkml:brush>
  </inkml:definitions>
  <inkml:trace contextRef="#ctx0" brushRef="#br0">13751 14275 11967 0 0,'-2'3'1280'0'0,"-2"5"-864"0"0,-4 3 64 0 0,0 1 0 0 0,1 1 0 0 0,-2 2 128 0 0,0 0-288 0 0,3 4-32 0 0,3 0 32 0 0,0 0 32 0 0,2 2-32 0 0,0 1 32 0 0,1 1-160 0 0,1-1-32 0 0,1-1-32 0 0,1-1 32 0 0,2-2-160 0 0,0-1 0 0 0,1-4 0 0 0,2-4 0 0 0,1-3-128 0 0,1-3 32 0 0,2-4-32 0 0,1-8-288 0 0,4-10-288 0 0,0-12-32 0 0,0-12 0 0 0,-4-4 352 0 0,-3-7-448 0 0,-4 4 544 0 0,-3 6 288 0 0,-2 9 0 0 0,-2 8 0 0 0,-3 5 96 0 0,-1 4 96 0 0,-2 6 192 0 0,-3 4 160 0 0,2 6 928 0 0,3 4-1472 0 0,3 3 0 0 0,3 2 0 0 0,5 0 0 0 0,2 0 0 0 0,2 0-96 0 0,1-2 96 0 0,2 2-160 0 0,-1-2 0 0 0,1 0 0 0 0,-1 1 0 0 0,3 4-480 0 0,-1 4 416 0 0,0 2 64 0 0,-2 4 0 0 0,-1 0 32 0 0,-1 3-32 0 0,-2 0 96 0 0,-2-1 64 0 0,-2-3 0 0 0,0 0 0 0 0,-1-2 64 0 0,0-1-64 0 0,-2-6 384 0 0,0-7-320 0 0,2-6-64 0 0,-1-9 0 0 0,3-5 0 0 0,0-1-64 0 0,1-2 64 0 0,1 1-96 0 0,0 1 32 0 0,1 1 64 0 0,1 3-96 0 0,0-1 96 0 0,1 2-64 0 0,2 2 160 0 0,-3 7-32 0 0,1 7 384 0 0,-1 4-64 0 0,1 5 32 0 0,-1 3 0 0 0,-3 0-192 0 0,-2 5-64 0 0,0 3 32 0 0,0 3-32 0 0,-3 3-160 0 0,-2 1-128 0 0,-1 1 0 0 0,1-4-16575 0 0</inkml:trace>
</inkml:ink>
</file>

<file path=ppt/ink/ink1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5-08T21:04:34.088"/>
    </inkml:context>
    <inkml:brush xml:id="br0">
      <inkml:brushProperty name="width" value="0.1" units="cm"/>
      <inkml:brushProperty name="height" value="0.1" units="cm"/>
      <inkml:brushProperty name="color" value="#FF0000"/>
    </inkml:brush>
  </inkml:definitions>
  <inkml:trace contextRef="#ctx0" brushRef="#br0">12951 11367 8287 0 0,'2'5'928'0'0,"1"5"-928"0"0,0 3 0 0 0,0 4 0 0 0,2 3 832 0 0,-2 0 128 0 0,1 2 64 0 0,1 2-32 0 0,0 1-288 0 0,3-3-96 0 0,-2 2 0 0 0,2 1 384 0 0,0-4-672 0 0,2-5 288 0 0,0-5-448 0 0,2-7 0 0 0,-1-8 0 0 0,1-7-32 0 0,0-5-32 0 0,2-5-32 0 0,0-5 0 0 0,1-2 32 0 0,-1-5-96 0 0,-1-2 0 0 0,0-1 64 0 0,-1-1-64 0 0,-2 0 64 0 0,-3 0-64 0 0,0 2 64 0 0,-4 4-64 0 0,-2 2 192 0 0,-2 1 0 0 0,-2 2 0 0 0,-2 3 32 0 0,-4 3 32 0 0,0 2 32 0 0,-5 4 0 0 0,0 5 0 0 0,-3 3-128 0 0,0 4-32 0 0,-2 1 0 0 0,0 4 0 0 0,-3 6-128 0 0,2 5-160 0 0,0 5 64 0 0,1 5-5312 0 0,2 6-1056 0 0,3-3-1855 0 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30T02:51:06.388"/>
    </inkml:context>
    <inkml:brush xml:id="br0">
      <inkml:brushProperty name="width" value="0.1" units="cm"/>
      <inkml:brushProperty name="height" value="0.1" units="cm"/>
      <inkml:brushProperty name="color" value="#F0F0F0"/>
    </inkml:brush>
  </inkml:definitions>
  <inkml:trace contextRef="#ctx0" brushRef="#br0">21548 5678 8255 0 0,'-2'3'736'0'0,"-3"3"-576"0"0,0 3 960 0 0,1-2 3072 0 0,2-5-4256 0 0,4-6 64 0 0,2-7 64 0 0,2-7-64 0 0,2-6 96 0 0,0-7-32 0 0,2-5 32 0 0,2-6 0 0 0,0-5 0 0 0,1-6-96 0 0,2-4 0 0 0,0-4 0 0 0,2-3 0 0 0,0-6 0 0 0,-2-3 64 0 0,2-2-64 0 0,0-5 64 0 0,-2-2 0 0 0,2 0 32 0 0,-2 1-32 0 0,1-10 32 0 0,-4-14-288 0 0,-4 2 128 0 0,-4 9 64 0 0,-4 13 0 0 0,-4 15 64 0 0,-1 14-64 0 0,-1 10 128 0 0,-3 9 0 0 0,2 9 0 0 0,-2 4-32 0 0,0 7 192 0 0,0 7 320 0 0,0 8-288 0 0,0 9-192 0 0,2 8-32 0 0,0 6-32 0 0,1 6 32 0 0,2 9 32 0 0,1 13 160 0 0,1 6-128 0 0,4 4-32 0 0,0-2 0 0 0,3-3 0 0 0,0-3 0 0 0,2-3 128 0 0,0-5 0 0 0,2-6 0 0 0,2-4 0 0 0,6 0-832 0 0,7-10 256 0 0,3-9 224 0 0,1-12 32 0 0,0-11 0 0 0,3-25-768 0 0,0-16 544 0 0,-3-8 96 0 0,-4-2 32 0 0,-5 0 0 0 0,-2 1 0 0 0,-3 3 32 0 0,-4 2 0 0 0,-2 4 32 0 0,-1 5-32 0 0,-5-4-608 0 0,-3 3 448 0 0,-2 0-896 0 0,-4 8-4384 0 0,1 10-2623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30T02:51:06.316"/>
    </inkml:context>
    <inkml:brush xml:id="br0">
      <inkml:brushProperty name="width" value="0.1" units="cm"/>
      <inkml:brushProperty name="height" value="0.1" units="cm"/>
      <inkml:brushProperty name="color" value="#F0F0F0"/>
    </inkml:brush>
  </inkml:definitions>
  <inkml:trace contextRef="#ctx0" brushRef="#br0">3544 4327 7807 0 0,'-2'0'832'0'0,"0"3"-832"0"0,-3 0 0 0 0,2-2 5984 0 0,4-5-5664 0 0,3-3 64 0 0,2-4-160 0 0,0 0-96 0 0,3-1 0 0 0,-1 0 0 0 0,0-5 0 0 0,1-1-128 0 0,1 0 0 0 0,1 0-96 0 0,0 0 96 0 0,1 1 0 0 0,-3 1 0 0 0,1 0 0 0 0,-1 0 0 0 0,0 1 0 0 0,2 2 0 0 0,-2 1 0 0 0,0 2 0 0 0,-2 7 0 0 0,0 2 0 0 0,1 5 96 0 0,-1 7-32 0 0,0 6 0 0 0,0 9 0 0 0,-1 8 128 0 0,0 6 32 0 0,-2 4 0 0 0,1 16 192 0 0,1 24 0 0 0,0 8-192 0 0,1 2-128 0 0,-1-2-32 0 0,-2-6 0 0 0,-1-7 32 0 0,0-6 64 0 0,-3-5 32 0 0,-1-4 0 0 0,-2-4 32 0 0,0-5-160 0 0,1-4-64 0 0,-2-5 96 0 0,0-5-96 0 0,1-7 0 0 0,1-7-64 0 0,0-10-480 0 0,1-16-352 0 0,-1-16 448 0 0,-2-35-1600 0 0,-2-30 896 0 0,0-25 416 0 0,-2-6 352 0 0,-2 4 384 0 0,0 8 0 0 0,-1 9 0 0 0,-1 9 0 0 0,0 7 192 0 0,2 8 32 0 0,0 6 32 0 0,2-4 224 0 0,5-1-32 0 0,5 5-224 0 0,3 10 32 0 0,4 8 0 0 0,2 9 32 0 0,3 7-32 0 0,1 8-256 0 0,7 8-288 0 0,2 4 160 0 0,2 4 224 0 0,1 3 32 0 0,1 3 0 0 0,0 1 0 0 0,0 2-128 0 0,-2 3-96 0 0,-1 2 32 0 0,0 5 0 0 0,-3 1 224 0 0,-1 2 64 0 0,-2 1 32 0 0,-3 0-32 0 0,-3 3 192 0 0,-4-2 32 0 0,-2 2 0 0 0,-2 2 32 0 0,-2-1 32 0 0,-3 6 608 0 0,-4 0-576 0 0,-5 1-160 0 0,-3-1-32 0 0,-4-2 0 0 0,-1-1 0 0 0,-1 0-192 0 0,-2-3-64 0 0,-4 1 0 0 0,-1-2 0 0 0,-1-2-96 0 0,1-3 64 0 0,-1-1-64 0 0,-3 1-352 0 0,-5-3-608 0 0,0-3-7552 0 0,5-5-4095 0 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30T02:51:06.389"/>
    </inkml:context>
    <inkml:brush xml:id="br0">
      <inkml:brushProperty name="width" value="0.1" units="cm"/>
      <inkml:brushProperty name="height" value="0.1" units="cm"/>
      <inkml:brushProperty name="color" value="#F0F0F0"/>
    </inkml:brush>
  </inkml:definitions>
  <inkml:trace contextRef="#ctx0" brushRef="#br0">22262 4011 6879 0 0,'-4'-3'768'0'0,"-3"-3"-768"0"0,-1-1-7647 0 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30T02:51:06.390"/>
    </inkml:context>
    <inkml:brush xml:id="br0">
      <inkml:brushProperty name="width" value="0.1" units="cm"/>
      <inkml:brushProperty name="height" value="0.1" units="cm"/>
      <inkml:brushProperty name="color" value="#F0F0F0"/>
    </inkml:brush>
  </inkml:definitions>
  <inkml:trace contextRef="#ctx0" brushRef="#br0">22218 3850 2751 0 0,'-2'0'224'0'0,"-3"2"7072"0"0,0 4-5696 0 0,-2 4-736 0 0,1 2-416 0 0,1 2 32 0 0,1 2-32 0 0,2 2 32 0 0,1 2-96 0 0,1 2-32 0 0,-2 1 32 0 0,0 1-32 0 0,0 2 96 0 0,-1 1 0 0 0,0 3 0 0 0,0 0 32 0 0,0 1-320 0 0,1 3-64 0 0,1 1 0 0 0,0 0 0 0 0,0-1 128 0 0,1-1 64 0 0,0 0-32 0 0,0-1 32 0 0,1-4-288 0 0,-1 0-160 0 0,0-3 0 0 0,2-3 0 0 0,0-2 160 0 0,1-3 0 0 0,-1 0-64 0 0,2-2 64 0 0,-1 0-960 0 0,0-3-16927 0 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30T02:51:06.391"/>
    </inkml:context>
    <inkml:brush xml:id="br0">
      <inkml:brushProperty name="width" value="0.1" units="cm"/>
      <inkml:brushProperty name="height" value="0.1" units="cm"/>
      <inkml:brushProperty name="color" value="#F0F0F0"/>
    </inkml:brush>
  </inkml:definitions>
  <inkml:trace contextRef="#ctx0" brushRef="#br0">22357 4073 11039 0 0,'2'0'3584'0'0,"3"0"-3392"0"0,2 0-128 0 0,4 0 0 0 0,3 0-64 0 0,0-3 64 0 0,2-1-64 0 0,1 1 0 0 0,0 0 96 0 0,0-1 64 0 0,0-1 32 0 0,0 1 0 0 0,-1-1 32 0 0,-1-1-96 0 0,0 2-32 0 0,-2 0 0 0 0,2 0 0 0 0,-1-1-32 0 0,1 1 0 0 0,-2-1-64 0 0,0 0 96 0 0,0 0 64 0 0,-3 2-16831 0 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30T02:51:06.392"/>
    </inkml:context>
    <inkml:brush xml:id="br0">
      <inkml:brushProperty name="width" value="0.1" units="cm"/>
      <inkml:brushProperty name="height" value="0.1" units="cm"/>
      <inkml:brushProperty name="color" value="#F0F0F0"/>
    </inkml:brush>
  </inkml:definitions>
  <inkml:trace contextRef="#ctx0" brushRef="#br0">19499 5662 9727 0 0,'-2'0'448'0'0,"0"3"256"0"0,1 0-608 0 0,3 6 0 0 0,4 3 32 0 0,5 3 0 0 0,2 4 0 0 0,3 4 160 0 0,3 3 64 0 0,3 6-32 0 0,3 4 32 0 0,4 5 32 0 0,1 3 32 0 0,3 2-32 0 0,2 4 32 0 0,2 1-160 0 0,3 3 0 0 0,3 3-32 0 0,3 1 0 0 0,0 3-64 0 0,1 1 0 0 0,1-3-32 0 0,-2 1 0 0 0,-1-4 64 0 0,-3 1-32 0 0,2 0 32 0 0,-1-1 0 0 0,-1 1 0 0 0,-2-3-32 0 0,1-1 32 0 0,-1-2 0 0 0,0 1-96 0 0,-1-1 0 0 0,0-1 0 0 0,0-1 0 0 0,-3-3-96 0 0,-5-5 96 0 0,-2-3-96 0 0,-2-4 96 0 0,-5-2-96 0 0,-3-3 64 0 0,-1-5-64 0 0,-2 0 64 0 0,-1-3 0 0 0,-2-1-64 0 0,-2-2 96 0 0,-2-1-96 0 0,-4-4-1600 0 0,-5-6 64 0 0,-4-8 448 0 0,-2-5 800 0 0,-2-5 224 0 0,-1-1 672 0 0,-2 5-448 0 0,0 6 192 0 0,1 6-192 0 0,1 4 32 0 0,2 4 0 0 0,-1 5 0 0 0,0 4 0 0 0,-1 4 0 0 0,0 3 32 0 0,-3 2 0 0 0,-1 3 0 0 0,-1 5 0 0 0,-3 2-96 0 0,1 3 0 0 0,-3 2 0 0 0,0 1 0 0 0,-2 3 32 0 0,-1 1 0 0 0,-1 2 0 0 0,-1 1 0 0 0,0 1-64 0 0,1 2 0 0 0,-2 2 0 0 0,2 1 0 0 0,-3 4-32 0 0,0 2-64 0 0,0 0 96 0 0,2-1-32 0 0,2 0 0 0 0,2-4 32 0 0,3-4-32 0 0,2-4 32 0 0,1-3-96 0 0,2-5 64 0 0,0-4-64 0 0,3-4 64 0 0,0-4-64 0 0,3-4-96 0 0,-1-4 32 0 0,1-7-18783 0 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30T02:51:06.393"/>
    </inkml:context>
    <inkml:brush xml:id="br0">
      <inkml:brushProperty name="width" value="0.1" units="cm"/>
      <inkml:brushProperty name="height" value="0.1" units="cm"/>
      <inkml:brushProperty name="color" value="#F0F0F0"/>
    </inkml:brush>
  </inkml:definitions>
  <inkml:trace contextRef="#ctx0" brushRef="#br0">21018 7148 11039 0 0,'-1'0'1184'0'0,"-4"0"-960"0"0,-2 0 32 0 0,2 0 896 0 0,3 0-1088 0 0,5 0 32 0 0,3 2 0 0 0,3 2 32 0 0,3-1 0 0 0,0 0 0 0 0,2-1-64 0 0,1-1-64 0 0,2-3 96 0 0,3-1-96 0 0,0-1 0 0 0,3 1 0 0 0,2-1 0 0 0,0-1 0 0 0,12-5-2656 0 0,-2 0-9343 0 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30T02:51:06.394"/>
    </inkml:context>
    <inkml:brush xml:id="br0">
      <inkml:brushProperty name="width" value="0.1" units="cm"/>
      <inkml:brushProperty name="height" value="0.1" units="cm"/>
      <inkml:brushProperty name="color" value="#F0F0F0"/>
    </inkml:brush>
  </inkml:definitions>
  <inkml:trace contextRef="#ctx0" brushRef="#br0">21881 6972 5055 0 0,'0'2'2400'0'0,"2"2"-1344"0"0,1 2 0 0 0,1 0-768 0 0,3 2-32 0 0,2 2-64 0 0,1 0-128 0 0,1 0 0 0 0,1-1 0 0 0,0-3-64 0 0,0 1 0 0 0,1-1-96 0 0,-1-1-4096 0 0,-2-2-2015 0 0</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30T02:51:06.395"/>
    </inkml:context>
    <inkml:brush xml:id="br0">
      <inkml:brushProperty name="width" value="0.1" units="cm"/>
      <inkml:brushProperty name="height" value="0.1" units="cm"/>
      <inkml:brushProperty name="color" value="#F0F0F0"/>
    </inkml:brush>
  </inkml:definitions>
  <inkml:trace contextRef="#ctx0" brushRef="#br0">22490 6985 2751 0 0,'2'0'3424'0'0,"2"0"-1632"0"0,4 0-32 0 0,1 3-1248 0 0,1 0-288 0 0,2 1 160 0 0,1-2-256 0 0,-1 3-32 0 0,0 0 32 0 0,0-1-32 0 0,0 1-96 0 0,0 1 64 0 0,0-2-3072 0 0,0-1-640 0 0,-3-1-1055 0 0</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30T02:51:06.396"/>
    </inkml:context>
    <inkml:brush xml:id="br0">
      <inkml:brushProperty name="width" value="0.1" units="cm"/>
      <inkml:brushProperty name="height" value="0.1" units="cm"/>
      <inkml:brushProperty name="color" value="#F0F0F0"/>
    </inkml:brush>
  </inkml:definitions>
  <inkml:trace contextRef="#ctx0" brushRef="#br0">23204 6987 447 0 0,'2'0'4096'0'0,"3"0"-1824"0"0,2 0 512 0 0,2 0-2688 0 0,2 0-96 0 0,0 0 0 0 0,2 0 64 0 0,1-3-64 0 0,1 0 96 0 0,3-1-1024 0 0,0 2-7999 0 0</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30T02:51:06.397"/>
    </inkml:context>
    <inkml:brush xml:id="br0">
      <inkml:brushProperty name="width" value="0.1" units="cm"/>
      <inkml:brushProperty name="height" value="0.1" units="cm"/>
      <inkml:brushProperty name="color" value="#F0F0F0"/>
    </inkml:brush>
  </inkml:definitions>
  <inkml:trace contextRef="#ctx0" brushRef="#br0">18812 7422 4127 0 0,'2'-3'4960'0'0,"0"-3"-3328"0"0,1-4-1376 0 0,1-2-256 0 0,0-5-128 0 0,2-4 0 0 0,-1-7 64 0 0,1-7 0 0 0,2-5 0 0 0,1-4 0 0 0,1-4 64 0 0,1-3-96 0 0,-1-3 96 0 0,-1-3-96 0 0,0-2 96 0 0,2-2 0 0 0,-3 1 0 0 0,0 4 0 0 0,-1 0 0 0 0,-2-1 0 0 0,-2 2 0 0 0,-1-7 0 0 0,-1 1 0 0 0,-1 4 0 0 0,-3 4 0 0 0,0 7 0 0 0,-1 4 0 0 0,-4 6 0 0 0,1 5 64 0 0,0 5 128 0 0,-2 5 32 0 0,0 4 0 0 0,0 1 0 0 0,0 4 224 0 0,0 3 544 0 0,-1 4-480 0 0,2 6-224 0 0,-1 4-32 0 0,2 7-32 0 0,0 7 0 0 0,1 6-96 0 0,0 3-32 0 0,1 6 0 0 0,0 1 0 0 0,3 3-96 0 0,1 4 64 0 0,0 1-64 0 0,0 3 96 0 0,3-2-96 0 0,1-1 64 0 0,0-2-64 0 0,2-2 96 0 0,-1-6-96 0 0,2-6 0 0 0,-1-4 0 0 0,1-4 0 0 0,2-5 0 0 0,1-5 0 0 0,1-4 0 0 0,3-5 0 0 0,1-3 0 0 0,1-4 0 0 0,-1-5-128 0 0,1-10-96 0 0,1-5 64 0 0,-3-4 0 0 0,-1-2 0 0 0,-2 0 160 0 0,-1-1-64 0 0,-1 1 64 0 0,-2 1 0 0 0,-2 0 0 0 0,-1 3 0 0 0,-1 1 0 0 0,0 0 0 0 0,1 3 0 0 0,0 2 0 0 0,0 8 832 0 0,3 9-608 0 0,0 8-224 0 0,1 10 0 0 0,1 4 64 0 0,-1 6-64 0 0,1 4 0 0 0,1 2 0 0 0,-1 3 64 0 0,-1 1-64 0 0,2 0 0 0 0,0 0 64 0 0,2-3-64 0 0,0 0 0 0 0,0-4-64 0 0,-1-2-64 0 0,-1-3 0 0 0,1-5-3872 0 0,0-5-768 0 0,-2-4-1375 0 0</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30T02:51:06.398"/>
    </inkml:context>
    <inkml:brush xml:id="br0">
      <inkml:brushProperty name="width" value="0.1" units="cm"/>
      <inkml:brushProperty name="height" value="0.1" units="cm"/>
      <inkml:brushProperty name="color" value="#F0F0F0"/>
    </inkml:brush>
  </inkml:definitions>
  <inkml:trace contextRef="#ctx0" brushRef="#br0">19222 6200 8255 0 0,'2'0'1472'0'0,"3"0"-1472"0"0,2-3 0 0 0,2-1 0 0 0,2 1 0 0 0,0-2 0 0 0,2-1 0 0 0,-1-1 0 0 0,2 0 0 0 0,1-1-96 0 0,0 1 0 0 0,-3 1-9439 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30T02:51:06.316"/>
    </inkml:context>
    <inkml:brush xml:id="br0">
      <inkml:brushProperty name="width" value="0.1" units="cm"/>
      <inkml:brushProperty name="height" value="0.1" units="cm"/>
      <inkml:brushProperty name="color" value="#F0F0F0"/>
    </inkml:brush>
  </inkml:definitions>
  <inkml:trace contextRef="#ctx0" brushRef="#br0">2062 6340 4575 0 0,'0'-2'448'0'0,"-2"-2"-448"0"0,0-2 768 0 0,0-3 928 0 0,-1-2-832 0 0,2-3-288 0 0,0 0-96 0 0,3-2 0 0 0,0 0 0 0 0,0 0-96 0 0,3 0-32 0 0,1 0 0 0 0,2-5 224 0 0,6-5-224 0 0,8-5-64 0 0,5 0-192 0 0,3 2 0 0 0,1 4 0 0 0,2 3-96 0 0,-2 5 0 0 0,-2 4 64 0 0,-1 3-64 0 0,-2 4 0 0 0,-2 2 64 0 0,0 3-64 0 0,0 3 0 0 0,-3 2 64 0 0,0 3-64 0 0,-2 2 0 0 0,-3 3 96 0 0,-4 2-32 0 0,-1 1-64 0 0,-3 4 96 0 0,-3 0-32 0 0,-2 4-64 0 0,-4 1 64 0 0,-1 7-64 0 0,-4 1 96 0 0,0 2-96 0 0,-3 3 0 0 0,-4 0-96 0 0,-2-1 96 0 0,1 2 0 0 0,0-1 0 0 0,-2-1 0 0 0,-2 1 0 0 0,0 0 0 0 0,0-4 0 0 0,0-8 0 0 0,1-5 0 0 0,2-6 64 0 0,1-6 0 0 0,1-3 0 0 0,1-4-64 0 0,0-4 96 0 0,3-4 0 0 0,2-3-96 0 0,3-4 0 0 0,1-1 0 0 0,4-1 0 0 0,4 0 0 0 0,2-1 0 0 0,5 1-64 0 0,4 0 64 0 0,2 0 0 0 0,1 0 0 0 0,3 1 0 0 0,3-1 0 0 0,0 3 0 0 0,3 1 0 0 0,2 0 0 0 0,-1 2 0 0 0,2 0 0 0 0,2 1 0 0 0,-2 3-96 0 0,5 2 96 0 0,2 2 0 0 0,-2 4 0 0 0,-4 1 0 0 0,-5 4 0 0 0,-4 2 0 0 0,-4 3 0 0 0,-4 2 0 0 0,-1 3 0 0 0,-4 5 0 0 0,-4 4 0 0 0,-2 2 0 0 0,-4 3 0 0 0,-3 3 0 0 0,-2 1 0 0 0,-2 0 0 0 0,-4 3 0 0 0,-3 1 0 0 0,0 1 0 0 0,-4 3 0 0 0,-3 0 0 0 0,0-2 0 0 0,0-2 0 0 0,1-6 0 0 0,2-6 0 0 0,0-4 0 0 0,1-7 0 0 0,2-5 64 0 0,1-6 0 0 0,1-5-64 0 0,1-3 96 0 0,0-4-96 0 0,0-3 64 0 0,2-3-64 0 0,2-4 0 0 0,1-2 0 0 0,4 0 0 0 0,3-3 0 0 0,3 1 0 0 0,3 0-64 0 0,3 2 64 0 0,3 1-96 0 0,5 1 96 0 0,7-2 0 0 0,8 0 0 0 0,4 3-64 0 0,1 1 64 0 0,-1 4 0 0 0,-1 3-64 0 0,-4 4 64 0 0,-4 1 0 0 0,-2 3 0 0 0,-1 3 0 0 0,-4 1 0 0 0,1 2 0 0 0,-3 1 0 0 0,-2 2 0 0 0,-2 4 0 0 0,-2 3 0 0 0,-3 3 0 0 0,-2 5 0 0 0,-2 0 0 0 0,-4 2 0 0 0,-3 1 0 0 0,0 2 0 0 0,-3 1-64 0 0,1 1 64 0 0,-2-3 0 0 0,-1 0 0 0 0,-3 3 0 0 0,0-1 0 0 0,-1-4 0 0 0,-1-3 64 0 0,0-5 0 0 0,-1-3 0 0 0,2-5-64 0 0,-1-3 0 0 0,0-6-96 0 0,0-3 96 0 0,0-4 0 0 0,2-4 0 0 0,1-2 0 0 0,2-2 0 0 0,0-1-64 0 0,1-4 0 0 0,4-1 0 0 0,4 0 0 0 0,3 1 0 0 0,4 2 0 0 0,2 0 0 0 0,1 0 0 0 0,0 1 64 0 0,3 1 0 0 0,0 2-64 0 0,2 1 64 0 0,0 3 0 0 0,1-1 0 0 0,2 3 0 0 0,0 2 0 0 0,1 1 0 0 0,-1 2 0 0 0,-1 1-96 0 0,-2 4 96 0 0,-2 1-128 0 0,-1 2 0 0 0,-2 1 0 0 0,0 1-3296 0 0,-2 2-672 0 0,-3 0-1119 0 0</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30T02:51:06.399"/>
    </inkml:context>
    <inkml:brush xml:id="br0">
      <inkml:brushProperty name="width" value="0.1" units="cm"/>
      <inkml:brushProperty name="height" value="0.1" units="cm"/>
      <inkml:brushProperty name="color" value="#F0F0F0"/>
    </inkml:brush>
  </inkml:definitions>
  <inkml:trace contextRef="#ctx0" brushRef="#br0">19351 5980 8063 0 0,'-2'0'896'0'0,"0"2"-896"0"0,-1 4 0 0 0,-1 1 384 0 0,0 5 576 0 0,0 2-480 0 0,2 2 0 0 0,1 9 416 0 0,0 13-128 0 0,0 8-512 0 0,1 4 0 0 0,0 2-32 0 0,0 0-96 0 0,0 1-64 0 0,1 6 0 0 0,-1 2-3776 0 0,0 5-736 0 0,0-9-1311 0 0</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30T02:51:06.400"/>
    </inkml:context>
    <inkml:brush xml:id="br0">
      <inkml:brushProperty name="width" value="0.1" units="cm"/>
      <inkml:brushProperty name="height" value="0.1" units="cm"/>
      <inkml:brushProperty name="color" value="#F0F0F0"/>
    </inkml:brush>
  </inkml:definitions>
  <inkml:trace contextRef="#ctx0" brushRef="#br0">19361 9056 10335 0 0,'-2'5'1120'0'0,"-1"5"-1120"0"0,3 0 0 0 0,0 1 96 0 0,1 2 64 0 0,3-2-64 0 0,1-2 288 0 0,3-6 96 0 0,0-6-256 0 0,-2-5 64 0 0,1-6 0 0 0,-2-7-32 0 0,-1-7 32 0 0,1-6-192 0 0,-1-7-96 0 0,-1-3 64 0 0,0-5-64 0 0,0-2 0 0 0,0-14 0 0 0,0-6 0 0 0,-1-2-96 0 0,-1 1 96 0 0,-2 3-96 0 0,-1 1 96 0 0,-3 6 0 0 0,1 4-64 0 0,-3 7 64 0 0,-1 5 0 0 0,-1 7 0 0 0,-2 7 0 0 0,0 5 0 0 0,0 3 64 0 0,-1 4 32 0 0,0 5 288 0 0,-1 10 64 0 0,4 9-224 0 0,3 9-128 0 0,4 8-96 0 0,2 5 96 0 0,3 3-96 0 0,3 3 128 0 0,2 4-32 0 0,1 0 0 0 0,0 3 0 0 0,0-1-32 0 0,2-1 32 0 0,-1-1-32 0 0,0-2 32 0 0,-2-1 0 0 0,2-2 0 0 0,0-2 0 0 0,1-2 0 0 0,-2-2-96 0 0,-1-6 64 0 0,1-3-64 0 0,1-4 64 0 0,1-5-64 0 0,-1-3 0 0 0,1-5 0 0 0,4-5 0 0 0,-1-4 0 0 0,1-3-160 0 0,-2-2 64 0 0,1-4-32 0 0,-1-3-32 0 0,-1-10-224 0 0,-2-6 192 0 0,-1-3 96 0 0,-2 1 96 0 0,-2 2-96 0 0,0-1 96 0 0,-1 1 0 0 0,-1 5 0 0 0,-1 2 0 0 0,0 4 0 0 0,-2 4 0 0 0,0 3-64 0 0,0 2 64 0 0,1 2 0 0 0,2 6 928 0 0,0 8-864 0 0,-2 6-64 0 0,3 5 96 0 0,-1 7-32 0 0,0 3-64 0 0,2 1 0 0 0,-2 0 0 0 0,1-1 0 0 0,1 1 0 0 0,-2 4 0 0 0,3-1-96 0 0,1 7-1120 0 0,2 0 800 0 0,0-1-2528 0 0,1-6-8735 0 0</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30T02:51:06.401"/>
    </inkml:context>
    <inkml:brush xml:id="br0">
      <inkml:brushProperty name="width" value="0.1" units="cm"/>
      <inkml:brushProperty name="height" value="0.1" units="cm"/>
      <inkml:brushProperty name="color" value="#F0F0F0"/>
    </inkml:brush>
  </inkml:definitions>
  <inkml:trace contextRef="#ctx0" brushRef="#br0">19844 7964 9183 0 0,'0'3'1440'0'0,"2"0"-992"0"0,3 3-320 0 0,2 0 96 0 0,2 0-128 0 0,1-2 512 0 0,2-2-288 0 0,1 0 0 0 0,-1-2-32 0 0,0 0 0 0 0,0 0 0 0 0,0 0 0 0 0,0-3-160 0 0,0-1-32 0 0,0 1 0 0 0,2-3 0 0 0,0 1-96 0 0,2 0-96 0 0,1 2 32 0 0,-3 1-14111 0 0</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30T02:51:06.402"/>
    </inkml:context>
    <inkml:brush xml:id="br0">
      <inkml:brushProperty name="width" value="0.1" units="cm"/>
      <inkml:brushProperty name="height" value="0.1" units="cm"/>
      <inkml:brushProperty name="color" value="#F0F0F0"/>
    </inkml:brush>
  </inkml:definitions>
  <inkml:trace contextRef="#ctx0" brushRef="#br0">22027 5794 8735 0 0,'2'3'1504'0'0,"2"8"-608"0"0,1 6-544 0 0,0 5-64 0 0,1 9 320 0 0,1 7-320 0 0,0 6-96 0 0,-1 10 192 0 0,1 5-192 0 0,-2-3-64 0 0,-2 5 96 0 0,-1 8-32 0 0,-1-2-128 0 0,1-5 0 0 0,0-2 0 0 0,1-7 0 0 0,0-6-64 0 0,1-8 0 0 0,0-15 64 0 0,0-13-64 0 0,0-11 0 0 0,-1-9 0 0 0,0-4-64 0 0,0-4 64 0 0,1-4 0 0 0,-1-1-64 0 0,1 1 64 0 0,0-2 0 0 0,0 1-96 0 0,-1-1 96 0 0,2 0 0 0 0,0 2 0 0 0,0 1-64 0 0,2 2 64 0 0,-1 2 0 0 0,3 2 0 0 0,2 2 0 0 0,0 3 0 0 0,1 0 160 0 0,-1 2 32 0 0,1 1 0 0 0,-1 6 0 0 0,-2 2 0 0 0,1 0 0 0 0,-3 3 0 0 0,1 4 32 0 0,-1 2 0 0 0,-1 2 0 0 0,0 2 0 0 0,0 1 0 0 0,-1 0-64 0 0,-1 2 0 0 0,-1 2 32 0 0,1 2-32 0 0,-1 0-64 0 0,0 2-32 0 0,-2 2 0 0 0,1-1 0 0 0,-1 0-64 0 0,1 2-96 0 0,0-1 96 0 0,3-3-6976 0 0,-1-5-3359 0 0</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30T03:03:23.285"/>
    </inkml:context>
    <inkml:brush xml:id="br0">
      <inkml:brushProperty name="width" value="0.1" units="cm"/>
      <inkml:brushProperty name="height" value="0.1" units="cm"/>
      <inkml:brushProperty name="color" value="#DCD427"/>
    </inkml:brush>
  </inkml:definitions>
  <inkml:trace contextRef="#ctx0" brushRef="#br0">1320 1922 8543 0 0,'0'3'2048'0'0,"2"6"-1600"0"0,4 12 128 0 0,4 7-224 0 0,2 8 32 0 0,5 8-32 0 0,2 7-32 0 0,0 8-32 0 0,3 7 32 0 0,-1 6-32 0 0,3 6-160 0 0,1 22 96 0 0,0 7-128 0 0,-2-1-96 0 0,-2 7 64 0 0,-2-4-64 0 0,-2-11 64 0 0,-3-13-64 0 0,-5-14 0 0 0,-1-14 0 0 0,1-5-512 0 0,-1-18-1792 0 0,-2-16 1536 0 0,-4-33-1952 0 0,-6-33 1280 0 0,-2-26 608 0 0,-5-21 480 0 0,-1-7 512 0 0,-1 3 0 0 0,-6-7 480 0 0,-3 1-160 0 0,1 7 32 0 0,0 7-32 0 0,1 11 192 0 0,-1 7 0 0 0,3 3 0 0 0,2 2 32 0 0,1 3-160 0 0,3 5-32 0 0,4 1 0 0 0,5 3-32 0 0,4 3-192 0 0,4 3-64 0 0,4 2-32 0 0,8-2 128 0 0,4 3-224 0 0,4 3 0 0 0,3 5 0 0 0,4 6 0 0 0,3 8-32 0 0,2 7 0 0 0,4 5 32 0 0,3 6-32 0 0,-2 3 0 0 0,1 3 0 0 0,-2 4 0 0 0,-3 2-64 0 0,-2 2 64 0 0,-2 3-64 0 0,-2 5 96 0 0,0 2-96 0 0,-4 5 64 0 0,-4 0-64 0 0,-3 1 96 0 0,-5 4-32 0 0,-5 3-64 0 0,-5 4 96 0 0,-6 2-32 0 0,-6 4 0 0 0,-4 3-64 0 0,-3 2 96 0 0,-2 1-32 0 0,-4 1-64 0 0,-4 1 0 0 0,-6-1 64 0 0,-3-2-64 0 0,-4-2 0 0 0,-5-2 64 0 0,-2-3-64 0 0,-2-5 0 0 0,1-6 64 0 0,3-4-64 0 0,3-5 0 0 0,3-4 96 0 0,4-5-96 0 0,5-6 0 0 0,8-7 0 0 0,8-5 0 0 0,9-4 0 0 0,11-2 0 0 0,7-1-96 0 0,10 1 96 0 0,8 2-64 0 0,9 0 64 0 0,5 2 0 0 0,1 3-64 0 0,4 3 64 0 0,0-1 0 0 0,1 4 0 0 0,13 2 0 0 0,3 4-64 0 0,0 3 64 0 0,-5 4 0 0 0,-5 2 0 0 0,-5 5 0 0 0,-7 4 0 0 0,-6 4 0 0 0,-9 2 0 0 0,-6 5 0 0 0,-6 5 0 0 0,-6 3 64 0 0,-7 4-64 0 0,-4 3 96 0 0,-6 3-96 0 0,-5 0 64 0 0,-7 2-64 0 0,-7 2 64 0 0,-5 3-64 0 0,-3 0 64 0 0,-6-1-64 0 0,-1 2 64 0 0,-4 1 0 0 0,-5 1-64 0 0,-3 0 96 0 0,-2-1-32 0 0,-2-1-64 0 0,-2-3 64 0 0,-4-2-64 0 0,-3-3 96 0 0,-2-2-96 0 0,-4-4 0 0 0,-1-5 64 0 0,0-3-64 0 0,-2-6 64 0 0,1-5-64 0 0,3-7 64 0 0,3-7-64 0 0,3-8 128 0 0,-6-13 32 0 0,3-10-64 0 0,5-7-96 0 0,9-4 0 0 0,9-3 0 0 0,8-1 0 0 0,13 1 0 0 0,9 2-96 0 0,11 2 32 0 0,14-5 0 0 0,11-2-32 0 0,10 0 96 0 0,6 3-96 0 0,4 2 96 0 0,4 1 0 0 0,5 1-64 0 0,2 2 64 0 0,6 0-128 0 0,1 0 32 0 0,4 2 32 0 0,1-1-32 0 0,-2 0-32 0 0,-1 1 0 0 0,-2 2 0 0 0,2 0-32 0 0,-1 1 96 0 0,0 2 64 0 0,-1-2-96 0 0,2 4 96 0 0,-1 2-128 0 0,0 1 32 0 0,-3 3 32 0 0,-3 1-32 0 0,13 0-864 0 0,0-2 640 0 0,-6 0 224 0 0,-8 2 96 0 0,-6-1-96 0 0,-8 0 96 0 0,-5 0 0 0 0,-2-2 0 0 0,-4-1 0 0 0,-4 0 0 0 0,-3-3 0 0 0,-7-1 0 0 0,-4 0 96 0 0,-2 0 0 0 0,-3 2 32 0 0,-4-3 0 0 0,-3 0 0 0 0,-2 1-32 0 0,-1 1-32 0 0,-4 0 0 0 0,-4-1 128 0 0,-3 0-96 0 0,-1 0 0 0 0,0 0 0 0 0,-4 5 32 0 0,-2 1 32 0 0,0 3-32 0 0,-4 3 32 0 0,0 3 0 0 0,1 2 0 0 0,1 4 32 0 0,-2 2-32 0 0,1 2-32 0 0,-2 6-32 0 0,0 6 0 0 0,1 6 0 0 0,2 3 32 0 0,3 6 0 0 0,3 4 0 0 0,0 5-32 0 0,3 5 32 0 0,0 3-32 0 0,2 3 32 0 0,2 1-32 0 0,3 2 32 0 0,1-1 0 0 0,1-2 0 0 0,3 4 0 0 0,5-4-64 0 0,0-4-64 0 0,8-6 0 0 0,3-10 0 0 0,4-10 0 0 0,4-13 0 0 0,2-10-128 0 0,3-7 0 0 0,0-12 0 0 0,3-6-32 0 0,15-21-576 0 0,4-11 480 0 0,3-16-384 0 0,-7-2 448 0 0,-10 8 192 0 0,-11 8-96 0 0,-11 11 96 0 0,-7 7 0 0 0,-9 8 0 0 0,-5 4 0 0 0,-4 5 0 0 0,-3 6 0 0 0,0 4 160 0 0,0 4 0 0 0,-2 4 32 0 0,0 2-32 0 0,-2 6 32 0 0,0 4 32 0 0,-1 4-32 0 0,1 6 32 0 0,2 5-64 0 0,0 2 0 0 0,4 2-32 0 0,2 5 32 0 0,3 2-64 0 0,2 2 0 0 0,1 2 0 0 0,3 1 0 0 0,2-1-96 0 0,3-1 64 0 0,2-1-64 0 0,3-1 64 0 0,2-4-64 0 0,4-2 0 0 0,1-1 0 0 0,3-7 0 0 0,3-6 0 0 0,2-5 0 0 0,3-4 0 0 0,0-3 0 0 0,12-12-736 0 0,7-6 448 0 0,12-17-704 0 0,3-8 640 0 0,3-12-384 0 0,-5 0 480 0 0,-8 4 96 0 0,-9 5 32 0 0,-11 5 0 0 0,-8 4-32 0 0,-6 3 32 0 0,-3 2 0 0 0,-6-2 0 0 0,-1-4 0 0 0,-2-5 128 0 0,-3 1 0 0 0,-2 6 0 0 0,-5 5 160 0 0,-1 5 0 0 0,0 5-32 0 0,-3 6 96 0 0,-3 2 0 0 0,-2 3 32 0 0,-2 3-32 0 0,-2 3 32 0 0,0 2-32 0 0,-1 4 0 0 0,0 3 0 0 0,0 4-96 0 0,0 3-32 0 0,0 5 0 0 0,3 1 0 0 0,0 3-32 0 0,1 3 0 0 0,2 3 0 0 0,2-1 32 0 0,4 0-96 0 0,1 1 0 0 0,2-1 64 0 0,3-1-64 0 0,2-2 0 0 0,3-2 0 0 0,2-2 0 0 0,3-2 0 0 0,2-2 0 0 0,3 0 0 0 0,5-1 0 0 0,1 0 0 0 0,2 1 0 0 0,2-1-96 0 0,-1 0 96 0 0,0-2 0 0 0,-1-1-64 0 0,-3 0 64 0 0,-2 1-64 0 0,-4 0 64 0 0,-3-1 0 0 0,-3-1 0 0 0,-4 1 0 0 0,-2 1 0 0 0,-5 1 0 0 0,-5 1 0 0 0,-1 0 64 0 0,-2 0-64 0 0,-5-2 64 0 0,-3-1-64 0 0,-1 1 96 0 0,-5 2 0 0 0,-2 0-96 0 0,-2-1 64 0 0,2 1-128 0 0,1-3-64 0 0,6-4-16447 0 0</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30T03:03:23.286"/>
    </inkml:context>
    <inkml:brush xml:id="br0">
      <inkml:brushProperty name="width" value="0.1" units="cm"/>
      <inkml:brushProperty name="height" value="0.1" units="cm"/>
      <inkml:brushProperty name="color" value="#DCD427"/>
    </inkml:brush>
  </inkml:definitions>
  <inkml:trace contextRef="#ctx0" brushRef="#br0">3693 2394 10975 0 0,'-2'6'1184'0'0,"-2"3"-1184"0"0,1 7 0 0 0,0 2 0 0 0,1 5 352 0 0,1 2 0 0 0,3 3 32 0 0,1 2 0 0 0,1 1 0 0 0,1 1 32 0 0,1-1-32 0 0,1 1 0 0 0,0 0-256 0 0,-1-1-64 0 0,-3 1-64 0 0,0-1 96 0 0,-2 0-96 0 0,2-2-128 0 0,1-4 32 0 0,2-4-6016 0 0,0-5-3039 0 0</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30T03:03:23.287"/>
    </inkml:context>
    <inkml:brush xml:id="br0">
      <inkml:brushProperty name="width" value="0.1" units="cm"/>
      <inkml:brushProperty name="height" value="0.1" units="cm"/>
      <inkml:brushProperty name="color" value="#DCD427"/>
    </inkml:brush>
  </inkml:definitions>
  <inkml:trace contextRef="#ctx0" brushRef="#br0">3707 2120 9183 0 0,'-3'-2'832'0'0,"-1"-5"-672"0"0,-2 1-160 0 0,3-1 1536 0 0,4 5-1440 0 0,4 6 0 0 0,10 11-640 0 0,2 4-10815 0 0</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30T03:03:23.288"/>
    </inkml:context>
    <inkml:brush xml:id="br0">
      <inkml:brushProperty name="width" value="0.1" units="cm"/>
      <inkml:brushProperty name="height" value="0.1" units="cm"/>
      <inkml:brushProperty name="color" value="#DCD427"/>
    </inkml:brush>
  </inkml:definitions>
  <inkml:trace contextRef="#ctx0" brushRef="#br0">4201 2315 6879 0 0,'-8'8'2368'0'0,"-3"8"-448"0"0,-1 4 64 0 0,-3 3 0 0 0,3 7-1184 0 0,-1 10 256 0 0,1 5-544 0 0,1 2-192 0 0,0 1-64 0 0,3-2 0 0 0,1-1-32 0 0,1-1 128 0 0,0-2 32 0 0,2 0 0 0 0,4-2 0 0 0,2-3-224 0 0,3-5-64 0 0,3-2 0 0 0,4-4 0 0 0,2-4-96 0 0,6-5 0 0 0,6-6 0 0 0,5-7-96 0 0,9-13-160 0 0,6-7 96 0 0,15-19-2624 0 0,6-9 1760 0 0,5-11-2144 0 0,-11 5-9855 0 0</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30T03:03:23.289"/>
    </inkml:context>
    <inkml:brush xml:id="br0">
      <inkml:brushProperty name="width" value="0.1" units="cm"/>
      <inkml:brushProperty name="height" value="0.1" units="cm"/>
      <inkml:brushProperty name="color" value="#DCD427"/>
    </inkml:brush>
  </inkml:definitions>
  <inkml:trace contextRef="#ctx0" brushRef="#br0">4810 2223 11967 0 0,'-3'2'1280'0'0,"-3"2"-1280"0"0,-1 2 0 0 0,-2 0 736 0 0,-1 2 128 0 0,-3-1 0 0 0,-1 2 0 0 0,2 1-320 0 0,-1 5-64 0 0,1 2 0 0 0,1 1 0 0 0,1 0-224 0 0,1 2-64 0 0,3 4 0 0 0,2-1 32 0 0,4 2-224 0 0,3 1 0 0 0,3 0 64 0 0,3 0-64 0 0,3-1 0 0 0,4-1 0 0 0,3 0 0 0 0,0-3-96 0 0,3-1-32 0 0,-1-3 0 0 0,3 0 0 0 0,-1-4-32 0 0,1-1 64 0 0,-1 0-32 0 0,-2-3 32 0 0,-1 1-32 0 0,-2-2 128 0 0,-4 1 0 0 0,-4 1 256 0 0,-4 1 64 0 0,-6 0 0 0 0,-5 0 0 0 0,-5 0 32 0 0,-8 5 416 0 0,-4 1-384 0 0,-3 1-224 0 0,-1 3-32 0 0,0 0-32 0 0,0-1 0 0 0,1 2-96 0 0,1-1 0 0 0,0 0 0 0 0,0-2-64 0 0,3-2-2944 0 0,5-3-15519 0 0</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30T03:03:23.290"/>
    </inkml:context>
    <inkml:brush xml:id="br0">
      <inkml:brushProperty name="width" value="0.1" units="cm"/>
      <inkml:brushProperty name="height" value="0.1" units="cm"/>
      <inkml:brushProperty name="color" value="#DCD427"/>
    </inkml:brush>
  </inkml:definitions>
  <inkml:trace contextRef="#ctx0" brushRef="#br0">5189 2355 13343 0 0,'0'2'1312'0'0,"-6"5"-1184"0"0,-1 2-4064 0 0,1 1-6911 0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30T02:51:06.317"/>
    </inkml:context>
    <inkml:brush xml:id="br0">
      <inkml:brushProperty name="width" value="0.1" units="cm"/>
      <inkml:brushProperty name="height" value="0.1" units="cm"/>
      <inkml:brushProperty name="color" value="#F0F0F0"/>
    </inkml:brush>
  </inkml:definitions>
  <inkml:trace contextRef="#ctx0" brushRef="#br0">2664 9223 3647 0 0,'0'2'352'0'0,"-2"4"-288"0"0,-5 7 800 0 0,-3 2 160 0 0,-1 0 1120 0 0,-2 0-1856 0 0,0-3-128 0 0,0-4-32 0 0,0-5-32 0 0,1-4 192 0 0,-3-3 0 0 0,1-5 0 0 0,-3 0 32 0 0,1-4 160 0 0,0-3 32 0 0,1-1 0 0 0,0-3 0 0 0,-1 0-96 0 0,-4-8 352 0 0,-5-7-416 0 0,0-3-160 0 0,-1-3-64 0 0,0-2 0 0 0,1-2 0 0 0,0-4-32 0 0,1-1-32 0 0,2-1 0 0 0,3 1 0 0 0,3 1 0 0 0,4 1 32 0 0,4 0 0 0 0,3 4 0 0 0,3 3-96 0 0,4 1 0 0 0,3 3 0 0 0,5 1 64 0 0,3 2-64 0 0,6-1 0 0 0,5 0 0 0 0,3 3 0 0 0,2 5 0 0 0,-1 3 0 0 0,5 7 0 0 0,0 6 0 0 0,-2 5 0 0 0,-3 3 0 0 0,0 5 0 0 0,-3 5 0 0 0,-3 4 0 0 0,-2 5 0 0 0,-4 2 0 0 0,-2 5 0 0 0,-2-1 0 0 0,-2 11 64 0 0,-4 9-64 0 0,-3 6 64 0 0,-9 5-64 0 0,-3-1 0 0 0,-4-4 0 0 0,-8-7 64 0 0,-2-14 96 0 0,-1-11-64 0 0,3-11-96 0 0,3-12 64 0 0,1-7-64 0 0,1-9 64 0 0,1-7-64 0 0,2-5 0 0 0,3-2 0 0 0,1 2 0 0 0,4 2 0 0 0,2 1 0 0 0,1 1 0 0 0,4 1 0 0 0,3-1 0 0 0,2 3 0 0 0,8-1 0 0 0,3 0-96 0 0,4 4 96 0 0,1 2 0 0 0,2 4 0 0 0,-1 1 0 0 0,4 2 0 0 0,5 1 0 0 0,2 2 0 0 0,-2 2 0 0 0,-1 2 0 0 0,-6 3 0 0 0,-1 2-64 0 0,-5 2 64 0 0,-3 1 0 0 0,-1 4 0 0 0,-4 3-64 0 0,-2 4 64 0 0,-3 3-128 0 0,-3 2 32 0 0,-4 0 0 0 0,-2 2 0 0 0,-3-1-32 0 0,0 0 0 0 0,-2 0 0 0 0,-4 0 0 0 0,-1 0 128 0 0,-1-3 0 0 0,-3-1 0 0 0,1-2-64 0 0,-1-4 64 0 0,2-2 0 0 0,-2-4 0 0 0,0-5 0 0 0,2-2 0 0 0,-1-5 0 0 0,0-3 0 0 0,0-4 0 0 0,1-5-96 0 0,2-2 96 0 0,3-4-96 0 0,4 0 96 0 0,4-2-96 0 0,4 0 96 0 0,5 0-96 0 0,2 0 96 0 0,3 3-64 0 0,4 1 64 0 0,3 0 0 0 0,3 3-64 0 0,4-1 64 0 0,1 2 0 0 0,3 2 0 0 0,0 3-64 0 0,-2 1 64 0 0,-1 2 0 0 0,-1 3 0 0 0,-4 1-64 0 0,-2 3 64 0 0,-2 3 0 0 0,-2 2 0 0 0,-2 2 0 0 0,-2 1 0 0 0,-3 4 0 0 0,-1 4 64 0 0,-2 3 64 0 0,-5 5 0 0 0,-1 3 0 0 0,-3 4 0 0 0,-1 3-128 0 0,-2 0 0 0 0,0 1 0 0 0,-1 2 0 0 0,-3 6-896 0 0,1 0-2656 0 0,-2-5-672 0 0,3-8-1183 0 0</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30T03:03:23.291"/>
    </inkml:context>
    <inkml:brush xml:id="br0">
      <inkml:brushProperty name="width" value="0.1" units="cm"/>
      <inkml:brushProperty name="height" value="0.1" units="cm"/>
      <inkml:brushProperty name="color" value="#DCD427"/>
    </inkml:brush>
  </inkml:definitions>
  <inkml:trace contextRef="#ctx0" brushRef="#br0">5281 2699 9663 0 0,'-3'0'1024'0'0,"-3"2"-1024"0"0,2 5-5312 0 0,1-1-63 0 0</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30T03:03:23.292"/>
    </inkml:context>
    <inkml:brush xml:id="br0">
      <inkml:brushProperty name="width" value="0.1" units="cm"/>
      <inkml:brushProperty name="height" value="0.1" units="cm"/>
      <inkml:brushProperty name="color" value="#F0F0F0"/>
    </inkml:brush>
  </inkml:definitions>
  <inkml:trace contextRef="#ctx0" brushRef="#br0">872 10041 8255 0 0,'-2'3'896'0'0,"-1"3"-896"0"0,0 3 576 0 0,1 3 768 0 0,1 5-672 0 0,0 2-320 0 0,1 1-32 0 0,-1 1-32 0 0,1 3 0 0 0,0 3 128 0 0,1 5 0 0 0,-1 4 0 0 0,0 2 32 0 0,0 2-96 0 0,0 3 0 0 0,0-2-32 0 0,0-1 32 0 0,0-1-96 0 0,0 0-32 0 0,0-3 0 0 0,2-4 0 0 0,0-3-32 0 0,3 0 0 0 0,-1-3-32 0 0,2-3 32 0 0,2-3-32 0 0,1-2-32 0 0,-1-2 32 0 0,2 0-32 0 0,-1-4-128 0 0,0-1 64 0 0,4-2-64 0 0,1-2 0 0 0,0-4 64 0 0,0-1-64 0 0,1-1 0 0 0,3-4 0 0 0,1-1 0 0 0,1-2-64 0 0,2-6-704 0 0,1-6-960 0 0,-1-3-4704 0 0,-4 3-3007 0 0</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30T03:03:23.293"/>
    </inkml:context>
    <inkml:brush xml:id="br0">
      <inkml:brushProperty name="width" value="0.1" units="cm"/>
      <inkml:brushProperty name="height" value="0.1" units="cm"/>
      <inkml:brushProperty name="color" value="#F0F0F0"/>
    </inkml:brush>
  </inkml:definitions>
  <inkml:trace contextRef="#ctx0" brushRef="#br0">1190 10143 1823 0 0,'-1'0'160'0'0,"0"-2"12544"0"0,3-2-12096 0 0,5-2-128 0 0,4-3-320 0 0,1-2-32 0 0,1 0 0 0 0,0 0-128 0 0,1-1 0 0 0,-1-2 0 0 0,-1 3 0 0 0,0-1 0 0 0,2 3 0 0 0,1 0 0 0 0,-1 1 0 0 0,0 0 0 0 0,-1 0 0 0 0,0 3 0 0 0,-1 1 0 0 0,-3 5 0 0 0,1 4 0 0 0,-3 4 0 0 0,-2 4 0 0 0,0 1 0 0 0,-1 5 0 0 0,-1 3 160 0 0,-1 4 0 0 0,-3 3-32 0 0,-1 1 0 0 0,0 2 32 0 0,0 2 32 0 0,0 1-32 0 0,0 3 32 0 0,2 0-96 0 0,0 7 32 0 0,0 1-32 0 0,0-2-96 0 0,0-6 0 0 0,0-4 0 0 0,2-5 0 0 0,3-3-2592 0 0,2-5-3584 0 0,0-6-2847 0 0</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30T03:03:23.294"/>
    </inkml:context>
    <inkml:brush xml:id="br0">
      <inkml:brushProperty name="width" value="0.1" units="cm"/>
      <inkml:brushProperty name="height" value="0.1" units="cm"/>
      <inkml:brushProperty name="color" value="#F0F0F0"/>
    </inkml:brush>
  </inkml:definitions>
  <inkml:trace contextRef="#ctx0" brushRef="#br0">1733 9803 7807 0 0,'0'2'832'0'0,"0"5"192"0"0,2 2 160 0 0,1 6 64 0 0,0 5 0 0 0,-2 3-384 0 0,1 4-96 0 0,-2 3 0 0 0,1 3 0 0 0,-1 2-256 0 0,0 4-32 0 0,0 3-32 0 0,0 3 32 0 0,0 1-288 0 0,0 1-64 0 0,0 0 0 0 0,0 0 0 0 0,0 1-128 0 0,2-1 0 0 0,1 0 0 0 0,-1-3 0 0 0,0 7-768 0 0,0 1 480 0 0,-2 1-4352 0 0,1-8-8671 0 0</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30T03:03:23.295"/>
    </inkml:context>
    <inkml:brush xml:id="br0">
      <inkml:brushProperty name="width" value="0.1" units="cm"/>
      <inkml:brushProperty name="height" value="0.1" units="cm"/>
      <inkml:brushProperty name="color" value="#F0F0F0"/>
    </inkml:brush>
  </inkml:definitions>
  <inkml:trace contextRef="#ctx0" brushRef="#br0">1614 10669 3199 0 0,'-1'-5'288'0'0,"-6"-10"-288"0"0,-3-5 0 0 0,-2-2 1312 0 0,2 1 192 0 0,-1-2 32 0 0,0 0 0 0 0,1-1-448 0 0,1 1-64 0 0,3 2-32 0 0,-1 4 0 0 0,2 3-384 0 0,3 0-96 0 0,5 4 736 0 0,2 0-1056 0 0,4 2-32 0 0,2 2 0 0 0,3 2-96 0 0,1 2-64 0 0,2-1 64 0 0,2 0-64 0 0,2 0 0 0 0,2 0-64 0 0,0 2 0 0 0,1-3-4320 0 0,-1 0-864 0 0,-2 1-1471 0 0</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30T03:03:23.296"/>
    </inkml:context>
    <inkml:brush xml:id="br0">
      <inkml:brushProperty name="width" value="0.1" units="cm"/>
      <inkml:brushProperty name="height" value="0.1" units="cm"/>
      <inkml:brushProperty name="color" value="#F0F0F0"/>
    </inkml:brush>
  </inkml:definitions>
  <inkml:trace contextRef="#ctx0" brushRef="#br0">2233 9948 12799 0 0,'-3'0'1376'0'0,"-5"0"-1376"0"0,-2 0 0 0 0,-1 0 1376 0 0,-1 0-608 0 0,-1 3 0 0 0,1 0 608 0 0,-1 4-704 0 0,1 1 0 0 0,0 4-160 0 0,0 1-64 0 0,0 2 0 0 0,0 1 32 0 0,0 2-160 0 0,1 5 0 0 0,-1 2-32 0 0,0 9 288 0 0,0 3-352 0 0,2 3 32 0 0,1 9 128 0 0,2 0-224 0 0,2-2-32 0 0,2-4 0 0 0,3-4-64 0 0,2-3-64 0 0,1-3 96 0 0,1-4-96 0 0,3-4 0 0 0,1-5 0 0 0,3-1 0 0 0,2-3 0 0 0,1-4 0 0 0,3 0 0 0 0,4-4-64 0 0,2-2 64 0 0,12-7-2368 0 0,5-7-3680 0 0,1-5-1024 0 0,-7 1-2015 0 0</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30T03:03:23.297"/>
    </inkml:context>
    <inkml:brush xml:id="br0">
      <inkml:brushProperty name="width" value="0.1" units="cm"/>
      <inkml:brushProperty name="height" value="0.1" units="cm"/>
      <inkml:brushProperty name="color" value="#F0F0F0"/>
    </inkml:brush>
  </inkml:definitions>
  <inkml:trace contextRef="#ctx0" brushRef="#br0">3029 9975 7807 0 0,'2'0'3456'0'0,"1"2"-2016"0"0,0 5 32 0 0,0 2-1056 0 0,2 6-192 0 0,-2 5-64 0 0,0 5 0 0 0,-2 3 256 0 0,0 5 64 0 0,0 5 0 0 0,-1 1 0 0 0,0 2-128 0 0,-2 2-32 0 0,-1 1 0 0 0,0 2 0 0 0,1-2-192 0 0,-2-3-64 0 0,1-4 0 0 0,0-2 32 0 0,3 3-672 0 0,0-2 384 0 0,4-7-2944 0 0,1-9-11615 0 0</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30T03:03:23.298"/>
    </inkml:context>
    <inkml:brush xml:id="br0">
      <inkml:brushProperty name="width" value="0.1" units="cm"/>
      <inkml:brushProperty name="height" value="0.1" units="cm"/>
      <inkml:brushProperty name="color" value="#F0F0F0"/>
    </inkml:brush>
  </inkml:definitions>
  <inkml:trace contextRef="#ctx0" brushRef="#br0">3394 9922 10111 0 0,'0'3'1088'0'0,"0"3"-1088"0"0,-2 3 0 0 0,-1 3 736 0 0,-1 5 96 0 0,-1 2 32 0 0,1 3 0 0 0,-1 1-128 0 0,0 1 0 0 0,2 2-32 0 0,-2 2 0 0 0,1 1-96 0 0,1-1 0 0 0,0 0 0 0 0,2-3 0 0 0,0 1-192 0 0,3-3-32 0 0,1-1 0 0 0,1 0 0 0 0,3-4-224 0 0,4 1 0 0 0,4-3-64 0 0,1-5-96 0 0,3-6 0 0 0,2-4 0 0 0,0-5 0 0 0,8-10-800 0 0,0-7 544 0 0,4-12-2720 0 0,0-4 1920 0 0,-1-2-2368 0 0,-7 5-9855 0 0</inkml:trace>
</inkml:ink>
</file>

<file path=ppt/ink/ink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30T03:03:23.299"/>
    </inkml:context>
    <inkml:brush xml:id="br0">
      <inkml:brushProperty name="width" value="0.1" units="cm"/>
      <inkml:brushProperty name="height" value="0.1" units="cm"/>
      <inkml:brushProperty name="color" value="#F0F0F0"/>
    </inkml:brush>
  </inkml:definitions>
  <inkml:trace contextRef="#ctx0" brushRef="#br0">3604 9882 8255 0 0,'-1'0'832'0'0,"-6"8"-736"0"0,-2 5-96 0 0,3 4 1088 0 0,-2 0 192 0 0,2 4 64 0 0,1 3 0 0 0,2 0-576 0 0,0 4-96 0 0,1 3 0 0 0,-1 0-32 0 0,1 2-128 0 0,0 2-32 0 0,1 1 0 0 0,0 2 0 0 0,1 0-256 0 0,0 1 0 0 0,0 0-32 0 0,0-2 0 0 0,0-2-192 0 0,2-1 0 0 0,1-4 64 0 0,0-2-64 0 0,3-1-2112 0 0,3-4-2720 0 0,-1-6-8063 0 0</inkml:trace>
</inkml:ink>
</file>

<file path=ppt/ink/ink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30T03:03:23.300"/>
    </inkml:context>
    <inkml:brush xml:id="br0">
      <inkml:brushProperty name="width" value="0.1" units="cm"/>
      <inkml:brushProperty name="height" value="0.1" units="cm"/>
      <inkml:brushProperty name="color" value="#F0F0F0"/>
    </inkml:brush>
  </inkml:definitions>
  <inkml:trace contextRef="#ctx0" brushRef="#br0">3850 9973 9183 0 0,'2'-3'992'0'0,"2"-1"-992"0"0,4 1 0 0 0,1 0 1408 0 0,1 1 224 0 0,2-1 64 0 0,1-2 0 0 0,-1 2-992 0 0,2-2-160 0 0,1-1-64 0 0,0 2 0 0 0,0-2-288 0 0,1 0-32 0 0,2-1 0 0 0,-2 1 0 0 0,3-2-160 0 0,-2-2 0 0 0,1 0 0 0 0,0 1 0 0 0,4-3-896 0 0,3 0 544 0 0,3-2-1792 0 0,-2 2 992 0 0,-4 3-13791 0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30T02:51:06.318"/>
    </inkml:context>
    <inkml:brush xml:id="br0">
      <inkml:brushProperty name="width" value="0.1" units="cm"/>
      <inkml:brushProperty name="height" value="0.1" units="cm"/>
      <inkml:brushProperty name="color" value="#F0F0F0"/>
    </inkml:brush>
  </inkml:definitions>
  <inkml:trace contextRef="#ctx0" brushRef="#br0">3409 6681 5055 0 0,'0'2'480'0'0,"-2"2"-480"0"0,0 2 0 0 0,-2 3 768 0 0,3 2 1024 0 0,-1 3-896 0 0,2 3-352 0 0,-3 2-96 0 0,0 3 0 0 0,0 3 0 0 0,2 5 64 0 0,-1 3 0 0 0,2 4 32 0 0,-1 3-32 0 0,3 3-96 0 0,0 5-32 0 0,1 2 0 0 0,0 3-32 0 0,-2 3-64 0 0,0 3 0 0 0,0 2 0 0 0,-1 1-32 0 0,-3 0-64 0 0,1 1-32 0 0,-1 0 0 0 0,1 5 64 0 0,0-1-224 0 0,2-4 64 0 0,-1-7-64 0 0,1-8 0 0 0,-2-7 0 0 0,-1-8-64 0 0,1-12-5184 0 0,0-12 384 0 0,1-8-1375 0 0</inkml:trace>
</inkml:ink>
</file>

<file path=ppt/ink/ink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30T03:03:23.301"/>
    </inkml:context>
    <inkml:brush xml:id="br0">
      <inkml:brushProperty name="width" value="0.1" units="cm"/>
      <inkml:brushProperty name="height" value="0.1" units="cm"/>
      <inkml:brushProperty name="color" value="#F0F0F0"/>
    </inkml:brush>
  </inkml:definitions>
  <inkml:trace contextRef="#ctx0" brushRef="#br0">4213 9869 11967 0 0,'-2'3'1056'0'0,"-1"3"-832"0"0,-1 1-224 0 0,-1 1 0 0 0,-1 3 640 0 0,0 4 64 0 0,0 3 32 0 0,0 0 0 0 0,1 3-192 0 0,2 1-32 0 0,2 1 0 0 0,-2 2-32 0 0,0 3 0 0 0,1 1 0 0 0,-1 4-32 0 0,3 2 32 0 0,-1-1-288 0 0,0 3-32 0 0,1 0 0 0 0,0-1 0 0 0,1 2-160 0 0,-1-1 0 0 0,0-4-96 0 0,2-2 32 0 0,3 1-3424 0 0,1-1-1248 0 0,2-7-7551 0 0</inkml:trace>
</inkml:ink>
</file>

<file path=ppt/ink/ink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30T03:03:23.302"/>
    </inkml:context>
    <inkml:brush xml:id="br0">
      <inkml:brushProperty name="width" value="0.1" units="cm"/>
      <inkml:brushProperty name="height" value="0.1" units="cm"/>
      <inkml:brushProperty name="color" value="#F0F0F0"/>
    </inkml:brush>
  </inkml:definitions>
  <inkml:trace contextRef="#ctx0" brushRef="#br0">4419 10286 5055 0 0,'2'0'448'0'0,"2"0"-352"0"0,1-3-96 0 0,2-1 0 0 0,1 1 1568 0 0,2-2 320 0 0,0-1 64 0 0,2 2 32 0 0,0-2-1056 0 0,0 0-192 0 0,0-1-64 0 0,0 0 0 0 0,0-1-224 0 0,0-2-32 0 0,0 1 0 0 0,0-1 0 0 0,-1-1-224 0 0,1 1-32 0 0,-2 0-32 0 0,-1-2 0 0 0,0 0-128 0 0,-1-2 0 0 0,-1 2 0 0 0,0 0 0 0 0,-5 0-64 0 0,-3 2 64 0 0,-5 2-64 0 0,-3 3 64 0 0,-1 2 0 0 0,-4 2 0 0 0,-1 0 0 0 0,0 4 0 0 0,-2 1 64 0 0,1 3 0 0 0,0-1 0 0 0,-1 3 64 0 0,1 1 0 0 0,1 2 32 0 0,3 5-32 0 0,1 1 64 0 0,1 1 0 0 0,2 2 0 0 0,2 0 0 0 0,3 3 32 0 0,1 1 0 0 0,1 0 0 0 0,3 0 0 0 0,4 0-96 0 0,3 0 64 0 0,4-2-96 0 0,0-2-96 0 0,3-4 0 0 0,0-2 0 0 0,2-5 0 0 0,8-8-544 0 0,3-11 320 0 0,-1-5-1056 0 0,0-12-1760 0 0,-4-1-12863 0 0</inkml:trace>
</inkml:ink>
</file>

<file path=ppt/ink/ink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30T03:03:23.303"/>
    </inkml:context>
    <inkml:brush xml:id="br0">
      <inkml:brushProperty name="width" value="0.1" units="cm"/>
      <inkml:brushProperty name="height" value="0.1" units="cm"/>
      <inkml:brushProperty name="color" value="#F0F0F0"/>
    </inkml:brush>
  </inkml:definitions>
  <inkml:trace contextRef="#ctx0" brushRef="#br0">4934 9763 6879 0 0,'0'-3'736'0'0,"2"2"4704"0"0,1 4-4704 0 0,2 4-32 0 0,2 6 0 0 0,-1 6-32 0 0,4 10 640 0 0,-1 6-672 0 0,0 2-192 0 0,1 1-32 0 0,-1-2-32 0 0,0 1 0 0 0,0 3-160 0 0,-2-1 0 0 0,1 1-32 0 0,-1 0 0 0 0,-1 0-96 0 0,2-1 0 0 0,-1-2 0 0 0,0 1 64 0 0,1-4-160 0 0,2-2 96 0 0,-2-4-96 0 0,1-4 96 0 0,0-3-96 0 0,-2-4 64 0 0,1-3-64 0 0,1-2 96 0 0,0-3 0 0 0,2-3-96 0 0,-3-6 96 0 0,1-2-32 0 0,-1-3 0 0 0,-2-7-64 0 0,0-3 96 0 0,1-6-96 0 0,0-5 64 0 0,2-5-64 0 0,-1-5 0 0 0,2-9 64 0 0,-1-5-64 0 0,1-3 0 0 0,0-4 0 0 0,1-1 0 0 0,-2 1 0 0 0,-1 3 0 0 0,0 5 0 0 0,-1 5 0 0 0,-1 6 0 0 0,0 3 0 0 0,-1 5 0 0 0,1 3 0 0 0,-1 3 0 0 0,0 2-128 0 0,-3 4 32 0 0,0-2-2432 0 0,-2 4-16351 0 0</inkml:trace>
</inkml:ink>
</file>

<file path=ppt/ink/ink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30T03:03:23.304"/>
    </inkml:context>
    <inkml:brush xml:id="br0">
      <inkml:brushProperty name="width" value="0.1" units="cm"/>
      <inkml:brushProperty name="height" value="0.1" units="cm"/>
      <inkml:brushProperty name="color" value="#DCD427"/>
    </inkml:brush>
  </inkml:definitions>
  <inkml:trace contextRef="#ctx0" brushRef="#br0">2418 11205 8255 0 0,'0'3'928'0'0,"-3"3"-928"0"0,0 3 0 0 0,1 4 0 0 0,-2 1 480 0 0,0 1 96 0 0,1 1 640 0 0,0 3-736 0 0,1 1-32 0 0,1-1 0 0 0,1 3 0 0 0,0 2-96 0 0,2 2 0 0 0,1 0 0 0 0,1 0 0 0 0,3 2-128 0 0,0 1-32 0 0,1 0 0 0 0,2 7 96 0 0,3-1-192 0 0,-2 0 0 0 0,0-5 0 0 0,0-1-96 0 0,-1-3 96 0 0,1-3-96 0 0,0-4 96 0 0,-1-1-96 0 0,-1-2 0 0 0,-2-1 64 0 0,-2 0-64 0 0,-2 0 64 0 0,-1 0 0 0 0,-1 0-64 0 0,-4 1 96 0 0,-1-1 32 0 0,-4 0-32 0 0,-2 1 32 0 0,0 0-32 0 0,-2-1 0 0 0,-1 3 0 0 0,-1 1-32 0 0,-1 0 32 0 0,-2 0-96 0 0,-2-4 64 0 0,0-2-64 0 0,1 0 64 0 0,-1-3-192 0 0,0-2 0 0 0,1-6-32 0 0,2-3 0 0 0,-3-7-2752 0 0,2-2-10879 0 0</inkml:trace>
</inkml:ink>
</file>

<file path=ppt/ink/ink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30T03:03:23.305"/>
    </inkml:context>
    <inkml:brush xml:id="br0">
      <inkml:brushProperty name="width" value="0.1" units="cm"/>
      <inkml:brushProperty name="height" value="0.1" units="cm"/>
      <inkml:brushProperty name="color" value="#DCD427"/>
    </inkml:brush>
  </inkml:definitions>
  <inkml:trace contextRef="#ctx0" brushRef="#br0">2302 11435 9663 0 0,'2'-3'1024'0'0,"3"-3"640"0"0,4-1-1056 0 0,3-1-352 0 0,1 0-64 0 0,3 1 0 0 0,0 3 0 0 0,2-2-128 0 0,-1 1-64 0 0,1-1 96 0 0,2-1-96 0 0,1 0 0 0 0,1 0 0 0 0,3-2 0 0 0,2-1 0 0 0,5-1-1920 0 0,-2 0-10111 0 0</inkml:trace>
</inkml:ink>
</file>

<file path=ppt/ink/ink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30T03:03:23.306"/>
    </inkml:context>
    <inkml:brush xml:id="br0">
      <inkml:brushProperty name="width" value="0.1" units="cm"/>
      <inkml:brushProperty name="height" value="0.1" units="cm"/>
      <inkml:brushProperty name="color" value="#DCD427"/>
    </inkml:brush>
  </inkml:definitions>
  <inkml:trace contextRef="#ctx0" brushRef="#br0">2915 11480 3647 0 0,'0'3'352'0'0,"-1"8"-288"0"0,-2 6-64 0 0,-2 4 1344 0 0,1 2 256 0 0,0 3 64 0 0,1 1 0 0 0,-1-1-992 0 0,0 1-192 0 0,3 0-32 0 0,2-1 0 0 0,0 0-96 0 0,2-1 0 0 0,1-3 0 0 0,1-3 0 0 0,1-1-160 0 0,0-1-32 0 0,2-4 0 0 0,1-1-32 0 0,2-3-32 0 0,-1-3-32 0 0,2-5 0 0 0,0-2 0 0 0,1-8-64 0 0,0-3 0 0 0,2-6 0 0 0,0-5 0 0 0,-2-4 0 0 0,7-23 0 0 0,-2-9-96 0 0,0 3 96 0 0,-5 5 0 0 0,-3 7-64 0 0,-5 5 64 0 0,-2 7 0 0 0,-3 6 96 0 0,-6 2 0 0 0,-1 3 0 0 0,-3 4 224 0 0,-1 3 32 0 0,-4 1 0 0 0,0 3 0 0 0,-2 3-160 0 0,-2 3-32 0 0,-3 2 0 0 0,1 3 0 0 0,-3 3-160 0 0,-2 5 0 0 0,2 4 0 0 0,0 5-1696 0 0,3 13-288 0 0,4 1-11231 0 0</inkml:trace>
</inkml:ink>
</file>

<file path=ppt/ink/ink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30T03:03:23.307"/>
    </inkml:context>
    <inkml:brush xml:id="br0">
      <inkml:brushProperty name="width" value="0.1" units="cm"/>
      <inkml:brushProperty name="height" value="0.1" units="cm"/>
      <inkml:brushProperty name="color" value="#DCD427"/>
    </inkml:brush>
  </inkml:definitions>
  <inkml:trace contextRef="#ctx0" brushRef="#br0">3664 11445 11551 0 0,'0'3'1248'0'0,"0"3"-1248"0"0,2 3 512 0 0,3 4 160 0 0,2-2-416 0 0,2-2-128 0 0,2-2-32 0 0,1-6-32 0 0,0-2 0 0 0,0-5 32 0 0,1-2-96 0 0,2-10 64 0 0,5-5-64 0 0,0-3 0 0 0,0-1 0 0 0,0-2 0 0 0,-3 1 0 0 0,-1 4 0 0 0,-1 2-96 0 0,-3 3 32 0 0,-2 7 0 0 0,-3 8 64 0 0,-2 10 0 0 0,-4 10 64 0 0,0 6 96 0 0,-1 6 32 0 0,0 6 0 0 0,-3 5 32 0 0,0 3 32 0 0,0 6 0 0 0,1 2 32 0 0,0 1-32 0 0,1 0-64 0 0,1-1-32 0 0,-1-2 0 0 0,2 5 64 0 0,-1 2-224 0 0,0-4 64 0 0,0-5-64 0 0,0-5 64 0 0,0-7-64 0 0,0-4 0 0 0,0-5 0 0 0,2-3 0 0 0,1-3 0 0 0,-1-2 0 0 0,0-7-1184 0 0,-1-13-32 0 0,1-11 800 0 0,-4-19-256 0 0,-1-10 480 0 0,1-2 192 0 0,-2-1-96 0 0,0 1 96 0 0,-2 1 0 0 0,1 2 0 0 0,-2 1 0 0 0,2-1 0 0 0,0 1 96 0 0,2 3-32 0 0,2-6 64 0 0,1 2-32 0 0,3 3-96 0 0,1 6 96 0 0,3 2-96 0 0,4 5 96 0 0,2 4-96 0 0,3 5 0 0 0,3 3 0 0 0,2 4 0 0 0,1 2 0 0 0,0 1 0 0 0,-1 2 0 0 0,1 2 0 0 0,-3 4 0 0 0,0 2 64 0 0,-4 4-64 0 0,1-1 0 0 0,-2 2 64 0 0,-3 3 0 0 0,1-1-64 0 0,-3 0 96 0 0,-3 4 160 0 0,-2 3 0 0 0,-3 0 32 0 0,0 3-32 0 0,-1 1 64 0 0,-2 2 32 0 0,-4 2-32 0 0,-1 0 32 0 0,-3 0-192 0 0,-1 3 0 0 0,-1-3 0 0 0,0 1-32 0 0,-2-1-128 0 0,-1-3 64 0 0,-2-2-64 0 0,0-2 0 0 0,1-4 0 0 0,0-2 0 0 0,-1-3-64 0 0,2-3 64 0 0,-3-10-2784 0 0,1-5-11807 0 0</inkml:trace>
</inkml:ink>
</file>

<file path=ppt/ink/ink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30T03:03:23.308"/>
    </inkml:context>
    <inkml:brush xml:id="br0">
      <inkml:brushProperty name="width" value="0.1" units="cm"/>
      <inkml:brushProperty name="height" value="0.1" units="cm"/>
      <inkml:brushProperty name="color" value="#DCD427"/>
    </inkml:brush>
  </inkml:definitions>
  <inkml:trace contextRef="#ctx0" brushRef="#br0">4458 10993 9183 0 0,'0'3'832'0'0,"2"3"-672"0"0,1 4-160 0 0,0 5 0 0 0,-2 5 576 0 0,1 5 96 0 0,1 3 32 0 0,0 2 0 0 0,0 2-384 0 0,-1 0-32 0 0,-1 3-32 0 0,2 1-32 0 0,0-1 32 0 0,0-1 0 0 0,-2-1 0 0 0,1 0-32 0 0,-1-1-128 0 0,-1-1-32 0 0,2 0-64 0 0,1-3 96 0 0,-1 0-96 0 0,0-3 0 0 0,-1 0 0 0 0,2-2-64 0 0,0-2-128 0 0,-2-5-128 0 0,-2-7 320 0 0,0-9-96 0 0,-2-6 96 0 0,-1-5-96 0 0,1-3 96 0 0,1-2 0 0 0,-1-1 0 0 0,3 0 64 0 0,-1 0 32 0 0,3 3-32 0 0,3 3 0 0 0,2 2-64 0 0,2 2 0 0 0,2 2 0 0 0,3 5 0 0 0,1 2 0 0 0,1 1 0 0 0,2 3 0 0 0,0-1 0 0 0,-1 3 0 0 0,2 2 0 0 0,-1-1 0 0 0,-2 1 0 0 0,-1-1 0 0 0,-2 1 64 0 0,-2 0-64 0 0,-1 0 0 0 0,-3-1 128 0 0,-1 3 0 0 0,0 0 96 0 0,-2 2 288 0 0,-1 0 32 0 0,-4 2 32 0 0,-2-1 32 0 0,-1-2-96 0 0,-1 0 0 0 0,-1-1 0 0 0,-2 1 0 0 0,-2 1-192 0 0,-2 0-32 0 0,-2 1-32 0 0,-1-2 0 0 0,-1-1-128 0 0,0-2-64 0 0,-1-4 0 0 0,-3-1 32 0 0,1-3-96 0 0,1 2-160 0 0,-1-1 64 0 0,0 0 0 0 0,-3-3-2944 0 0,3-3-14559 0 0</inkml:trace>
</inkml:ink>
</file>

<file path=ppt/ink/ink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30T03:03:23.309"/>
    </inkml:context>
    <inkml:brush xml:id="br0">
      <inkml:brushProperty name="width" value="0.1" units="cm"/>
      <inkml:brushProperty name="height" value="0.1" units="cm"/>
      <inkml:brushProperty name="color" value="#DCD427"/>
    </inkml:brush>
  </inkml:definitions>
  <inkml:trace contextRef="#ctx0" brushRef="#br0">2633 12703 10431 0 0,'2'0'1120'0'0,"2"-2"-1056"0"0,4-2 0 0 0,-1-2-64 0 0,3-3 96 0 0,1-2 128 0 0,2 0 0 0 0,2 0 0 0 0,3 1 0 0 0,2 0-32 0 0,1 2-32 0 0,2 0 0 0 0,4 0 64 0 0,1 3-224 0 0,-2 1 64 0 0,-2 2-64 0 0,-4 1 64 0 0,-3 3-64 0 0,-2 2 0 0 0,-5 2 96 0 0,-3 4-32 0 0,-1 1 0 0 0,-3 3 0 0 0,-3 4 32 0 0,0 1-32 0 0,-2 3 0 0 0,-1 3 0 0 0,-3 0 0 0 0,-2 1-64 0 0,-1 1 0 0 0,-2-1 0 0 0,-1 0 0 0 0,0-1 64 0 0,0-3-64 0 0,0-2 96 0 0,-1-2-96 0 0,1-2 192 0 0,0 0-32 0 0,0-1 32 0 0,1 0 64 0 0,2 0-64 0 0,7-2-192 0 0,7-1 0 0 0,5-3 0 0 0,2 0-96 0 0,3-1 96 0 0,4 0 0 0 0,0-1 0 0 0,3 4 0 0 0,-1-1 0 0 0,1 2 0 0 0,-2 0 0 0 0,-2-1-64 0 0,-2 0 64 0 0,-4 1-96 0 0,-2 3 96 0 0,-2 2 0 0 0,-4 4 0 0 0,-3 0 0 0 0,-2 3 0 0 0,-4 2 0 0 0,-2-1 64 0 0,0 1-64 0 0,-1-2 64 0 0,-1 1-64 0 0,-3-1 96 0 0,-2 0-96 0 0,-2-1 160 0 0,0-2-32 0 0,-2-2 0 0 0,-1 2-32 0 0,-3-4 32 0 0,2-1 0 0 0,0-4 0 0 0,-2-4-32 0 0,0-3-96 0 0,2-2 96 0 0,2-3-96 0 0,0-3 96 0 0,1-1-96 0 0,1-2-128 0 0,2-4 32 0 0,2-2 0 0 0,3-12-2752 0 0,5-3-10463 0 0</inkml:trace>
</inkml:ink>
</file>

<file path=ppt/ink/ink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30T03:03:23.310"/>
    </inkml:context>
    <inkml:brush xml:id="br0">
      <inkml:brushProperty name="width" value="0.1" units="cm"/>
      <inkml:brushProperty name="height" value="0.1" units="cm"/>
      <inkml:brushProperty name="color" value="#DCD427"/>
    </inkml:brush>
  </inkml:definitions>
  <inkml:trace contextRef="#ctx0" brushRef="#br0">4142 13045 9663 0 0,'-4'-8'992'0'0,"-2"-5"-992"0"0,-4-3 512 0 0,-4-2 576 0 0,-1 3-512 0 0,1 3-32 0 0,-2 5 0 0 0,0 2-32 0 0,1 3 32 0 0,-1 1-96 0 0,1 2-32 0 0,-1-1 0 0 0,-4 6 384 0 0,1 2-448 0 0,0 2 0 0 0,2 5 0 0 0,2 2-32 0 0,2 1 0 0 0,1 3 0 0 0,2 2 0 0 0,1 4-96 0 0,2 2-32 0 0,2 1 0 0 0,2 2 32 0 0,2-4-160 0 0,0 1-64 0 0,1-1 96 0 0,3-2-96 0 0,0-2 64 0 0,2-4-64 0 0,0-1 0 0 0,1-3 0 0 0,2-3 0 0 0,3-3-96 0 0,2-5 32 0 0,3-5 0 0 0,8-13-800 0 0,5-7 576 0 0,5-16-800 0 0,-2-8 704 0 0,1-8-768 0 0,-6-2 768 0 0,-7 6 256 0 0,-6 9 64 0 0,-4 8 0 0 0,-7 12 1216 0 0,-3 12-800 0 0,-2 9 32 0 0,-1 11-32 0 0,1 5-32 0 0,0 4 0 0 0,1 5-32 0 0,0 2 32 0 0,1 2-160 0 0,0 1-32 0 0,0-2 0 0 0,1 1-32 0 0,2 1-96 0 0,2-2 0 0 0,0-4-64 0 0,1-9-256 0 0,3-15-2496 0 0,3-13-1760 0 0,1-10-704 0 0,-1-2-1471 0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30T02:51:06.319"/>
    </inkml:context>
    <inkml:brush xml:id="br0">
      <inkml:brushProperty name="width" value="0.1" units="cm"/>
      <inkml:brushProperty name="height" value="0.1" units="cm"/>
      <inkml:brushProperty name="color" value="#F0F0F0"/>
    </inkml:brush>
  </inkml:definitions>
  <inkml:trace contextRef="#ctx0" brushRef="#br0">3281 6787 8447 0 0,'2'0'928'0'0,"1"2"-928"0"0,1 4 192 0 0,3 4 0 0 0,1 2 32 0 0,3 0 0 0 0,0-1 64 0 0,3 2 64 0 0,2 1-32 0 0,2 0 32 0 0,1 1-160 0 0,1 0-32 0 0,1 1 32 0 0,2-3-32 0 0,1-1-96 0 0,-3 0-64 0 0,0-1 96 0 0,0-1-96 0 0,1-2 64 0 0,0 1-64 0 0,2-1 0 0 0,-3 0 96 0 0,-1-1-96 0 0,1-2 0 0 0,1 1 64 0 0,-2 0-64 0 0,0-2 0 0 0,-1 2 64 0 0,-3-1-64 0 0,3 2 0 0 0,-2 2 64 0 0,-2 3-64 0 0,0 1 224 0 0,-1 4 0 0 0,-3 2-32 0 0,-2 0 32 0 0,-3 0 32 0 0,-2 1 0 0 0,-2 1 32 0 0,-2 2-32 0 0,-2 1-32 0 0,-1 1 0 0 0,-2 0 0 0 0,-2 2 0 0 0,-1 1-32 0 0,1 2 0 0 0,-2 0-32 0 0,-1 1 32 0 0,-2 3-64 0 0,-3 1 0 0 0,0 0 0 0 0,-2-1 0 0 0,-1 2 0 0 0,-2 0 0 0 0,1-1 0 0 0,-1-1 0 0 0,0-1 0 0 0,0-1 32 0 0,1 0-32 0 0,0-3 0 0 0,0-2 0 0 0,2-2 0 0 0,-1-3 0 0 0,0-2-32 0 0,3-3-96 0 0,0-1 96 0 0,2 0-96 0 0,0-4 64 0 0,1 0-64 0 0,0-3 0 0 0,1 0 0 0 0,0-2 0 0 0,-1-4-1024 0 0,2-6-9280 0 0,4-2 3137 0 0</inkml:trace>
</inkml:ink>
</file>

<file path=ppt/ink/ink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30T03:03:23.311"/>
    </inkml:context>
    <inkml:brush xml:id="br0">
      <inkml:brushProperty name="width" value="0.1" units="cm"/>
      <inkml:brushProperty name="height" value="0.1" units="cm"/>
      <inkml:brushProperty name="color" value="#DCD427"/>
    </inkml:brush>
  </inkml:definitions>
  <inkml:trace contextRef="#ctx0" brushRef="#br0">4299 12568 9823 0 0,'0'2'1056'0'0,"0"7"-1056"0"0,2 7 0 0 0,1 3 576 0 0,0 4 64 0 0,-1 3 32 0 0,1 8 544 0 0,1 3-672 0 0,-1 4-32 0 0,1 5 352 0 0,0 0-576 0 0,-1 0 0 0 0,0-2 0 0 0,-1-4-128 0 0,-2-3-64 0 0,0-2 32 0 0,0-5-32 0 0,0-2-96 0 0,0-4 64 0 0,0-2-64 0 0,0-3 0 0 0,0-2 64 0 0,-2-1 224 0 0,-1-6-224 0 0,-2-5 0 0 0,1-5-64 0 0,-1-6 0 0 0,5-5 64 0 0,0-2-64 0 0,4 0 0 0 0,2 0 0 0 0,3 3 0 0 0,1-1-96 0 0,2 3 96 0 0,1 1 0 0 0,2 4-64 0 0,2 0 64 0 0,0 3 0 0 0,2-1 0 0 0,-2 4-64 0 0,0 1 64 0 0,-1 0 0 0 0,1 2 0 0 0,-2 2 0 0 0,-1 3 0 0 0,-2 2 0 0 0,-5 2 0 0 0,-2 0 0 0 0,-2 1 96 0 0,-2 3-32 0 0,-1 0 0 0 0,-3 0 96 0 0,0 0 32 0 0,-3-1 0 0 0,0-1 0 0 0,-4-1 0 0 0,0 0-32 0 0,-2-1 32 0 0,0 1 0 0 0,0-4-96 0 0,0 0 0 0 0,0-2-32 0 0,0-4 32 0 0,1-2-96 0 0,-2-1 0 0 0,-1-3 0 0 0,-2-2-128 0 0,1-5-32 0 0,1-3-32 0 0,2-3 32 0 0,2-9-2528 0 0,2-5-3968 0 0,4 4-3039 0 0</inkml:trace>
</inkml:ink>
</file>

<file path=ppt/ink/ink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30T03:03:23.312"/>
    </inkml:context>
    <inkml:brush xml:id="br0">
      <inkml:brushProperty name="width" value="0.1" units="cm"/>
      <inkml:brushProperty name="height" value="0.1" units="cm"/>
      <inkml:brushProperty name="color" value="#DCD427"/>
    </inkml:brush>
  </inkml:definitions>
  <inkml:trace contextRef="#ctx0" brushRef="#br0">4710 12738 13343 0 0,'2'0'4096'0'0,"2"0"-3904"0"0,4 0-32 0 0,1 0-64 0 0,1 0 320 0 0,2-3-192 0 0,1-1 0 0 0,-1-2-288 0 0,2 0-96 0 0,0-2 0 0 0,2-2 0 0 0,-1-2-2912 0 0,7-2-320 0 0,0 2-8351 0 0</inkml:trace>
</inkml:ink>
</file>

<file path=ppt/ink/ink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30T03:03:23.313"/>
    </inkml:context>
    <inkml:brush xml:id="br0">
      <inkml:brushProperty name="width" value="0.1" units="cm"/>
      <inkml:brushProperty name="height" value="0.1" units="cm"/>
      <inkml:brushProperty name="color" value="#DCD427"/>
    </inkml:brush>
  </inkml:definitions>
  <inkml:trace contextRef="#ctx0" brushRef="#br0">5106 12449 10559 0 0,'0'2'1152'0'0,"0"4"-64"0"0,0 4 192 0 0,0 2 32 0 0,0 2 736 0 0,0 2-1472 0 0,0 2-32 0 0,0 2 0 0 0,0 0-128 0 0,0 1 0 0 0,2 1 0 0 0,1 1-32 0 0,0-1-224 0 0,-1 2-32 0 0,-1 2 0 0 0,0 1-32 0 0,-1 2-96 0 0,1 1 0 0 0,-1 1 0 0 0,1 1 0 0 0,2 4-2464 0 0,0-2-16319 0 0</inkml:trace>
</inkml:ink>
</file>

<file path=ppt/ink/ink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30T03:03:23.316"/>
    </inkml:context>
    <inkml:brush xml:id="br0">
      <inkml:brushProperty name="width" value="0.1" units="cm"/>
      <inkml:brushProperty name="height" value="0.1" units="cm"/>
      <inkml:brushProperty name="color" value="#FF3333"/>
    </inkml:brush>
  </inkml:definitions>
  <inkml:trace contextRef="#ctx0" brushRef="#br0">2129 14367 8735 0 0,'-1'3'2752'0'0,"0"3"-1760"0"0,1 3 544 0 0,1 3-1088 0 0,0 3 0 0 0,-1 3-32 0 0,0 4-32 0 0,3 9 416 0 0,0 7-416 0 0,-1 5-160 0 0,0 3-32 0 0,0 5 0 0 0,-2 1 0 0 0,0 0-64 0 0,3-1 0 0 0,0 1 0 0 0,-1 0-32 0 0,0-1-96 0 0,-1-4 96 0 0,0-4-96 0 0,-1-5 64 0 0,3-3-64 0 0,-1-3-128 0 0,1-3 32 0 0,1-5-4768 0 0,0-3-928 0 0,-1-6-1663 0 0</inkml:trace>
</inkml:ink>
</file>

<file path=ppt/ink/ink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30T03:03:23.317"/>
    </inkml:context>
    <inkml:brush xml:id="br0">
      <inkml:brushProperty name="width" value="0.1" units="cm"/>
      <inkml:brushProperty name="height" value="0.1" units="cm"/>
      <inkml:brushProperty name="color" value="#FF3333"/>
    </inkml:brush>
  </inkml:definitions>
  <inkml:trace contextRef="#ctx0" brushRef="#br0">2446 14367 2751 0 0,'0'3'224'0'0,"0"3"-224"0"0,-2 3 0 0 0,-1 6 0 0 0,1 3 2528 0 0,0 3 448 0 0,0 1 96 0 0,4 2 0 0 0,0 3-2208 0 0,0 1-480 0 0,0 2-64 0 0,1 0-32 0 0,1 4 32 0 0,1 4 0 0 0,0 0 0 0 0,1 0 32 0 0,2-2-128 0 0,-1-2-32 0 0,1-3 0 0 0,0-3 32 0 0,2 0-160 0 0,2-2-64 0 0,2-1 64 0 0,0-1-64 0 0,2 0 64 0 0,0 1-64 0 0,2 0 0 0 0,-1-3 0 0 0,-1-1 0 0 0,-1-3 0 0 0,-2-4 0 0 0,-2-1 0 0 0,-1-1 64 0 0,-3 0 32 0 0,-4 2-32 0 0,-5 0 0 0 0,-2 0 0 0 0,-4 1 32 0 0,-3 1-96 0 0,-1-1 96 0 0,-1 1-96 0 0,-2 0 96 0 0,-10 2-672 0 0,-3-1 384 0 0,-7-7-3872 0 0,-2-8-1952 0 0,6-3-2591 0 0</inkml:trace>
</inkml:ink>
</file>

<file path=ppt/ink/ink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30T03:03:23.318"/>
    </inkml:context>
    <inkml:brush xml:id="br0">
      <inkml:brushProperty name="width" value="0.1" units="cm"/>
      <inkml:brushProperty name="height" value="0.1" units="cm"/>
      <inkml:brushProperty name="color" value="#FF3333"/>
    </inkml:brush>
  </inkml:definitions>
  <inkml:trace contextRef="#ctx0" brushRef="#br0">2447 14765 6431 0 0,'2'-5'704'0'0,"3"-2"-704"0"0,2 0 0 0 0,0-1 0 0 0,2 1 1408 0 0,0-2 288 0 0,0 2 64 0 0,4 1 0 0 0,2 2-864 0 0,-1 2-160 0 0,0 1-32 0 0,1 0-32 0 0,1-1-384 0 0,0-2-64 0 0,2 1-32 0 0,-1 1 32 0 0,3-2-224 0 0,0-1 0 0 0,2-1-128 0 0,-3-1-17439 0 0</inkml:trace>
</inkml:ink>
</file>

<file path=ppt/ink/ink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30T03:03:23.327"/>
    </inkml:context>
    <inkml:brush xml:id="br0">
      <inkml:brushProperty name="width" value="0.1" units="cm"/>
      <inkml:brushProperty name="height" value="0.1" units="cm"/>
      <inkml:brushProperty name="color" value="#DCD427"/>
    </inkml:brush>
  </inkml:definitions>
  <inkml:trace contextRef="#ctx0" brushRef="#br0">6222 14111 8735 0 0,'0'-3'928'0'0,"0"-3"-928"0"0,0-4 352 0 0,0 3 448 0 0,0 0-96 0 0,-2-2-384 0 0,-1-1 288 0 0,1-2 160 0 0,0-2 608 0 0,-1 1-160 0 0,-1 2-1088 0 0,-2 1 64 0 0,2 0-192 0 0,-1-1 0 0 0,3-1 0 0 0,0-1 0 0 0,3 2-96 0 0,2-1 96 0 0,1 0 0 0 0,3-1-64 0 0,0-1 0 0 0,0 2 64 0 0,2 3 0 0 0,-1 1 0 0 0,0 1 0 0 0,1 2 0 0 0,1 4 0 0 0,0 6 0 0 0,-1 4 0 0 0,0 3 0 0 0,-2 2 0 0 0,1 2 0 0 0,-1 3 0 0 0,2 1 0 0 0,-1 2 0 0 0,0 6 64 0 0,1 3-64 0 0,-1 2 64 0 0,-1 3-64 0 0,0 3 64 0 0,-2 3-64 0 0,0 3 64 0 0,0 1-64 0 0,-2 1 96 0 0,-1 3-96 0 0,-1 1 64 0 0,-1-1-64 0 0,1 0 0 0 0,-2-4 0 0 0,0-1 64 0 0,-2-4-64 0 0,0 0 0 0 0,-1-5 0 0 0,0-3 0 0 0,-2-4 64 0 0,1-3-64 0 0,-1-2 0 0 0,-2-6 0 0 0,1-2 0 0 0,-1-5 0 0 0,0-4 64 0 0,-2-3-64 0 0,0-5 0 0 0,-1-5 0 0 0,-1-4-128 0 0,0-6 0 0 0,0-5 32 0 0,-6-21-512 0 0,1-10 384 0 0,-1-5 32 0 0,3-1-32 0 0,1 5 32 0 0,2-2 0 0 0,5 2 96 0 0,2 6 96 0 0,3 5 0 0 0,4 8 0 0 0,2 6 0 0 0,4 5 0 0 0,1 5 0 0 0,3 2 96 0 0,2 4-96 0 0,4 1 64 0 0,1 3-64 0 0,3 2 128 0 0,2 0-32 0 0,3 1-32 0 0,-1 2 32 0 0,1 0-96 0 0,-4 2 96 0 0,-1 0-96 0 0,0-2 96 0 0,0 0-96 0 0,0 0 0 0 0,1-3 64 0 0,-2 1-64 0 0,0-2 0 0 0,-2 0 0 0 0,-3-1 0 0 0,2-2 64 0 0,-2 1-128 0 0,-1-1-32 0 0,-2 1-32 0 0,0 3 32 0 0,2-4-1088 0 0,-1-2 768 0 0,0-7-1280 0 0,-2-4 1152 0 0,-4-2-288 0 0,-3 0 576 0 0,-2 2 128 0 0,-3 1 32 0 0,-3 3-32 0 0,-2-1 32 0 0,0 0 96 0 0,-2 1 0 0 0,-1 4 96 0 0,1 1-96 0 0,-2 1 288 0 0,1 0 320 0 0,-2 2-288 0 0,0 1 512 0 0,-2 1 32 0 0,1 5-384 0 0,-1 9 1472 0 0,0 9-1504 0 0,2 6-32 0 0,3 7 32 0 0,2 3-64 0 0,2 4 0 0 0,2 8 0 0 0,1 3-32 0 0,1 6 32 0 0,-1 5-32 0 0,0 0 32 0 0,3 1-32 0 0,0 2-96 0 0,0 2-64 0 0,-1-3 0 0 0,0 1 32 0 0,0-3-128 0 0,2-2-32 0 0,-2-3 0 0 0,0-2 32 0 0,0-4-96 0 0,0-2 0 0 0,1-3 0 0 0,2-2 0 0 0,1-1-1952 0 0,3-3-3072 0 0,-1-8-8447 0 0</inkml:trace>
</inkml:ink>
</file>

<file path=ppt/ink/ink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30T03:03:23.328"/>
    </inkml:context>
    <inkml:brush xml:id="br0">
      <inkml:brushProperty name="width" value="0.1" units="cm"/>
      <inkml:brushProperty name="height" value="0.1" units="cm"/>
      <inkml:brushProperty name="color" value="#DCD427"/>
    </inkml:brush>
  </inkml:definitions>
  <inkml:trace contextRef="#ctx0" brushRef="#br0">6879 14354 13343 0 0,'0'2'1408'0'0,"0"4"-1408"0"0,0 4 0 0 0,0 2 448 0 0,0 2 0 0 0,0 4 32 0 0,0 2 0 0 0,0 2-352 0 0,0 1-64 0 0,0 1-64 0 0,0-1 96 0 0,0 1-96 0 0,0 0 0 0 0,0-3 0 0 0,0-1 0 0 0,2 1-928 0 0,1-4-15039 0 0</inkml:trace>
</inkml:ink>
</file>

<file path=ppt/ink/ink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30T03:03:23.329"/>
    </inkml:context>
    <inkml:brush xml:id="br0">
      <inkml:brushProperty name="width" value="0.1" units="cm"/>
      <inkml:brushProperty name="height" value="0.1" units="cm"/>
      <inkml:brushProperty name="color" value="#DCD427"/>
    </inkml:brush>
  </inkml:definitions>
  <inkml:trace contextRef="#ctx0" brushRef="#br0">6848 14044 895 0 0,'-3'-8'96'0'0,"-5"-3"-96"0"0,0-2 0 0 0,-1 2 2976 0 0,4 4 8832 0 0,2 7-11808 0 0,4 6 0 0 0,3 1-192 0 0,3 6 0 0 0,3 3 0 0 0,4 1-5920 0 0,-2-2-2975 0 0</inkml:trace>
</inkml:ink>
</file>

<file path=ppt/ink/ink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30T03:03:23.330"/>
    </inkml:context>
    <inkml:brush xml:id="br0">
      <inkml:brushProperty name="width" value="0.1" units="cm"/>
      <inkml:brushProperty name="height" value="0.1" units="cm"/>
      <inkml:brushProperty name="color" value="#DCD427"/>
    </inkml:brush>
  </inkml:definitions>
  <inkml:trace contextRef="#ctx0" brushRef="#br0">7226 14340 13823 0 0,'-6'3'1504'0'0,"-4"1"-1504"0"0,-2 2 0 0 0,-1 0 160 0 0,-1 2 0 0 0,0-1 32 0 0,2 2-32 0 0,-1-2 128 0 0,-1 2 352 0 0,-1 1-288 0 0,3 2 0 0 0,0-1 32 0 0,2 0 0 0 0,1 1 0 0 0,1-2-192 0 0,1 1-32 0 0,3 0 0 0 0,2 1-32 0 0,0 2-128 0 0,4 3 0 0 0,2-1-64 0 0,4-3 0 0 0,-1-2-96 0 0,2-4-32 0 0,0-5 0 0 0,1-1 32 0 0,5-7-608 0 0,2-3 512 0 0,2-1 64 0 0,-1 0 32 0 0,0 2-32 0 0,-3 2 32 0 0,0 5 64 0 0,-2 3 96 0 0,1 6-96 0 0,1 4 32 0 0,-1 4 64 0 0,-3 3 0 0 0,0 4 0 0 0,-1 4 0 0 0,-2 4 0 0 0,0 12 64 0 0,-2 2 32 0 0,-3 2 32 0 0,-3 2 32 0 0,-2-4-32 0 0,-1-3 32 0 0,-1-1 64 0 0,-2-2 0 0 0,-1-3 0 0 0,-1-2 0 0 0,1-1 0 0 0,-2-4 0 0 0,-3-1 0 0 0,-2-4 0 0 0,1 1-96 0 0,1-3 0 0 0,2-1 0 0 0,-3-2 64 0 0,0-4-192 0 0,0-5 96 0 0,0-4-96 0 0,2-6 0 0 0,1-5 0 0 0,1-5 0 0 0,1-5-128 0 0,2-6-32 0 0,3-5-32 0 0,0-3 0 0 0,6-12-640 0 0,5-8 544 0 0,6-11-704 0 0,5-3 672 0 0,12-12-1152 0 0,3-2 960 0 0,10-5-1856 0 0,-1 5 1568 0 0,2 3-1248 0 0,-5 8 1376 0 0,-9 13 576 0 0,-9 13 96 0 0,-5 11 0 0 0,-8 7 2528 0 0,-7 8-800 0 0,-6 6-928 0 0,-3 7 0 0 0,-1 3 0 0 0,-3 5-256 0 0,0 1-64 0 0,-1 1 0 0 0,0 3 0 0 0,0 1-192 0 0,0-2-32 0 0,0 1-32 0 0,1 0 0 0 0,2-1-128 0 0,2-1-96 0 0,0-1 64 0 0,3-3-192 0 0,5-2 0 0 0,3-1 0 0 0,8-2-448 0 0,6-1 320 0 0,1-1 32 0 0,0 4 64 0 0,0 0 0 0 0,0 2 32 0 0,-1 4-32 0 0,1 5 160 0 0,-3 3-64 0 0,-1 3 64 0 0,-2 8-64 0 0,-1 2 64 0 0,1 6 0 0 0,-1 1 0 0 0,-1 3 0 0 0,-2 2 0 0 0,0 2 0 0 0,-2 1 0 0 0,0 1 0 0 0,-1 1 64 0 0,-2-2 0 0 0,-1-2 0 0 0,-2-1 0 0 0,-1-2 32 0 0,1-1 0 0 0,-2-2 32 0 0,-1-2-32 0 0,-1-2 64 0 0,-2-1 32 0 0,1-4-32 0 0,-3-1 32 0 0,2-2-64 0 0,-2-3 0 0 0,2-3 0 0 0,-2-1-32 0 0,-1-5 0 0 0,-1-1-32 0 0,-1-3 0 0 0,-1-2 0 0 0,0-4-64 0 0,-2-4 0 0 0,1-4 64 0 0,2-5-64 0 0,1-3-128 0 0,2-4 32 0 0,2-5 0 0 0,1-4-64 0 0,3-3 0 0 0,2-4-32 0 0,2-2 32 0 0,6-19-832 0 0,5-8 672 0 0,7-20-2912 0 0,4-7-2112 0 0,-3 12-2335 0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30T02:51:06.320"/>
    </inkml:context>
    <inkml:brush xml:id="br0">
      <inkml:brushProperty name="width" value="0.1" units="cm"/>
      <inkml:brushProperty name="height" value="0.1" units="cm"/>
      <inkml:brushProperty name="color" value="#F0F0F0"/>
    </inkml:brush>
  </inkml:definitions>
  <inkml:trace contextRef="#ctx0" brushRef="#br0">4022 7394 3199 0 0,'2'-3'288'0'0,"2"-3"1408"0"0,4-1 256 0 0,1-2 96 0 0,1 1-32 0 0,4-1-1568 0 0,1 1-320 0 0,-1 2-64 0 0,1-1-64 0 0,-2 1 384 0 0,1 2 32 0 0,-2 0 32 0 0,0 3-32 0 0,0 0 192 0 0,2 1-288 0 0,0 0-32 0 0,0 0-192 0 0,0 0-32 0 0,-1 1 0 0 0,0-1-64 0 0,1 0 64 0 0,1 0-64 0 0,-1 0 0 0 0,2 0-6016 0 0,-2 0-2975 0 0</inkml:trace>
</inkml:ink>
</file>

<file path=ppt/ink/ink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30T03:03:23.331"/>
    </inkml:context>
    <inkml:brush xml:id="br0">
      <inkml:brushProperty name="width" value="0.1" units="cm"/>
      <inkml:brushProperty name="height" value="0.1" units="cm"/>
      <inkml:brushProperty name="color" value="#DCD427"/>
    </inkml:brush>
  </inkml:definitions>
  <inkml:trace contextRef="#ctx0" brushRef="#br0">7885 14221 10847 0 0,'-2'0'1152'0'0,"-3"3"-256"0"0,-2 3 1184 0 0,-2 1-992 0 0,-2 2-416 0 0,1 2-64 0 0,1 1 0 0 0,-1 2 0 0 0,2 1-256 0 0,0 1 0 0 0,2 0-32 0 0,-1 0 0 0 0,1 0-192 0 0,1 0-32 0 0,3-1-32 0 0,2 1 32 0 0,2 0-96 0 0,3-1 0 0 0,2 1 0 0 0,2-1 0 0 0,1 1-96 0 0,3-1 96 0 0,2-2 0 0 0,2-1 0 0 0,2 1-128 0 0,0-3 0 0 0,1 0 0 0 0,-2-2 0 0 0,-1 1 32 0 0,-2 1-32 0 0,-1 2 32 0 0,-1-2-32 0 0,-1 1 128 0 0,-2 1 0 0 0,-3 0 0 0 0,-1 2 0 0 0,-3 1 224 0 0,-3 0 32 0 0,0 1 0 0 0,-3-1-32 0 0,-3 1 64 0 0,-2 3 256 0 0,-2 0-288 0 0,-1 0-160 0 0,-1-1 0 0 0,0-3-32 0 0,-1-2 0 0 0,-5 3-2240 0 0,0-2-17247 0 0</inkml:trace>
</inkml:ink>
</file>

<file path=ppt/ink/ink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30T03:03:23.332"/>
    </inkml:context>
    <inkml:brush xml:id="br0">
      <inkml:brushProperty name="width" value="0.1" units="cm"/>
      <inkml:brushProperty name="height" value="0.1" units="cm"/>
      <inkml:brushProperty name="color" value="#F0F0F0"/>
    </inkml:brush>
  </inkml:definitions>
  <inkml:trace contextRef="#ctx0" brushRef="#br0">10450 10060 10431 0 0,'-2'5'1088'0'0,"0"5"-1024"0"0,1 0-64 0 0,2 2 0 0 0,0 0 0 0 0,2 0 128 0 0,0-1 32 0 0,5-2 320 0 0,2-2-288 0 0,1-3 0 0 0,1-1 32 0 0,1-2-64 0 0,2-7 160 0 0,4-6-32 0 0,3-5-128 0 0,0-4-32 0 0,-1-2 0 0 0,-4-2 0 0 0,0-4-32 0 0,0-4 0 0 0,-2 0 0 0 0,-3-1-96 0 0,-1 1 64 0 0,-4 1-64 0 0,-2 2 0 0 0,-2 2 96 0 0,-2 2-96 0 0,0 4 64 0 0,-3 2-64 0 0,-2 3 64 0 0,0 1-64 0 0,-4 3 96 0 0,-1 4-96 0 0,-1 3 224 0 0,-1 4 0 0 0,-4 1-32 0 0,1 1 32 0 0,-1 0 0 0 0,-1 4 0 0 0,0 0 32 0 0,0 3-32 0 0,0 2 0 0 0,0 2 0 0 0,0 6-32 0 0,4 4 32 0 0,2 1-128 0 0,0 5-32 0 0,2 4 0 0 0,2 1 0 0 0,3 3 0 0 0,0 2 0 0 0,3 1 0 0 0,2 1 0 0 0,1 0 64 0 0,2 8 160 0 0,2 1-128 0 0,0-3-160 0 0,1-3 0 0 0,0-4 0 0 0,2-5 0 0 0,1-4 0 0 0,0-3 0 0 0,1-4 0 0 0,2-3 0 0 0,1-2 0 0 0,1-4 0 0 0,1-7 0 0 0,1-4-192 0 0,-1-6 0 0 0,1-6 0 0 0,1-6 0 0 0,0-12-3072 0 0,5-15 1440 0 0,3-10 0 0 0,-5 3-9215 0 0</inkml:trace>
</inkml:ink>
</file>

<file path=ppt/ink/ink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30T03:03:23.333"/>
    </inkml:context>
    <inkml:brush xml:id="br0">
      <inkml:brushProperty name="width" value="0.1" units="cm"/>
      <inkml:brushProperty name="height" value="0.1" units="cm"/>
      <inkml:brushProperty name="color" value="#F0F0F0"/>
    </inkml:brush>
  </inkml:definitions>
  <inkml:trace contextRef="#ctx0" brushRef="#br0">10914 9621 9183 0 0,'0'3'2048'0'0,"2"3"-480"0"0,3 1-1216 0 0,2 1 0 0 0,2 0 192 0 0,2-1-384 0 0,0-3 0 0 0,4-3 0 0 0,0-3-160 0 0,-1-4 64 0 0,1 0-64 0 0,-2-2 0 0 0,4-5-608 0 0,1-3-5024 0 0,-3 1-2719 0 0</inkml:trace>
</inkml:ink>
</file>

<file path=ppt/ink/ink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30T03:03:23.334"/>
    </inkml:context>
    <inkml:brush xml:id="br0">
      <inkml:brushProperty name="width" value="0.1" units="cm"/>
      <inkml:brushProperty name="height" value="0.1" units="cm"/>
      <inkml:brushProperty name="color" value="#F0F0F0"/>
    </inkml:brush>
  </inkml:definitions>
  <inkml:trace contextRef="#ctx0" brushRef="#br0">11020 9327 6431 0 0,'0'2'672'0'0,"0"4"-672"0"0,0 4 544 0 0,0 5 96 0 0,0 2 32 0 0,0 5-32 0 0,0 3-64 0 0,2 2-32 0 0,1 3-32 0 0,-1 1 32 0 0,0 0-160 0 0,0 4-32 0 0,-2 0-32 0 0,1 3 32 0 0,1 0-224 0 0,1 1-32 0 0,0 0 0 0 0,-2 1 0 0 0,3 4-1024 0 0,-1-6-11743 0 0</inkml:trace>
</inkml:ink>
</file>

<file path=ppt/ink/ink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30T03:03:23.335"/>
    </inkml:context>
    <inkml:brush xml:id="br0">
      <inkml:brushProperty name="width" value="0.1" units="cm"/>
      <inkml:brushProperty name="height" value="0.1" units="cm"/>
      <inkml:brushProperty name="color" value="#F0F0F0"/>
    </inkml:brush>
  </inkml:definitions>
  <inkml:trace contextRef="#ctx0" brushRef="#br0">11345 10059 9663 0 0,'3'0'1088'0'0,"1"0"-1088"0"0,3 0 64 0 0,3 0-64 0 0,0 0 256 0 0,2-2 0 0 0,0-2 32 0 0,0-2-32 0 0,1-3 32 0 0,-1-2 32 0 0,0-2-32 0 0,0-2 32 0 0,0-3-192 0 0,-3-2-32 0 0,1-2 0 0 0,-1-3 0 0 0,-1-2-96 0 0,0-3 96 0 0,-2 2-96 0 0,0 1 64 0 0,0-2-160 0 0,-2 3 0 0 0,-1 0-32 0 0,-2 2 0 0 0,0 2 128 0 0,-1 2 0 0 0,-2 2 0 0 0,-3 4 0 0 0,-3 2 96 0 0,-1 3 0 0 0,-2 3 32 0 0,0-1 0 0 0,-4 2 192 0 0,0 4 32 0 0,-2 2 0 0 0,1 4 0 0 0,-2 3 64 0 0,-1 1 32 0 0,4 3 0 0 0,-1 4 32 0 0,0 3-192 0 0,3 1 0 0 0,1 3 0 0 0,3 6-32 0 0,0 2-32 0 0,3 10 160 0 0,4 5-192 0 0,2 1-32 0 0,3 0-32 0 0,2-3 32 0 0,1-3-32 0 0,1-4-32 0 0,3-2-32 0 0,1-3 0 0 0,0-3 32 0 0,1-2-96 0 0,2-2 64 0 0,1-4-64 0 0,0-1 64 0 0,1-3-64 0 0,0-1 0 0 0,1-3 0 0 0,1-4 0 0 0,-2-4-96 0 0,0-2-32 0 0,0-2-32 0 0,2-4-3296 0 0,3-9-4960 0 0,-2-3 897 0 0</inkml:trace>
</inkml:ink>
</file>

<file path=ppt/ink/ink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30T03:03:23.336"/>
    </inkml:context>
    <inkml:brush xml:id="br0">
      <inkml:brushProperty name="width" value="0.1" units="cm"/>
      <inkml:brushProperty name="height" value="0.1" units="cm"/>
      <inkml:brushProperty name="color" value="#F0F0F0"/>
    </inkml:brush>
  </inkml:definitions>
  <inkml:trace contextRef="#ctx0" brushRef="#br0">11774 9489 10719 0 0,'2'0'1152'0'0,"3"0"-1152"0"0,2 0 608 0 0,2 0 96 0 0,2 0 0 0 0,0 0 32 0 0,2 0-160 0 0,-1 0 576 0 0,0 0-576 0 0,1 0-320 0 0,-1 0-64 0 0,-1-3 0 0 0,1 0 0 0 0,0 0-128 0 0,0 0-64 0 0,0-2 64 0 0,4 1-1664 0 0,-1 0-14687 0 0</inkml:trace>
</inkml:ink>
</file>

<file path=ppt/ink/ink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30T03:03:23.337"/>
    </inkml:context>
    <inkml:brush xml:id="br0">
      <inkml:brushProperty name="width" value="0.1" units="cm"/>
      <inkml:brushProperty name="height" value="0.1" units="cm"/>
      <inkml:brushProperty name="color" value="#F0F0F0"/>
    </inkml:brush>
  </inkml:definitions>
  <inkml:trace contextRef="#ctx0" brushRef="#br0">12541 9627 9087 0 0,'0'-2'960'0'0,"0"-5"-224"0"0,5-2 512 0 0,1-1-832 0 0,6 0 32 0 0,2 0 0 0 0,3 3-160 0 0,0 2-32 0 0,2 3 0 0 0,1 0 0 0 0,1 5-96 0 0,0 0-64 0 0,0 4 32 0 0,-2-1-32 0 0,-3 3 0 0 0,-1-2-32 0 0,0 2 0 0 0,-3 2 0 0 0,-2 1 32 0 0,-4 1 32 0 0,1 5 0 0 0,-4 0 0 0 0,-3 4 32 0 0,0 3 32 0 0,-3 2-32 0 0,-1 3 32 0 0,-2 0-32 0 0,1 1 0 0 0,-2 1 32 0 0,1 0-32 0 0,0-1 32 0 0,-2 1 32 0 0,1-1-32 0 0,2 1 32 0 0,-1-4-96 0 0,0 0 0 0 0,3-3 0 0 0,0-3 0 0 0,2-2 32 0 0,0-2 32 0 0,3-2-32 0 0,1-1 32 0 0,2-2-192 0 0,0-2 0 0 0,3-2 0 0 0,2-5 0 0 0,3-4 0 0 0,-1-4-96 0 0,9-9-768 0 0,4-8 576 0 0,10-14-3424 0 0,-1-1-10399 0 0</inkml:trace>
</inkml:ink>
</file>

<file path=ppt/ink/ink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30T03:03:23.338"/>
    </inkml:context>
    <inkml:brush xml:id="br0">
      <inkml:brushProperty name="width" value="0.1" units="cm"/>
      <inkml:brushProperty name="height" value="0.1" units="cm"/>
      <inkml:brushProperty name="color" value="#F0F0F0"/>
    </inkml:brush>
  </inkml:definitions>
  <inkml:trace contextRef="#ctx0" brushRef="#br0">13084 9353 2271 0 0,'0'0'-2271'0'0</inkml:trace>
</inkml:ink>
</file>

<file path=ppt/ink/ink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30T03:03:23.339"/>
    </inkml:context>
    <inkml:brush xml:id="br0">
      <inkml:brushProperty name="width" value="0.1" units="cm"/>
      <inkml:brushProperty name="height" value="0.1" units="cm"/>
      <inkml:brushProperty name="color" value="#F0F0F0"/>
    </inkml:brush>
  </inkml:definitions>
  <inkml:trace contextRef="#ctx0" brushRef="#br0">13050 9393 5503 0 0,'-2'2'4960'0'0,"-1"5"-3840"0"0,0 2-576 0 0,-1 3 0 0 0,1 2 0 0 0,-1 2 32 0 0,-1 2-32 0 0,1 5-128 0 0,1 3-32 0 0,-2 2 0 0 0,1 5 0 0 0,1 4-64 0 0,-2 2 0 0 0,1 1 0 0 0,1 0 0 0 0,0-2-64 0 0,2 1 0 0 0,0-1 0 0 0,3-2-32 0 0,1-2-64 0 0,1-3 0 0 0,1-3-32 0 0,1-3 0 0 0,2-2-128 0 0,2-4 96 0 0,0-4-96 0 0,1-3 64 0 0,1-3-64 0 0,2-2 0 0 0,1-7 0 0 0,2-2 64 0 0,-1-3-64 0 0,2-2 0 0 0,1-4-96 0 0,0-3 96 0 0,7-10-960 0 0,1-3 640 0 0,-1-6-2816 0 0,-4 4-11327 0 0</inkml:trace>
</inkml:ink>
</file>

<file path=ppt/ink/ink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30T03:03:23.340"/>
    </inkml:context>
    <inkml:brush xml:id="br0">
      <inkml:brushProperty name="width" value="0.1" units="cm"/>
      <inkml:brushProperty name="height" value="0.1" units="cm"/>
      <inkml:brushProperty name="color" value="#F0F0F0"/>
    </inkml:brush>
  </inkml:definitions>
  <inkml:trace contextRef="#ctx0" brushRef="#br0">13162 9406 7359 0 0,'-2'3'768'0'0,"0"3"-768"0"0,-1 3 0 0 0,1 3 736 0 0,2 5-320 0 0,2 2-32 0 0,0 3 160 0 0,2 1 0 0 0,0 3 0 0 0,0 4 32 0 0,0 4 0 0 0,1 5 32 0 0,-2 3-32 0 0,0 5 32 0 0,-1 2-224 0 0,-2 2-32 0 0,3 2-32 0 0,-1 8 160 0 0,0 1-384 0 0,0-4-32 0 0,1-4 32 0 0,1-6-192 0 0,1-6-32 0 0,0-5 0 0 0,1-6-4096 0 0,1-5-768 0 0,0-8-1471 0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30T02:51:06.321"/>
    </inkml:context>
    <inkml:brush xml:id="br0">
      <inkml:brushProperty name="width" value="0.1" units="cm"/>
      <inkml:brushProperty name="height" value="0.1" units="cm"/>
      <inkml:brushProperty name="color" value="#F0F0F0"/>
    </inkml:brush>
  </inkml:definitions>
  <inkml:trace contextRef="#ctx0" brushRef="#br0">4802 7236 10559 0 0,'2'0'2176'0'0,"1"3"-1600"0"0,1 1 0 0 0,3-1-480 0 0,0 2-96 0 0,0 1 0 0 0,2-2 0 0 0,0 0 0 0 0,2 0 0 0 0,0 1 0 0 0,2-1 0 0 0,-2-1-128 0 0,1-1-32 0 0,2-1-32 0 0,1-4-3424 0 0,-1 0-704 0 0,-2-1-1247 0 0</inkml:trace>
</inkml:ink>
</file>

<file path=ppt/ink/ink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30T03:03:23.341"/>
    </inkml:context>
    <inkml:brush xml:id="br0">
      <inkml:brushProperty name="width" value="0.1" units="cm"/>
      <inkml:brushProperty name="height" value="0.1" units="cm"/>
      <inkml:brushProperty name="color" value="#F0F0F0"/>
    </inkml:brush>
  </inkml:definitions>
  <inkml:trace contextRef="#ctx0" brushRef="#br0">13428 9827 10751 0 0,'0'8'1152'0'0,"0"8"-1152"0"0,0 4 0 0 0,2 1 0 0 0,1 2 416 0 0,-1 0 64 0 0,2-1 0 0 0,0-2 0 0 0,-1-2-32 0 0,2 0 0 0 0,-1-2 0 0 0,2-3 32 0 0,1-1-224 0 0,1-3 224 0 0,3-5-256 0 0,0-4-64 0 0,1-4-32 0 0,-1-7 0 0 0,1-4-32 0 0,0-5-96 0 0,0-4 0 0 0,-2-4 64 0 0,0-2-64 0 0,-3 2 0 0 0,-2 0 0 0 0,1-1 0 0 0,-3-1 0 0 0,1 3 0 0 0,-4 0 0 0 0,-1 0 96 0 0,-2-1-96 0 0,0 1 128 0 0,-4 3 0 0 0,-2 0 0 0 0,0 5-32 0 0,-3 2-32 0 0,1 4 0 0 0,-1 5-64 0 0,0 3 96 0 0,-3 13-1024 0 0,2 9-5920 0 0,4 0-3295 0 0</inkml:trace>
</inkml:ink>
</file>

<file path=ppt/ink/ink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30T03:03:23.342"/>
    </inkml:context>
    <inkml:brush xml:id="br0">
      <inkml:brushProperty name="width" value="0.1" units="cm"/>
      <inkml:brushProperty name="height" value="0.1" units="cm"/>
      <inkml:brushProperty name="color" value="#F0F0F0"/>
    </inkml:brush>
  </inkml:definitions>
  <inkml:trace contextRef="#ctx0" brushRef="#br0">13864 9762 13375 0 0,'0'3'1440'0'0,"2"3"-1440"0"0,3 3 128 0 0,2 4 160 0 0,2 1-160 0 0,0 1 224 0 0,2 4 448 0 0,-1 0-384 0 0,1 1-64 0 0,-3-1 0 0 0,-1-1-32 0 0,2-4 32 0 0,1-1-224 0 0,0-1-32 0 0,1-1-32 0 0,-1-4 32 0 0,3-2-96 0 0,-1-5 0 0 0,-1-6 0 0 0,1-6 0 0 0,2-4-128 0 0,1-4 0 0 0,-1-5 0 0 0,0-3 0 0 0,0-2 0 0 0,-2-1 0 0 0,1-1 0 0 0,-4 0-32 0 0,0 3 160 0 0,1 3-64 0 0,-1 1 64 0 0,1 2 0 0 0,-1 3 0 0 0,0 4 0 0 0,0 5 0 0 0,-2 7 416 0 0,1 7-224 0 0,-1 8 192 0 0,0 5-224 0 0,-2 3 32 0 0,-1 2-32 0 0,-1 2-96 0 0,0-2 0 0 0,0-1-64 0 0,0 1 96 0 0,4 11-672 0 0,1 2-4448 0 0,2-2-960 0 0,0-7-1727 0 0</inkml:trace>
</inkml:ink>
</file>

<file path=ppt/ink/ink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30T03:03:23.343"/>
    </inkml:context>
    <inkml:brush xml:id="br0">
      <inkml:brushProperty name="width" value="0.1" units="cm"/>
      <inkml:brushProperty name="height" value="0.1" units="cm"/>
      <inkml:brushProperty name="color" value="#F0F0F0"/>
    </inkml:brush>
  </inkml:definitions>
  <inkml:trace contextRef="#ctx0" brushRef="#br0">14459 9379 16095 0 0,'6'3'1216'0'0,"5"3"-1440"0"0,1 1 224 0 0,1-1-64 0 0,0 2 64 0 0,1-2 0 0 0,-1-1 0 0 0,0 2 0 0 0,-1 1 0 0 0,0 0 0 0 0,-2 1 0 0 0,-1 2 0 0 0,-2 1 0 0 0,0 4 0 0 0,1 3 0 0 0,-1 2 96 0 0,-2 4-32 0 0,-1 2 0 0 0,-3 2 0 0 0,1-1 32 0 0,-2 0 0 0 0,0 1 0 0 0,-1 0 128 0 0,1 0 0 0 0,-2 2 32 0 0,-1 2 0 0 0,0 2 64 0 0,1-1 32 0 0,-2 0 0 0 0,1 2 0 0 0,-1-3-96 0 0,2-1 0 0 0,1-4 0 0 0,2-1-32 0 0,4-3-128 0 0,0-2-32 0 0,1-6-64 0 0,2-4 0 0 0,2-6 0 0 0,1-3-96 0 0,2-4 32 0 0,8-14-1024 0 0,4-8 704 0 0,7-23-4256 0 0,0-2-10175 0 0</inkml:trace>
</inkml:ink>
</file>

<file path=ppt/ink/ink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30T03:03:23.344"/>
    </inkml:context>
    <inkml:brush xml:id="br0">
      <inkml:brushProperty name="width" value="0.1" units="cm"/>
      <inkml:brushProperty name="height" value="0.1" units="cm"/>
      <inkml:brushProperty name="color" value="#F0F0F0"/>
    </inkml:brush>
  </inkml:definitions>
  <inkml:trace contextRef="#ctx0" brushRef="#br0">14987 9247 10559 0 0,'-2'0'960'0'0,"-2"0"-768"0"0,-2 3-192 0 0,-1 3 704 0 0,1 4 96 0 0,2 2 32 0 0,0 2 0 0 0,2 1-320 0 0,1 1-64 0 0,0 3-32 0 0,1 1 32 0 0,3 2 0 0 0,0 3-32 0 0,0 2 32 0 0,1 5 0 0 0,0 4-160 0 0,1 3-64 0 0,3-2 32 0 0,1 5 64 0 0,1 0-320 0 0,1-2 64 0 0,0-3-64 0 0,2-1 0 0 0,-1 2 0 0 0,0 2 0 0 0,0-5 0 0 0,0-2 64 0 0,-2-2-64 0 0,-3-3 0 0 0,-1-2 0 0 0,0-2 0 0 0,-2-2 0 0 0,-4-3 0 0 0,-2-2 0 0 0,0-1 0 0 0,-2 0 0 0 0,-3-1 0 0 0,-1 0-64 0 0,-2 0-32 0 0,-1-2 32 0 0,-1-2-32 0 0,-8-4-1024 0 0,-3-4 704 0 0,-7-13-3424 0 0,-1-7 2496 0 0,-1-19-3104 0 0,5-12 2944 0 0,9-16-704 0 0,9-3 1536 0 0,7 6 768 0 0,5 6 128 0 0,5 9 0 0 0,2 6 32 0 0,2 8 960 0 0,1 3 192 0 0,0 4 32 0 0,0 5 0 0 0,0 1 672 0 0,-1 3-1120 0 0,0 1 576 0 0,0 3-1056 0 0,-1 0-32 0 0,2 1 0 0 0,-1 1-352 0 0,-1 1-64 0 0,3-2 32 0 0,2-1-2048 0 0,-1 1-12639 0 0</inkml:trace>
</inkml:ink>
</file>

<file path=ppt/ink/ink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30T03:03:23.345"/>
    </inkml:context>
    <inkml:brush xml:id="br0">
      <inkml:brushProperty name="width" value="0.1" units="cm"/>
      <inkml:brushProperty name="height" value="0.1" units="cm"/>
      <inkml:brushProperty name="color" value="#F0F0F0"/>
    </inkml:brush>
  </inkml:definitions>
  <inkml:trace contextRef="#ctx0" brushRef="#br0">15302 9752 14847 0 0,'-2'13'1600'0'0,"-1"7"-1600"0"0,0 6 0 0 0,2 3 0 0 0,-1 0 96 0 0,1-3 0 0 0,3 0 0 0 0,0-2 0 0 0,3-5 64 0 0,-1-4 0 0 0,2 0 0 0 0,3-4 32 0 0,0-4-32 0 0,1-5 0 0 0,1-3-32 0 0,1-5 32 0 0,0-5-160 0 0,0-5 64 0 0,0-4-64 0 0,1-4 0 0 0,-2-4 0 0 0,1-4 0 0 0,-2-3-64 0 0,-1 0 64 0 0,-1 0 0 0 0,-4 2 0 0 0,-1 0 0 0 0,-1 3 0 0 0,-3 4 224 0 0,-4 5 64 0 0,-2 2 0 0 0,-3 2 0 0 0,-1 4 0 0 0,-3 4 0 0 0,-1 4 32 0 0,-3 2-32 0 0,-1 3-288 0 0,1 2 0 0 0,-2 3 0 0 0,2 1 0 0 0,-6 7-2688 0 0,3 0-15007 0 0</inkml:trace>
</inkml:ink>
</file>

<file path=ppt/ink/ink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30T03:03:23.346"/>
    </inkml:context>
    <inkml:brush xml:id="br0">
      <inkml:brushProperty name="width" value="0.1" units="cm"/>
      <inkml:brushProperty name="height" value="0.1" units="cm"/>
      <inkml:brushProperty name="color" value="#F0F0F0"/>
    </inkml:brush>
  </inkml:definitions>
  <inkml:trace contextRef="#ctx0" brushRef="#br0">15845 9465 14207 0 0,'-2'-5'1536'0'0,"-1"-5"-1664"0"0,1-3 64 0 0,-2 4 1056 0 0,-2 5 96 0 0,0 6-512 0 0,-1 6 32 0 0,-2 7-192 0 0,0 5 0 0 0,-2 6-32 0 0,0 5 0 0 0,-1 6-96 0 0,2 2 0 0 0,1 2 0 0 0,-1 2-32 0 0,2 2-64 0 0,3 1 0 0 0,1 3-32 0 0,0-1 32 0 0,2-1-96 0 0,2-3 0 0 0,1-1-32 0 0,0-3 32 0 0,2-3-96 0 0,3-4 0 0 0,1-6 0 0 0,3-5 0 0 0,1-3 0 0 0,2-5-96 0 0,2-5 96 0 0,2-4-96 0 0,0-6-64 0 0,1-4 0 0 0,2-5 0 0 0,1-6 0 0 0,5-16-736 0 0,2-8 608 0 0,1-10-992 0 0,-6-2 864 0 0,-7 2-480 0 0,-9 8 608 0 0,-8 10 192 0 0,-5 8 96 0 0,-5 9 0 0 0,-3 9-64 0 0,-2 5 64 0 0,0 4 0 0 0,-2 0 64 0 0,1 3-64 0 0,1 1 128 0 0,-3 1 160 0 0,0 2-160 0 0,0-1 0 0 0,1 2-32 0 0,4 0 32 0 0,1-1-32 0 0,5-2-32 0 0,6-5-64 0 0,5-4-64 0 0,5-3 64 0 0,0-5 0 0 0,5-2-64 0 0,2-3 64 0 0,3-2 0 0 0,0 0 0 0 0,2 0 0 0 0,-2 0 0 0 0,1-1-64 0 0,-1 1 64 0 0,0 1 0 0 0,0-1 0 0 0,-2 3 0 0 0,-1 3 0 0 0,-1 4 0 0 0,-2 3 0 0 0,-2 4 0 0 0,-1 3 96 0 0,-3 2 0 0 0,1 4 0 0 0,-1 2 128 0 0,0 4 32 0 0,-1 6 32 0 0,-1 1-32 0 0,-1 1-32 0 0,-2 3-32 0 0,0 2 0 0 0,-1-2 32 0 0,0 1-128 0 0,0-3-32 0 0,-1 0 0 0 0,1-1 32 0 0,0 0-96 0 0,0-1 0 0 0,2-2 0 0 0,1-2 0 0 0,1-1-2816 0 0,3-2-4544 0 0,-1-3-3423 0 0</inkml:trace>
</inkml:ink>
</file>

<file path=ppt/ink/ink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30T03:03:23.347"/>
    </inkml:context>
    <inkml:brush xml:id="br0">
      <inkml:brushProperty name="width" value="0.1" units="cm"/>
      <inkml:brushProperty name="height" value="0.1" units="cm"/>
      <inkml:brushProperty name="color" value="#F0F0F0"/>
    </inkml:brush>
  </inkml:definitions>
  <inkml:trace contextRef="#ctx0" brushRef="#br0">16259 9884 6879 0 0,'0'2'736'0'0,"2"5"7232"0"0,2-1-7392 0 0,4-2-128 0 0,1-3-224 0 0,1-4-32 0 0,2-4 128 0 0,1-4-224 0 0,-1-2-32 0 0,2-4 32 0 0,0-3-96 0 0,2-2 0 0 0,-3-1 0 0 0,1-1 0 0 0,-1 1-96 0 0,1-4-96 0 0,0-3 64 0 0,1-4-512 0 0,-4 1 416 0 0,-4 4 128 0 0,-5 4 0 0 0,-3 6 32 0 0,-5 6 64 0 0,-2 6 0 0 0,-7 4 0 0 0,-2 5 64 0 0,0 4-64 0 0,-2 5 96 0 0,1 5 64 0 0,1 3 64 0 0,2 0-32 0 0,3 3 32 0 0,1 3 64 0 0,2 2 0 0 0,2 2 0 0 0,1 4 32 0 0,3 2-128 0 0,1 2-32 0 0,1 1 32 0 0,1-1-32 0 0,3-1 0 0 0,0-2 0 0 0,0-2-32 0 0,1 0 32 0 0,2-3-64 0 0,3-4-32 0 0,0-1 0 0 0,2-2 0 0 0,1-5-64 0 0,2-2-224 0 0,5-7-608 0 0,5-12-960 0 0,0-11-2848 0 0,-1-8-768 0 0,-5-1-1503 0 0</inkml:trace>
</inkml:ink>
</file>

<file path=ppt/ink/ink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30T03:03:23.348"/>
    </inkml:context>
    <inkml:brush xml:id="br0">
      <inkml:brushProperty name="width" value="0.1" units="cm"/>
      <inkml:brushProperty name="height" value="0.1" units="cm"/>
      <inkml:brushProperty name="color" value="#F0F0F0"/>
    </inkml:brush>
  </inkml:definitions>
  <inkml:trace contextRef="#ctx0" brushRef="#br0">16682 9401 1823 0 0,'0'-2'160'0'0,"0"1"5152"0"0,2 4-2336 0 0,1 3 32 0 0,1 5-1888 0 0,1 4-384 0 0,1 6-64 0 0,0 5-32 0 0,0 2-160 0 0,4 13 352 0 0,-1 7-416 0 0,2 4-160 0 0,0 1-32 0 0,-1-1-32 0 0,2-2 32 0 0,-1 0-96 0 0,-1-4 32 0 0,-1-2-32 0 0,1-3 0 0 0,-3-4-32 0 0,1-2-32 0 0,-1-4 0 0 0,0-6 32 0 0,-2-3 0 0 0,1-4 32 0 0,-1-2 0 0 0,1-3 96 0 0,2-7-224 0 0,1-5 96 0 0,-2-4-96 0 0,2-5 0 0 0,0-4 64 0 0,-2-5-64 0 0,2-5 0 0 0,-3-3 0 0 0,1-7 0 0 0,1-5 0 0 0,-1-1 0 0 0,0-3 0 0 0,-1-4 0 0 0,1-4 0 0 0,-1 0 0 0 0,0 3 0 0 0,0 0 0 0 0,0 1 0 0 0,0 3 0 0 0,-2 0 0 0 0,0 2 0 0 0,1 3 0 0 0,-2 2 0 0 0,1 2 0 0 0,1 1 0 0 0,-2 1 0 0 0,-1 0 0 0 0,0 0 0 0 0,0 3 0 0 0,1 1-96 0 0,-1 2 0 0 0,0 3-32 0 0,0 3-1856 0 0,-1 1 928 0 0,-1 4-16255 0 0</inkml:trace>
</inkml:ink>
</file>

<file path=ppt/ink/ink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30T03:03:23.349"/>
    </inkml:context>
    <inkml:brush xml:id="br0">
      <inkml:brushProperty name="width" value="0.1" units="cm"/>
      <inkml:brushProperty name="height" value="0.1" units="cm"/>
      <inkml:brushProperty name="color" value="#DCD427"/>
    </inkml:brush>
  </inkml:definitions>
  <inkml:trace contextRef="#ctx0" brushRef="#br0">11840 11211 9023 0 0,'-3'-8'960'0'0,"0"-5"-800"0"0,1-4 384 0 0,2 2-384 0 0,5 3 128 0 0,6 2-96 0 0,3 1-192 0 0,1 3 96 0 0,2 3-96 0 0,3-2 0 0 0,1 1 0 0 0,-1 1 0 0 0,0-2 0 0 0,1 0 0 0 0,1 1 0 0 0,1 1 0 0 0,0 1 0 0 0,-1 1 64 0 0,-2 0-64 0 0,0 4 0 0 0,-4 3 96 0 0,0 4-96 0 0,-5 2 96 0 0,-4 8 32 0 0,-2 8 96 0 0,-4 10-32 0 0,-3 6-128 0 0,-3 1 0 0 0,-5 4 96 0 0,-1 1-160 0 0,-3-3 96 0 0,1-3-32 0 0,-1-2 0 0 0,0-3 32 0 0,0-2-32 0 0,-1-3 32 0 0,0-4 96 0 0,1-2 32 0 0,1-3 0 0 0,0-3 0 0 0,1-3 64 0 0,0-4 0 0 0,1-5 0 0 0,1-2 224 0 0,4-4 128 0 0,7-4-576 0 0,6-3-64 0 0,6-3 0 0 0,4-1 0 0 0,7-1 0 0 0,2-1 0 0 0,1 1 0 0 0,-1 2 96 0 0,1-1-32 0 0,0 1 0 0 0,1 1-64 0 0,-1 2-96 0 0,-2 4 96 0 0,-2 1-96 0 0,-1 1 96 0 0,-2 3 0 0 0,-1 0-64 0 0,-2 1-4192 0 0,-1 3-832 0 0,-4-1-1471 0 0</inkml:trace>
</inkml:ink>
</file>

<file path=ppt/ink/ink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30T03:03:23.350"/>
    </inkml:context>
    <inkml:brush xml:id="br0">
      <inkml:brushProperty name="width" value="0.1" units="cm"/>
      <inkml:brushProperty name="height" value="0.1" units="cm"/>
      <inkml:brushProperty name="color" value="#DCD427"/>
    </inkml:brush>
  </inkml:definitions>
  <inkml:trace contextRef="#ctx0" brushRef="#br0">12951 11367 8287 0 0,'2'5'928'0'0,"1"5"-928"0"0,0 3 0 0 0,0 4 0 0 0,2 3 832 0 0,-2 0 128 0 0,1 2 64 0 0,1 2-32 0 0,0 1-288 0 0,3-3-96 0 0,-2 2 0 0 0,2 1 384 0 0,0-4-672 0 0,2-5 288 0 0,0-5-448 0 0,2-7 0 0 0,-1-8 0 0 0,1-7-32 0 0,0-5-32 0 0,2-5-32 0 0,0-5 0 0 0,1-2 32 0 0,-1-5-96 0 0,-1-2 0 0 0,0-1 64 0 0,-1-1-64 0 0,-2 0 64 0 0,-3 0-64 0 0,0 2 64 0 0,-4 4-64 0 0,-2 2 192 0 0,-2 1 0 0 0,-2 2 0 0 0,-2 3 32 0 0,-4 3 32 0 0,0 2 32 0 0,-5 4 0 0 0,0 5 0 0 0,-3 3-128 0 0,0 4-32 0 0,-2 1 0 0 0,0 4 0 0 0,-3 6-128 0 0,2 5-160 0 0,0 5 64 0 0,1 5-5312 0 0,2 6-1056 0 0,3-3-1855 0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30T02:51:06.322"/>
    </inkml:context>
    <inkml:brush xml:id="br0">
      <inkml:brushProperty name="width" value="0.1" units="cm"/>
      <inkml:brushProperty name="height" value="0.1" units="cm"/>
      <inkml:brushProperty name="color" value="#F0F0F0"/>
    </inkml:brush>
  </inkml:definitions>
  <inkml:trace contextRef="#ctx0" brushRef="#br0">5318 7316 11743 0 0,'2'0'1952'0'0,"3"2"-1888"0"0,2 2 32 0 0,2 2-32 0 0,2 0-64 0 0,0-1-3680 0 0,2-1-800 0 0,-3-1-1279 0 0</inkml:trace>
</inkml:ink>
</file>

<file path=ppt/ink/ink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30T03:03:23.351"/>
    </inkml:context>
    <inkml:brush xml:id="br0">
      <inkml:brushProperty name="width" value="0.1" units="cm"/>
      <inkml:brushProperty name="height" value="0.1" units="cm"/>
      <inkml:brushProperty name="color" value="#DCD427"/>
    </inkml:brush>
  </inkml:definitions>
  <inkml:trace contextRef="#ctx0" brushRef="#br0">13613 11274 10751 0 0,'2'0'3072'0'0,"3"0"-2688"0"0,2 0 0 0 0,2 0 0 0 0,4 0 32 0 0,1 0-32 0 0,3 0 32 0 0,2 0-32 0 0,-1-3-128 0 0,2 0-64 0 0,1 0 0 0 0,1-3 32 0 0,0 1-160 0 0,2-2-64 0 0,-1 0 64 0 0,-2-1-64 0 0,1-3 0 0 0,-1 2-128 0 0,1-1 0 0 0,0-1-4512 0 0,0-2-896 0 0,-2 2-1599 0 0</inkml:trace>
</inkml:ink>
</file>

<file path=ppt/ink/ink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30T03:03:23.352"/>
    </inkml:context>
    <inkml:brush xml:id="br0">
      <inkml:brushProperty name="width" value="0.1" units="cm"/>
      <inkml:brushProperty name="height" value="0.1" units="cm"/>
      <inkml:brushProperty name="color" value="#DCD427"/>
    </inkml:brush>
  </inkml:definitions>
  <inkml:trace contextRef="#ctx0" brushRef="#br0">14078 10934 6879 0 0,'-6'-2'768'0'0,"-4"-2"-768"0"0,-2-2 0 0 0,-1 0 0 0 0,-1 1 640 0 0,0-2 96 0 0,2 1 32 0 0,-1 1 0 0 0,1 2 256 0 0,-1 1-96 0 0,1 1-576 0 0,1 1 352 0 0,-1 2-352 0 0,3 5-128 0 0,1 2-32 0 0,2 1-32 0 0,1 1 32 0 0,1 4-32 0 0,2 2-32 0 0,-1 3 32 0 0,0 1-32 0 0,2 3 32 0 0,2 2 0 0 0,0 2-32 0 0,1 9 224 0 0,-1 7-160 0 0,2 3 0 0 0,0 5 32 0 0,0 1 0 0 0,1 2 0 0 0,1 3 0 0 0,0-1 0 0 0,0 0-96 0 0,1 2 0 0 0,0-2 0 0 0,0-3 0 0 0,0-2-32 0 0,0-4-32 0 0,0-4 0 0 0,-2 0 0 0 0,1-3-64 0 0,0-3 0 0 0,-2-5 0 0 0,1-3 0 0 0,0-4 0 0 0,-1-4 0 0 0,-1-3 0 0 0,0-2 0 0 0,-2-1 0 0 0,1-6-608 0 0,-3-7 384 0 0,-1-16-4000 0 0,1-4-9087 0 0</inkml:trace>
</inkml:ink>
</file>

<file path=ppt/ink/ink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30T03:03:23.353"/>
    </inkml:context>
    <inkml:brush xml:id="br0">
      <inkml:brushProperty name="width" value="0.1" units="cm"/>
      <inkml:brushProperty name="height" value="0.1" units="cm"/>
      <inkml:brushProperty name="color" value="#DCD427"/>
    </inkml:brush>
  </inkml:definitions>
  <inkml:trace contextRef="#ctx0" brushRef="#br0">14235 10663 9215 0 0,'0'10'992'0'0,"2"7"-992"0"0,1 5 0 0 0,-1 7 0 0 0,2 4 608 0 0,0 5 96 0 0,1 2 32 0 0,1 4 0 0 0,-2 2-160 0 0,-1 1-32 0 0,0 0-32 0 0,1 1 32 0 0,-1-1-288 0 0,-1 0-64 0 0,1 0 0 0 0,1 0 0 0 0,-1-2-128 0 0,-1-2-64 0 0,-1-5 96 0 0,0-4-96 0 0,-1-5 64 0 0,2-4-64 0 0,1-5 0 0 0,-3-8 0 0 0,0-8 0 0 0,-2-11 0 0 0,1-6 0 0 0,-2-7 0 0 0,0-2 0 0 0,-1-3 0 0 0,2 0 0 0 0,1 0 0 0 0,0 0 0 0 0,2 0 0 0 0,2 2 0 0 0,1-2 0 0 0,3 2 0 0 0,2 2 0 0 0,1 2 0 0 0,4 4 0 0 0,0 2 0 0 0,1 0 0 0 0,1 3 0 0 0,1 0 0 0 0,-2 2-64 0 0,-1 3 64 0 0,0 4-64 0 0,-1 2 64 0 0,-1 2-64 0 0,0 2 64 0 0,-1 3-96 0 0,-1 6 96 0 0,-3 3-64 0 0,-2 1 64 0 0,-3 3 0 0 0,-1 1 0 0 0,-1 1 0 0 0,-2 3 96 0 0,-2 1 32 0 0,0 0 0 0 0,-4 0 0 0 0,-1 1 96 0 0,-1-2 0 0 0,-1 0 32 0 0,-1-2-32 0 0,0-2-64 0 0,-3-2-32 0 0,1-2 0 0 0,-1-2 0 0 0,1 0-128 0 0,0-3 64 0 0,2-2-64 0 0,-1-2 0 0 0,0-2-96 0 0,-2-4-256 0 0,1-1-6656 0 0,2-1-3423 0 0</inkml:trace>
</inkml:ink>
</file>

<file path=ppt/ink/ink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30T03:03:23.354"/>
    </inkml:context>
    <inkml:brush xml:id="br0">
      <inkml:brushProperty name="width" value="0.1" units="cm"/>
      <inkml:brushProperty name="height" value="0.1" units="cm"/>
      <inkml:brushProperty name="color" value="#DCD427"/>
    </inkml:brush>
  </inkml:definitions>
  <inkml:trace contextRef="#ctx0" brushRef="#br0">12517 12105 7359 0 0,'-2'2'800'0'0,"0"4"-800"0"0,-1 4 576 0 0,-1 2 96 0 0,-1 2 32 0 0,2 2 0 0 0,1 2 0 0 0,0 5 32 0 0,1 0 0 0 0,1 2 0 0 0,0 4-256 0 0,0 3-32 0 0,0 1-32 0 0,0 9 352 0 0,2 4-448 0 0,1 0-32 0 0,2-2 32 0 0,-1-4-160 0 0,2-3-32 0 0,2-3 0 0 0,1-1 0 0 0,2-2-128 0 0,0-3 0 0 0,0-4 64 0 0,1 0-64 0 0,1-2 0 0 0,-1-2 0 0 0,0-2 0 0 0,0-1 0 0 0,-1-4 0 0 0,1-1 0 0 0,-2 0 64 0 0,-1 1-64 0 0,-1 0 0 0 0,-5 1 0 0 0,-3 1 96 0 0,-3 0-96 0 0,-3-2 64 0 0,-3-1-64 0 0,-1 0 64 0 0,-2 1-64 0 0,-4 1 64 0 0,-4 1-64 0 0,0 0 0 0 0,-1 0 64 0 0,-1 0-64 0 0,2 1 0 0 0,-1-3 0 0 0,0-1 0 0 0,-5-2-2336 0 0,3-3-13119 0 0</inkml:trace>
</inkml:ink>
</file>

<file path=ppt/ink/ink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30T03:03:23.355"/>
    </inkml:context>
    <inkml:brush xml:id="br0">
      <inkml:brushProperty name="width" value="0.1" units="cm"/>
      <inkml:brushProperty name="height" value="0.1" units="cm"/>
      <inkml:brushProperty name="color" value="#DCD427"/>
    </inkml:brush>
  </inkml:definitions>
  <inkml:trace contextRef="#ctx0" brushRef="#br0">12475 12413 13983 0 0,'2'0'1920'0'0,"3"2"-1440"0"0,2 2 480 0 0,2-1-704 0 0,2 0-64 0 0,3-1 0 0 0,0-1 0 0 0,3-3-192 0 0,2-1 0 0 0,2-3 0 0 0,2-1 64 0 0,9-3-2304 0 0,1-2-13759 0 0</inkml:trace>
</inkml:ink>
</file>

<file path=ppt/ink/ink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30T03:03:23.356"/>
    </inkml:context>
    <inkml:brush xml:id="br0">
      <inkml:brushProperty name="width" value="0.1" units="cm"/>
      <inkml:brushProperty name="height" value="0.1" units="cm"/>
      <inkml:brushProperty name="color" value="#DCD427"/>
    </inkml:brush>
  </inkml:definitions>
  <inkml:trace contextRef="#ctx0" brushRef="#br0">13639 12522 9183 0 0,'-2'-3'960'0'0,"-2"-3"-96"0"0,-3-3 32 0 0,-3-1-544 0 0,-1 2 288 0 0,0 2-320 0 0,-1 2 640 0 0,0 2-448 0 0,0 4 416 0 0,-1 4-544 0 0,1 4 0 0 0,0 3 0 0 0,0 1 0 0 0,2 2-32 0 0,1 3 32 0 0,0 3-32 0 0,-1 4-96 0 0,2 3 0 0 0,0 1-32 0 0,1 1 0 0 0,0 1-64 0 0,1-3-64 0 0,2-1 32 0 0,1 0-32 0 0,2-2 0 0 0,0-2-32 0 0,1-4 0 0 0,0-1 0 0 0,2-5-64 0 0,4-5 0 0 0,1-6-160 0 0,2-3 0 0 0,3-8-32 0 0,1-5 32 0 0,8-16-768 0 0,1-8 608 0 0,6-17-736 0 0,3-6 512 0 0,-4 0 192 0 0,-3 12 192 0 0,-4 11 224 0 0,-4 11 160 0 0,-3 14-128 0 0,-4 8 192 0 0,-2 7 32 0 0,-1 7 0 0 0,0 3 0 0 0,-3 3 0 0 0,-1 3 32 0 0,1 2-32 0 0,0 2 32 0 0,0 0-96 0 0,-1 2-32 0 0,-1-2 32 0 0,1-1-32 0 0,1-2-224 0 0,0 1 0 0 0,1-1 0 0 0,0-1 0 0 0,1-3-96 0 0,1-3-64 0 0,0 0 0 0 0,1-2 0 0 0,4-4-3264 0 0,0-2-12447 0 0</inkml:trace>
</inkml:ink>
</file>

<file path=ppt/ink/ink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30T03:03:23.357"/>
    </inkml:context>
    <inkml:brush xml:id="br0">
      <inkml:brushProperty name="width" value="0.1" units="cm"/>
      <inkml:brushProperty name="height" value="0.1" units="cm"/>
      <inkml:brushProperty name="color" value="#DCD427"/>
    </inkml:brush>
  </inkml:definitions>
  <inkml:trace contextRef="#ctx0" brushRef="#br0">13851 12184 4127 0 0,'2'3'4384'0'0,"3"6"-2944"0"0,0 4-608 0 0,1 2-160 0 0,0 5 0 0 0,2 3 0 0 0,-2 4-128 0 0,0 2-32 0 0,0 4 0 0 0,-1 2 0 0 0,0 3-320 0 0,-1 0-96 0 0,-1 2 0 0 0,0-1 0 0 0,0-2-96 0 0,0-1 0 0 0,0-2 0 0 0,-1-2 0 0 0,1 0 96 0 0,0-1 160 0 0,0-3-128 0 0,-1-3 0 0 0,0-9 256 0 0,-1-10-384 0 0,-1-8 0 0 0,0-7 0 0 0,0-4 0 0 0,0-3 0 0 0,1-4 0 0 0,4-1-64 0 0,5-5-544 0 0,3 2 448 0 0,3 2 288 0 0,0 6 0 0 0,0 7 0 0 0,1 5-128 0 0,-2 7-128 0 0,3 2 0 0 0,-1 3 32 0 0,-1 3 32 0 0,-1 2 64 0 0,-2 2-96 0 0,-2 1 32 0 0,-1 2 64 0 0,-4 2 0 0 0,0-1 0 0 0,-3 0 64 0 0,-3-1 160 0 0,1-1 64 0 0,-1-1 0 0 0,-2 0 0 0 0,-3 0 128 0 0,-3-1 0 0 0,-2 0 0 0 0,0 1 32 0 0,-2-1-128 0 0,-1 1-32 0 0,-1-1 0 0 0,-1 1 0 0 0,1-1-288 0 0,-1-2 0 0 0,0-1 0 0 0,-1-2 0 0 0,2-4 0 0 0,-1-1-64 0 0,2-6 0 0 0,-1-7-2656 0 0,1-5-4000 0 0,3 0-3071 0 0</inkml:trace>
</inkml:ink>
</file>

<file path=ppt/ink/ink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30T03:03:23.358"/>
    </inkml:context>
    <inkml:brush xml:id="br0">
      <inkml:brushProperty name="width" value="0.1" units="cm"/>
      <inkml:brushProperty name="height" value="0.1" units="cm"/>
      <inkml:brushProperty name="color" value="#DCD427"/>
    </inkml:brush>
  </inkml:definitions>
  <inkml:trace contextRef="#ctx0" brushRef="#br0">14274 12242 2271 0 0,'2'2'2720'0'0,"3"2"6432"0"0,2-1-8160 0 0,2 0-384 0 0,2-1-128 0 0,3-3 320 0 0,2-2-512 0 0,2 0-32 0 0,-1 0 0 0 0,1 1-160 0 0,-1-2 0 0 0,0-1-32 0 0,1 2 0 0 0,-2-3-160 0 0,-1 1-32 0 0,-2 0 0 0 0,0 2-32 0 0,3 1-3584 0 0,1 1 2400 0 0,-3 1-11199 0 0</inkml:trace>
</inkml:ink>
</file>

<file path=ppt/ink/ink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30T03:03:23.359"/>
    </inkml:context>
    <inkml:brush xml:id="br0">
      <inkml:brushProperty name="width" value="0.1" units="cm"/>
      <inkml:brushProperty name="height" value="0.1" units="cm"/>
      <inkml:brushProperty name="color" value="#DCD427"/>
    </inkml:brush>
  </inkml:definitions>
  <inkml:trace contextRef="#ctx0" brushRef="#br0">14671 11999 2751 0 0,'0'3'256'0'0,"0"3"-256"0"0,0 3 0 0 0,0 3 2368 0 0,0 3 448 0 0,0 3 64 0 0,2 6 1152 0 0,1 3-3264 0 0,0 1-96 0 0,0 5 384 0 0,1 1-704 0 0,0 0-32 0 0,0 0 32 0 0,1 0-224 0 0,-2 1-32 0 0,-1 0 0 0 0,2 8-640 0 0,0 2-224 0 0,-2-7-16863 0 0</inkml:trace>
</inkml:ink>
</file>

<file path=ppt/ink/ink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30T03:03:23.360"/>
    </inkml:context>
    <inkml:brush xml:id="br0">
      <inkml:brushProperty name="width" value="0.1" units="cm"/>
      <inkml:brushProperty name="height" value="0.1" units="cm"/>
      <inkml:brushProperty name="color" value="#DCD427"/>
    </inkml:brush>
  </inkml:definitions>
  <inkml:trace contextRef="#ctx0" brushRef="#br0">12609 11205 3199 0 0,'-2'0'1056'0'0,"-3"0"-192"0"0,-2 0 864 0 0,-2 0 384 0 0,-2 0-1408 0 0,0 0 1056 0 0,0 3-736 0 0,1 3-608 0 0,3 3 352 0 0,-1 4-256 0 0,2 1-288 0 0,2 1 0 0 0,1 1-32 0 0,2 3-32 0 0,0 1-32 0 0,1 2 32 0 0,0 0-32 0 0,1 2-32 0 0,-1 2 0 0 0,1 4 96 0 0,1 3-64 0 0,0-2-64 0 0,3-4-64 0 0,1-3 0 0 0,3-3 0 0 0,1-6 0 0 0,3-5 0 0 0,2-4 0 0 0,0-6 0 0 0,-1-5 0 0 0,0-5 0 0 0,-1-4 0 0 0,-1-1 0 0 0,-2-1 0 0 0,-1-6 0 0 0,-2-2 0 0 0,1 1 0 0 0,-3 1 64 0 0,-1 3-64 0 0,-1 0 0 0 0,-2 2 0 0 0,-2 1 0 0 0,-2 1 64 0 0,-2 0-64 0 0,0-1 0 0 0,-1-2 128 0 0,-2 0-32 0 0,-1-1 32 0 0,-2 3-32 0 0,0 3 64 0 0,-1 2-160 0 0,0 3 96 0 0,0 4 0 0 0,0 2-192 0 0,0 1-160 0 0,0 4-6368 0 0,3 1-3263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480AA3-FC8A-4D47-B330-C4C34AFD879C}" type="datetimeFigureOut">
              <a:rPr lang="en-US" smtClean="0"/>
              <a:t>5/30/2023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5129FD-DCA0-4F23-AAB3-E6FE205C2C0B}" type="slidenum">
              <a:rPr lang="en-US" smtClean="0"/>
              <a:t>‹#›</a:t>
            </a:fld>
            <a:endParaRPr lang="en-US"/>
          </a:p>
        </p:txBody>
      </p:sp>
    </p:spTree>
    <p:extLst>
      <p:ext uri="{BB962C8B-B14F-4D97-AF65-F5344CB8AC3E}">
        <p14:creationId xmlns:p14="http://schemas.microsoft.com/office/powerpoint/2010/main" val="32234248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65129FD-DCA0-4F23-AAB3-E6FE205C2C0B}" type="slidenum">
              <a:rPr lang="en-US" smtClean="0"/>
              <a:t>1</a:t>
            </a:fld>
            <a:endParaRPr lang="en-US"/>
          </a:p>
        </p:txBody>
      </p:sp>
    </p:spTree>
    <p:extLst>
      <p:ext uri="{BB962C8B-B14F-4D97-AF65-F5344CB8AC3E}">
        <p14:creationId xmlns:p14="http://schemas.microsoft.com/office/powerpoint/2010/main" val="22519570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Update this number to be 38.</a:t>
            </a:r>
          </a:p>
        </p:txBody>
      </p:sp>
      <p:sp>
        <p:nvSpPr>
          <p:cNvPr id="4" name="Slide Number Placeholder 3"/>
          <p:cNvSpPr>
            <a:spLocks noGrp="1"/>
          </p:cNvSpPr>
          <p:nvPr>
            <p:ph type="sldNum" sz="quarter" idx="5"/>
          </p:nvPr>
        </p:nvSpPr>
        <p:spPr/>
        <p:txBody>
          <a:bodyPr/>
          <a:lstStyle/>
          <a:p>
            <a:fld id="{C65129FD-DCA0-4F23-AAB3-E6FE205C2C0B}" type="slidenum">
              <a:rPr lang="en-US" smtClean="0"/>
              <a:t>12</a:t>
            </a:fld>
            <a:endParaRPr lang="en-US"/>
          </a:p>
        </p:txBody>
      </p:sp>
    </p:spTree>
    <p:extLst>
      <p:ext uri="{BB962C8B-B14F-4D97-AF65-F5344CB8AC3E}">
        <p14:creationId xmlns:p14="http://schemas.microsoft.com/office/powerpoint/2010/main" val="3455121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Optical theorem</a:t>
            </a:r>
          </a:p>
        </p:txBody>
      </p:sp>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15</a:t>
            </a:fld>
            <a:endParaRPr lang="en-US"/>
          </a:p>
        </p:txBody>
      </p:sp>
    </p:spTree>
    <p:extLst>
      <p:ext uri="{BB962C8B-B14F-4D97-AF65-F5344CB8AC3E}">
        <p14:creationId xmlns:p14="http://schemas.microsoft.com/office/powerpoint/2010/main" val="29263305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Helicity matching…</a:t>
            </a:r>
          </a:p>
        </p:txBody>
      </p:sp>
      <p:sp>
        <p:nvSpPr>
          <p:cNvPr id="4" name="Slide Number Placeholder 3"/>
          <p:cNvSpPr>
            <a:spLocks noGrp="1"/>
          </p:cNvSpPr>
          <p:nvPr>
            <p:ph type="sldNum" sz="quarter" idx="5"/>
          </p:nvPr>
        </p:nvSpPr>
        <p:spPr/>
        <p:txBody>
          <a:bodyPr/>
          <a:lstStyle/>
          <a:p>
            <a:fld id="{E9E6FDB6-6D2B-46C1-9FA1-D82906A37C3A}" type="slidenum">
              <a:rPr lang="zh-CN" altLang="en-US" smtClean="0"/>
              <a:t>16</a:t>
            </a:fld>
            <a:endParaRPr lang="zh-CN" altLang="en-US"/>
          </a:p>
        </p:txBody>
      </p:sp>
    </p:spTree>
    <p:extLst>
      <p:ext uri="{BB962C8B-B14F-4D97-AF65-F5344CB8AC3E}">
        <p14:creationId xmlns:p14="http://schemas.microsoft.com/office/powerpoint/2010/main" val="24501477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17</a:t>
            </a:fld>
            <a:endParaRPr lang="en-US"/>
          </a:p>
        </p:txBody>
      </p:sp>
    </p:spTree>
    <p:extLst>
      <p:ext uri="{BB962C8B-B14F-4D97-AF65-F5344CB8AC3E}">
        <p14:creationId xmlns:p14="http://schemas.microsoft.com/office/powerpoint/2010/main" val="15037601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18</a:t>
            </a:fld>
            <a:endParaRPr lang="en-US"/>
          </a:p>
        </p:txBody>
      </p:sp>
    </p:spTree>
    <p:extLst>
      <p:ext uri="{BB962C8B-B14F-4D97-AF65-F5344CB8AC3E}">
        <p14:creationId xmlns:p14="http://schemas.microsoft.com/office/powerpoint/2010/main" val="32342103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LHC is missing it!</a:t>
            </a:r>
          </a:p>
        </p:txBody>
      </p:sp>
      <p:sp>
        <p:nvSpPr>
          <p:cNvPr id="4" name="Slide Number Placeholder 3"/>
          <p:cNvSpPr>
            <a:spLocks noGrp="1"/>
          </p:cNvSpPr>
          <p:nvPr>
            <p:ph type="sldNum" sz="quarter" idx="5"/>
          </p:nvPr>
        </p:nvSpPr>
        <p:spPr/>
        <p:txBody>
          <a:bodyPr/>
          <a:lstStyle/>
          <a:p>
            <a:fld id="{C65129FD-DCA0-4F23-AAB3-E6FE205C2C0B}" type="slidenum">
              <a:rPr lang="en-US" smtClean="0"/>
              <a:t>27</a:t>
            </a:fld>
            <a:endParaRPr lang="en-US"/>
          </a:p>
        </p:txBody>
      </p:sp>
    </p:spTree>
    <p:extLst>
      <p:ext uri="{BB962C8B-B14F-4D97-AF65-F5344CB8AC3E}">
        <p14:creationId xmlns:p14="http://schemas.microsoft.com/office/powerpoint/2010/main" val="32123062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Reasonable bet on naturalness. Even flavor precision with reasonable theories points to a lower scale.</a:t>
            </a:r>
          </a:p>
          <a:p>
            <a:r>
              <a:rPr lang="en-US" dirty="0"/>
              <a:t>If anomalies show up, one wants a machine to have few blind spots.  Conclusive machine.</a:t>
            </a:r>
          </a:p>
          <a:p>
            <a:r>
              <a:rPr lang="en-US" dirty="0"/>
              <a:t>High quality NULL result!</a:t>
            </a:r>
          </a:p>
        </p:txBody>
      </p:sp>
      <p:sp>
        <p:nvSpPr>
          <p:cNvPr id="4" name="Slide Number Placeholder 3"/>
          <p:cNvSpPr>
            <a:spLocks noGrp="1"/>
          </p:cNvSpPr>
          <p:nvPr>
            <p:ph type="sldNum" sz="quarter" idx="5"/>
          </p:nvPr>
        </p:nvSpPr>
        <p:spPr/>
        <p:txBody>
          <a:bodyPr/>
          <a:lstStyle/>
          <a:p>
            <a:fld id="{C65129FD-DCA0-4F23-AAB3-E6FE205C2C0B}" type="slidenum">
              <a:rPr lang="en-US" smtClean="0"/>
              <a:t>40</a:t>
            </a:fld>
            <a:endParaRPr lang="en-US"/>
          </a:p>
        </p:txBody>
      </p:sp>
    </p:spTree>
    <p:extLst>
      <p:ext uri="{BB962C8B-B14F-4D97-AF65-F5344CB8AC3E}">
        <p14:creationId xmlns:p14="http://schemas.microsoft.com/office/powerpoint/2010/main" val="32235744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标题幻灯片">
    <p:spTree>
      <p:nvGrpSpPr>
        <p:cNvPr id="1" name=""/>
        <p:cNvGrpSpPr/>
        <p:nvPr/>
      </p:nvGrpSpPr>
      <p:grpSpPr>
        <a:xfrm>
          <a:off x="0" y="0"/>
          <a:ext cx="0" cy="0"/>
          <a:chOff x="0" y="0"/>
          <a:chExt cx="0" cy="0"/>
        </a:xfrm>
      </p:grpSpPr>
      <p:sp>
        <p:nvSpPr>
          <p:cNvPr id="9802" name="标题 1"/>
          <p:cNvSpPr>
            <a:spLocks noGrp="1"/>
          </p:cNvSpPr>
          <p:nvPr userDrawn="1">
            <p:ph type="ctrTitle"/>
          </p:nvPr>
        </p:nvSpPr>
        <p:spPr>
          <a:xfrm>
            <a:off x="685006" y="1892300"/>
            <a:ext cx="10821988" cy="698591"/>
          </a:xfrm>
        </p:spPr>
        <p:txBody>
          <a:bodyPr anchor="ctr">
            <a:normAutofit/>
          </a:bodyPr>
          <a:lstStyle>
            <a:lvl1pPr algn="ctr">
              <a:defRPr sz="4000">
                <a:solidFill>
                  <a:schemeClr val="lt1">
                    <a:lumMod val="100000"/>
                  </a:schemeClr>
                </a:solidFill>
              </a:defRPr>
            </a:lvl1pPr>
          </a:lstStyle>
          <a:p>
            <a:r>
              <a:rPr lang="en-US" dirty="0"/>
              <a:t>Click to edit Master title style</a:t>
            </a:r>
            <a:endParaRPr lang="zh-CN" altLang="en-US" dirty="0"/>
          </a:p>
        </p:txBody>
      </p:sp>
    </p:spTree>
    <p:extLst>
      <p:ext uri="{BB962C8B-B14F-4D97-AF65-F5344CB8AC3E}">
        <p14:creationId xmlns:p14="http://schemas.microsoft.com/office/powerpoint/2010/main" val="28825868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标题和内容">
    <p:spTree>
      <p:nvGrpSpPr>
        <p:cNvPr id="1" name=""/>
        <p:cNvGrpSpPr/>
        <p:nvPr/>
      </p:nvGrpSpPr>
      <p:grpSpPr>
        <a:xfrm>
          <a:off x="0" y="0"/>
          <a:ext cx="0" cy="0"/>
          <a:chOff x="0" y="0"/>
          <a:chExt cx="0" cy="0"/>
        </a:xfrm>
      </p:grpSpPr>
      <p:sp>
        <p:nvSpPr>
          <p:cNvPr id="3" name="日期占位符 2">
            <a:extLst>
              <a:ext uri="{FF2B5EF4-FFF2-40B4-BE49-F238E27FC236}">
                <a16:creationId xmlns:a16="http://schemas.microsoft.com/office/drawing/2014/main" id="{9888B6D7-9D3F-49D7-BACE-73A9D1149A74}"/>
              </a:ext>
            </a:extLst>
          </p:cNvPr>
          <p:cNvSpPr>
            <a:spLocks noGrp="1"/>
          </p:cNvSpPr>
          <p:nvPr>
            <p:ph type="dt" sz="half" idx="10"/>
          </p:nvPr>
        </p:nvSpPr>
        <p:spPr>
          <a:xfrm>
            <a:off x="10017582" y="6589335"/>
            <a:ext cx="1388536" cy="268664"/>
          </a:xfrm>
        </p:spPr>
        <p:txBody>
          <a:bodyPr/>
          <a:lstStyle>
            <a:lvl1pPr>
              <a:defRPr sz="1600">
                <a:latin typeface="+mj-lt"/>
              </a:defRPr>
            </a:lvl1pPr>
          </a:lstStyle>
          <a:p>
            <a:r>
              <a:rPr lang="en-US" altLang="zh-CN"/>
              <a:t>05/30/2022</a:t>
            </a:r>
            <a:endParaRPr lang="zh-CN" altLang="en-US" dirty="0"/>
          </a:p>
        </p:txBody>
      </p:sp>
      <p:sp>
        <p:nvSpPr>
          <p:cNvPr id="4" name="页脚占位符 3">
            <a:extLst>
              <a:ext uri="{FF2B5EF4-FFF2-40B4-BE49-F238E27FC236}">
                <a16:creationId xmlns:a16="http://schemas.microsoft.com/office/drawing/2014/main" id="{7AC997A4-1DD8-4731-B9FD-42398A20FF85}"/>
              </a:ext>
            </a:extLst>
          </p:cNvPr>
          <p:cNvSpPr>
            <a:spLocks noGrp="1"/>
          </p:cNvSpPr>
          <p:nvPr>
            <p:ph type="ftr" sz="quarter" idx="11"/>
          </p:nvPr>
        </p:nvSpPr>
        <p:spPr>
          <a:xfrm>
            <a:off x="669924" y="6598763"/>
            <a:ext cx="9347658" cy="259237"/>
          </a:xfrm>
        </p:spPr>
        <p:txBody>
          <a:bodyPr/>
          <a:lstStyle/>
          <a:p>
            <a:r>
              <a:rPr lang="en-US" altLang="zh-CN"/>
              <a:t>Future Colliders                       Zhen Liu                              Marcela Carlos Fest</a:t>
            </a:r>
            <a:endParaRPr lang="zh-CN" altLang="en-US" dirty="0"/>
          </a:p>
        </p:txBody>
      </p:sp>
      <p:sp>
        <p:nvSpPr>
          <p:cNvPr id="5" name="灯片编号占位符 4">
            <a:extLst>
              <a:ext uri="{FF2B5EF4-FFF2-40B4-BE49-F238E27FC236}">
                <a16:creationId xmlns:a16="http://schemas.microsoft.com/office/drawing/2014/main" id="{DBA9825E-1876-42AD-ABCF-E0E100F351CA}"/>
              </a:ext>
            </a:extLst>
          </p:cNvPr>
          <p:cNvSpPr>
            <a:spLocks noGrp="1"/>
          </p:cNvSpPr>
          <p:nvPr>
            <p:ph type="sldNum" sz="quarter" idx="12"/>
          </p:nvPr>
        </p:nvSpPr>
        <p:spPr>
          <a:xfrm>
            <a:off x="11449878" y="6416284"/>
            <a:ext cx="742122" cy="441715"/>
          </a:xfrm>
          <a:prstGeom prst="rect">
            <a:avLst/>
          </a:prstGeom>
        </p:spPr>
        <p:txBody>
          <a:bodyPr/>
          <a:lstStyle>
            <a:lvl1pPr>
              <a:defRPr sz="2800">
                <a:solidFill>
                  <a:schemeClr val="tx1"/>
                </a:solidFill>
                <a:latin typeface="+mn-lt"/>
              </a:defRPr>
            </a:lvl1pPr>
          </a:lstStyle>
          <a:p>
            <a:fld id="{5DD3DB80-B894-403A-B48E-6FDC1A72010E}" type="slidenum">
              <a:rPr lang="zh-CN" altLang="en-US" smtClean="0"/>
              <a:pPr/>
              <a:t>‹#›</a:t>
            </a:fld>
            <a:endParaRPr lang="zh-CN" altLang="en-US" dirty="0"/>
          </a:p>
        </p:txBody>
      </p:sp>
      <p:sp>
        <p:nvSpPr>
          <p:cNvPr id="6" name="标题 5">
            <a:extLst>
              <a:ext uri="{FF2B5EF4-FFF2-40B4-BE49-F238E27FC236}">
                <a16:creationId xmlns:a16="http://schemas.microsoft.com/office/drawing/2014/main" id="{D124F9DB-C87A-423F-9657-38C7A2901430}"/>
              </a:ext>
            </a:extLst>
          </p:cNvPr>
          <p:cNvSpPr>
            <a:spLocks noGrp="1"/>
          </p:cNvSpPr>
          <p:nvPr>
            <p:ph type="title" hasCustomPrompt="1"/>
          </p:nvPr>
        </p:nvSpPr>
        <p:spPr/>
        <p:txBody>
          <a:bodyPr/>
          <a:lstStyle>
            <a:lvl1pPr>
              <a:defRPr/>
            </a:lvl1pPr>
          </a:lstStyle>
          <a:p>
            <a:r>
              <a:rPr lang="en-US" altLang="zh-CN" dirty="0"/>
              <a:t>Click to edit Master title style</a:t>
            </a:r>
            <a:endParaRPr lang="zh-CN" altLang="en-US" dirty="0"/>
          </a:p>
        </p:txBody>
      </p:sp>
      <p:sp>
        <p:nvSpPr>
          <p:cNvPr id="8" name="内容占位符 7">
            <a:extLst>
              <a:ext uri="{FF2B5EF4-FFF2-40B4-BE49-F238E27FC236}">
                <a16:creationId xmlns:a16="http://schemas.microsoft.com/office/drawing/2014/main" id="{2070191C-4093-409C-8FD5-7369A79637AD}"/>
              </a:ext>
            </a:extLst>
          </p:cNvPr>
          <p:cNvSpPr>
            <a:spLocks noGrp="1"/>
          </p:cNvSpPr>
          <p:nvPr>
            <p:ph sz="quarter" idx="13" hasCustomPrompt="1"/>
          </p:nvPr>
        </p:nvSpPr>
        <p:spPr>
          <a:xfrm>
            <a:off x="669925" y="1130299"/>
            <a:ext cx="10850563" cy="5006975"/>
          </a:xfrm>
        </p:spPr>
        <p:txBody>
          <a:bodyPr>
            <a:normAutofit/>
          </a:bodyPr>
          <a:lstStyle>
            <a:lvl1pPr>
              <a:defRPr sz="3200"/>
            </a:lvl1pPr>
            <a:lvl2pPr>
              <a:defRPr sz="2800"/>
            </a:lvl2pPr>
            <a:lvl3pPr>
              <a:defRPr sz="2400"/>
            </a:lvl3pPr>
            <a:lvl4pPr>
              <a:defRPr sz="2000"/>
            </a:lvl4pPr>
            <a:lvl5pPr>
              <a:defRPr sz="2000"/>
            </a:lvl5pPr>
          </a:lstStyle>
          <a:p>
            <a:pPr lvl="0"/>
            <a:r>
              <a:rPr lang="en-US" altLang="zh-CN" dirty="0"/>
              <a:t>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endParaRPr lang="zh-CN" altLang="en-US" dirty="0"/>
          </a:p>
        </p:txBody>
      </p:sp>
    </p:spTree>
    <p:extLst>
      <p:ext uri="{BB962C8B-B14F-4D97-AF65-F5344CB8AC3E}">
        <p14:creationId xmlns:p14="http://schemas.microsoft.com/office/powerpoint/2010/main" val="367759340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69924" y="1"/>
            <a:ext cx="10850563" cy="1028699"/>
          </a:xfrm>
          <a:prstGeom prst="rect">
            <a:avLst/>
          </a:prstGeom>
        </p:spPr>
        <p:txBody>
          <a:bodyPr vert="horz" lIns="91440" tIns="45720" rIns="91440" bIns="45720" rtlCol="0" anchor="b">
            <a:normAutofit/>
          </a:bodyPr>
          <a:lstStyle/>
          <a:p>
            <a:r>
              <a:rPr lang="en-US" altLang="zh-CN" dirty="0"/>
              <a:t>Click to edit Master title style</a:t>
            </a:r>
            <a:endParaRPr lang="zh-CN" altLang="en-US" dirty="0"/>
          </a:p>
        </p:txBody>
      </p:sp>
      <p:sp>
        <p:nvSpPr>
          <p:cNvPr id="3" name="文本占位符 2"/>
          <p:cNvSpPr>
            <a:spLocks noGrp="1"/>
          </p:cNvSpPr>
          <p:nvPr>
            <p:ph type="body" idx="1"/>
          </p:nvPr>
        </p:nvSpPr>
        <p:spPr>
          <a:xfrm>
            <a:off x="669924" y="1123950"/>
            <a:ext cx="10850563" cy="5019675"/>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zh-CN" altLang="en-US" dirty="0"/>
          </a:p>
        </p:txBody>
      </p:sp>
      <p:cxnSp>
        <p:nvCxnSpPr>
          <p:cNvPr id="7" name="直接连接符 6"/>
          <p:cNvCxnSpPr/>
          <p:nvPr userDrawn="1"/>
        </p:nvCxnSpPr>
        <p:spPr>
          <a:xfrm>
            <a:off x="669924" y="1028700"/>
            <a:ext cx="10850563" cy="0"/>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8" name="日期占位符 3">
            <a:extLst>
              <a:ext uri="{FF2B5EF4-FFF2-40B4-BE49-F238E27FC236}">
                <a16:creationId xmlns:a16="http://schemas.microsoft.com/office/drawing/2014/main" id="{04388434-9949-479C-A9C3-67A953F6A939}"/>
              </a:ext>
            </a:extLst>
          </p:cNvPr>
          <p:cNvSpPr>
            <a:spLocks noGrp="1"/>
          </p:cNvSpPr>
          <p:nvPr>
            <p:ph type="dt" sz="half" idx="2"/>
          </p:nvPr>
        </p:nvSpPr>
        <p:spPr>
          <a:xfrm>
            <a:off x="8206577" y="6435671"/>
            <a:ext cx="1388536" cy="206381"/>
          </a:xfrm>
          <a:prstGeom prst="rect">
            <a:avLst/>
          </a:prstGeom>
        </p:spPr>
        <p:txBody>
          <a:bodyPr vert="horz" lIns="91440" tIns="45720" rIns="91440" bIns="45720" rtlCol="0" anchor="ctr"/>
          <a:lstStyle>
            <a:lvl1pPr algn="ctr">
              <a:defRPr sz="1600">
                <a:solidFill>
                  <a:schemeClr val="tx1">
                    <a:lumMod val="50000"/>
                    <a:lumOff val="50000"/>
                  </a:schemeClr>
                </a:solidFill>
              </a:defRPr>
            </a:lvl1pPr>
          </a:lstStyle>
          <a:p>
            <a:r>
              <a:rPr lang="en-US" altLang="zh-CN"/>
              <a:t>05/30/2022</a:t>
            </a:r>
            <a:endParaRPr lang="zh-CN" altLang="en-US" dirty="0"/>
          </a:p>
        </p:txBody>
      </p:sp>
      <p:sp>
        <p:nvSpPr>
          <p:cNvPr id="9" name="页脚占位符 4">
            <a:extLst>
              <a:ext uri="{FF2B5EF4-FFF2-40B4-BE49-F238E27FC236}">
                <a16:creationId xmlns:a16="http://schemas.microsoft.com/office/drawing/2014/main" id="{50A5656E-7A33-4865-A262-1F96263BAA16}"/>
              </a:ext>
            </a:extLst>
          </p:cNvPr>
          <p:cNvSpPr>
            <a:spLocks noGrp="1"/>
          </p:cNvSpPr>
          <p:nvPr>
            <p:ph type="ftr" sz="quarter" idx="3"/>
          </p:nvPr>
        </p:nvSpPr>
        <p:spPr>
          <a:xfrm>
            <a:off x="669924" y="6240463"/>
            <a:ext cx="9049429" cy="617537"/>
          </a:xfrm>
          <a:prstGeom prst="rect">
            <a:avLst/>
          </a:prstGeom>
        </p:spPr>
        <p:txBody>
          <a:bodyPr vert="horz" lIns="91440" tIns="45720" rIns="91440" bIns="45720" rtlCol="0" anchor="ctr"/>
          <a:lstStyle>
            <a:lvl1pPr algn="l">
              <a:defRPr sz="1600">
                <a:solidFill>
                  <a:schemeClr val="tx1">
                    <a:lumMod val="50000"/>
                    <a:lumOff val="50000"/>
                  </a:schemeClr>
                </a:solidFill>
              </a:defRPr>
            </a:lvl1pPr>
          </a:lstStyle>
          <a:p>
            <a:r>
              <a:rPr lang="en-US" altLang="zh-CN"/>
              <a:t>Future Colliders                       Zhen Liu                              Marcela Carlos Fest</a:t>
            </a:r>
            <a:endParaRPr lang="zh-CN" altLang="en-US" dirty="0"/>
          </a:p>
        </p:txBody>
      </p:sp>
    </p:spTree>
    <p:extLst>
      <p:ext uri="{BB962C8B-B14F-4D97-AF65-F5344CB8AC3E}">
        <p14:creationId xmlns:p14="http://schemas.microsoft.com/office/powerpoint/2010/main" val="3784027784"/>
      </p:ext>
    </p:extLst>
  </p:cSld>
  <p:clrMap bg1="dk1" tx1="lt1" bg2="dk2" tx2="lt2" accent1="accent1" accent2="accent2" accent3="accent3" accent4="accent4" accent5="accent5" accent6="accent6" hlink="hlink" folHlink="folHlink"/>
  <p:sldLayoutIdLst>
    <p:sldLayoutId id="2147483671" r:id="rId1"/>
    <p:sldLayoutId id="2147483669" r:id="rId2"/>
  </p:sldLayoutIdLst>
  <p:hf hdr="0"/>
  <p:txStyles>
    <p:titleStyle>
      <a:lvl1pPr algn="l" defTabSz="914354" rtl="0" eaLnBrk="1" latinLnBrk="0" hangingPunct="1">
        <a:lnSpc>
          <a:spcPct val="90000"/>
        </a:lnSpc>
        <a:spcBef>
          <a:spcPct val="0"/>
        </a:spcBef>
        <a:buNone/>
        <a:defRPr sz="2800" b="1" kern="1200">
          <a:solidFill>
            <a:schemeClr val="tx1"/>
          </a:solidFill>
          <a:latin typeface="+mj-lt"/>
          <a:ea typeface="+mj-ea"/>
          <a:cs typeface="+mj-cs"/>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6" userDrawn="1">
          <p15:clr>
            <a:srgbClr val="F26B43"/>
          </p15:clr>
        </p15:guide>
        <p15:guide id="2" pos="7256" userDrawn="1">
          <p15:clr>
            <a:srgbClr val="F26B43"/>
          </p15:clr>
        </p15:guide>
        <p15:guide id="3" orient="horz" pos="648" userDrawn="1">
          <p15:clr>
            <a:srgbClr val="F26B43"/>
          </p15:clr>
        </p15:guide>
        <p15:guide id="4" orient="horz" pos="712" userDrawn="1">
          <p15:clr>
            <a:srgbClr val="F26B43"/>
          </p15:clr>
        </p15:guide>
        <p15:guide id="5" orient="horz" pos="3928" userDrawn="1">
          <p15:clr>
            <a:srgbClr val="F26B43"/>
          </p15:clr>
        </p15:guide>
        <p15:guide id="6" orient="horz" pos="3864"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hyperlink" Target="https://arxiv.org/abs/2203.08033" TargetMode="External"/><Relationship Id="rId7" Type="http://schemas.microsoft.com/office/2007/relationships/hdphoto" Target="../media/hdphoto4.wdp"/><Relationship Id="rId2" Type="http://schemas.openxmlformats.org/officeDocument/2006/relationships/hyperlink" Target="https://arxiv.org/abs/2103.14043" TargetMode="Externa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hyperlink" Target="https://arxiv.org/abs/2203.07261" TargetMode="External"/><Relationship Id="rId4" Type="http://schemas.openxmlformats.org/officeDocument/2006/relationships/hyperlink" Target="https://arxiv.org/abs/2203.07256" TargetMode="External"/><Relationship Id="rId9" Type="http://schemas.microsoft.com/office/2007/relationships/hdphoto" Target="../media/hdphoto5.wdp"/></Relationships>
</file>

<file path=ppt/slides/_rels/slide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17" Type="http://schemas.openxmlformats.org/officeDocument/2006/relationships/customXml" Target="../ink/ink58.xml"/><Relationship Id="rId299" Type="http://schemas.openxmlformats.org/officeDocument/2006/relationships/customXml" Target="../ink/ink139.xml"/><Relationship Id="rId21" Type="http://schemas.openxmlformats.org/officeDocument/2006/relationships/customXml" Target="../ink/ink10.xml"/><Relationship Id="rId63" Type="http://schemas.openxmlformats.org/officeDocument/2006/relationships/customXml" Target="../ink/ink31.xml"/><Relationship Id="rId159" Type="http://schemas.openxmlformats.org/officeDocument/2006/relationships/customXml" Target="../ink/ink69.xml"/><Relationship Id="rId324" Type="http://schemas.openxmlformats.org/officeDocument/2006/relationships/image" Target="../media/image156.png"/><Relationship Id="rId366" Type="http://schemas.openxmlformats.org/officeDocument/2006/relationships/image" Target="../media/image69.png"/><Relationship Id="rId170" Type="http://schemas.openxmlformats.org/officeDocument/2006/relationships/image" Target="../media/image79.png"/><Relationship Id="rId226" Type="http://schemas.openxmlformats.org/officeDocument/2006/relationships/image" Target="../media/image107.png"/><Relationship Id="rId268" Type="http://schemas.openxmlformats.org/officeDocument/2006/relationships/image" Target="../media/image128.png"/><Relationship Id="rId32" Type="http://schemas.openxmlformats.org/officeDocument/2006/relationships/image" Target="../media/image1710.png"/><Relationship Id="rId74" Type="http://schemas.openxmlformats.org/officeDocument/2006/relationships/image" Target="../media/image130.emf"/><Relationship Id="rId335" Type="http://schemas.openxmlformats.org/officeDocument/2006/relationships/customXml" Target="../ink/ink157.xml"/><Relationship Id="rId377" Type="http://schemas.openxmlformats.org/officeDocument/2006/relationships/customXml" Target="../ink/ink178.xml"/><Relationship Id="rId5" Type="http://schemas.openxmlformats.org/officeDocument/2006/relationships/customXml" Target="../ink/ink2.xml"/><Relationship Id="rId181" Type="http://schemas.openxmlformats.org/officeDocument/2006/relationships/customXml" Target="../ink/ink80.xml"/><Relationship Id="rId237" Type="http://schemas.openxmlformats.org/officeDocument/2006/relationships/customXml" Target="../ink/ink108.xml"/><Relationship Id="rId279" Type="http://schemas.openxmlformats.org/officeDocument/2006/relationships/customXml" Target="../ink/ink129.xml"/><Relationship Id="rId43" Type="http://schemas.openxmlformats.org/officeDocument/2006/relationships/customXml" Target="../ink/ink21.xml"/><Relationship Id="rId290" Type="http://schemas.openxmlformats.org/officeDocument/2006/relationships/image" Target="../media/image139.png"/><Relationship Id="rId304" Type="http://schemas.openxmlformats.org/officeDocument/2006/relationships/image" Target="../media/image146.png"/><Relationship Id="rId346" Type="http://schemas.openxmlformats.org/officeDocument/2006/relationships/image" Target="../media/image167.png"/><Relationship Id="rId85" Type="http://schemas.openxmlformats.org/officeDocument/2006/relationships/customXml" Target="../ink/ink42.xml"/><Relationship Id="rId192" Type="http://schemas.openxmlformats.org/officeDocument/2006/relationships/image" Target="../media/image90.png"/><Relationship Id="rId206" Type="http://schemas.openxmlformats.org/officeDocument/2006/relationships/image" Target="../media/image97.png"/><Relationship Id="rId248" Type="http://schemas.openxmlformats.org/officeDocument/2006/relationships/image" Target="../media/image118.png"/><Relationship Id="rId12" Type="http://schemas.openxmlformats.org/officeDocument/2006/relationships/image" Target="../media/image710.png"/><Relationship Id="rId108" Type="http://schemas.openxmlformats.org/officeDocument/2006/relationships/image" Target="../media/image48.png"/><Relationship Id="rId315" Type="http://schemas.openxmlformats.org/officeDocument/2006/relationships/customXml" Target="../ink/ink147.xml"/><Relationship Id="rId357" Type="http://schemas.openxmlformats.org/officeDocument/2006/relationships/customXml" Target="../ink/ink168.xml"/><Relationship Id="rId54" Type="http://schemas.openxmlformats.org/officeDocument/2006/relationships/image" Target="../media/image28.png"/><Relationship Id="rId96" Type="http://schemas.openxmlformats.org/officeDocument/2006/relationships/image" Target="../media/image42.png"/><Relationship Id="rId161" Type="http://schemas.openxmlformats.org/officeDocument/2006/relationships/customXml" Target="../ink/ink70.xml"/><Relationship Id="rId217" Type="http://schemas.openxmlformats.org/officeDocument/2006/relationships/customXml" Target="../ink/ink98.xml"/><Relationship Id="rId259" Type="http://schemas.openxmlformats.org/officeDocument/2006/relationships/customXml" Target="../ink/ink119.xml"/><Relationship Id="rId23" Type="http://schemas.openxmlformats.org/officeDocument/2006/relationships/customXml" Target="../ink/ink11.xml"/><Relationship Id="rId119" Type="http://schemas.openxmlformats.org/officeDocument/2006/relationships/customXml" Target="../ink/ink59.xml"/><Relationship Id="rId270" Type="http://schemas.openxmlformats.org/officeDocument/2006/relationships/image" Target="../media/image129.png"/><Relationship Id="rId326" Type="http://schemas.openxmlformats.org/officeDocument/2006/relationships/image" Target="../media/image157.png"/><Relationship Id="rId65" Type="http://schemas.openxmlformats.org/officeDocument/2006/relationships/customXml" Target="../ink/ink32.xml"/><Relationship Id="rId368" Type="http://schemas.openxmlformats.org/officeDocument/2006/relationships/image" Target="../media/image70.png"/><Relationship Id="rId172" Type="http://schemas.openxmlformats.org/officeDocument/2006/relationships/image" Target="../media/image80.png"/><Relationship Id="rId228" Type="http://schemas.openxmlformats.org/officeDocument/2006/relationships/image" Target="../media/image108.png"/><Relationship Id="rId281" Type="http://schemas.openxmlformats.org/officeDocument/2006/relationships/customXml" Target="../ink/ink130.xml"/><Relationship Id="rId337" Type="http://schemas.openxmlformats.org/officeDocument/2006/relationships/customXml" Target="../ink/ink158.xml"/><Relationship Id="rId34" Type="http://schemas.openxmlformats.org/officeDocument/2006/relationships/image" Target="../media/image1810.png"/><Relationship Id="rId76" Type="http://schemas.openxmlformats.org/officeDocument/2006/relationships/image" Target="../media/image131.emf"/><Relationship Id="rId379" Type="http://schemas.openxmlformats.org/officeDocument/2006/relationships/customXml" Target="../ink/ink179.xml"/><Relationship Id="rId7" Type="http://schemas.openxmlformats.org/officeDocument/2006/relationships/customXml" Target="../ink/ink3.xml"/><Relationship Id="rId183" Type="http://schemas.openxmlformats.org/officeDocument/2006/relationships/customXml" Target="../ink/ink81.xml"/><Relationship Id="rId239" Type="http://schemas.openxmlformats.org/officeDocument/2006/relationships/customXml" Target="../ink/ink109.xml"/><Relationship Id="rId250" Type="http://schemas.openxmlformats.org/officeDocument/2006/relationships/image" Target="../media/image119.png"/><Relationship Id="rId292" Type="http://schemas.openxmlformats.org/officeDocument/2006/relationships/image" Target="../media/image140.png"/><Relationship Id="rId306" Type="http://schemas.openxmlformats.org/officeDocument/2006/relationships/image" Target="../media/image147.png"/><Relationship Id="rId45" Type="http://schemas.openxmlformats.org/officeDocument/2006/relationships/customXml" Target="../ink/ink22.xml"/><Relationship Id="rId87" Type="http://schemas.openxmlformats.org/officeDocument/2006/relationships/customXml" Target="../ink/ink43.xml"/><Relationship Id="rId110" Type="http://schemas.openxmlformats.org/officeDocument/2006/relationships/image" Target="../media/image49.png"/><Relationship Id="rId348" Type="http://schemas.openxmlformats.org/officeDocument/2006/relationships/image" Target="../media/image168.png"/><Relationship Id="rId194" Type="http://schemas.openxmlformats.org/officeDocument/2006/relationships/image" Target="../media/image91.png"/><Relationship Id="rId208" Type="http://schemas.openxmlformats.org/officeDocument/2006/relationships/image" Target="../media/image98.png"/><Relationship Id="rId261" Type="http://schemas.openxmlformats.org/officeDocument/2006/relationships/customXml" Target="../ink/ink120.xml"/><Relationship Id="rId14" Type="http://schemas.openxmlformats.org/officeDocument/2006/relationships/image" Target="../media/image810.png"/><Relationship Id="rId56" Type="http://schemas.openxmlformats.org/officeDocument/2006/relationships/image" Target="../media/image29.png"/><Relationship Id="rId317" Type="http://schemas.openxmlformats.org/officeDocument/2006/relationships/customXml" Target="../ink/ink148.xml"/><Relationship Id="rId359" Type="http://schemas.openxmlformats.org/officeDocument/2006/relationships/customXml" Target="../ink/ink169.xml"/><Relationship Id="rId98" Type="http://schemas.openxmlformats.org/officeDocument/2006/relationships/image" Target="../media/image43.png"/><Relationship Id="rId121" Type="http://schemas.openxmlformats.org/officeDocument/2006/relationships/customXml" Target="../ink/ink60.xml"/><Relationship Id="rId163" Type="http://schemas.openxmlformats.org/officeDocument/2006/relationships/customXml" Target="../ink/ink71.xml"/><Relationship Id="rId219" Type="http://schemas.openxmlformats.org/officeDocument/2006/relationships/customXml" Target="../ink/ink99.xml"/><Relationship Id="rId370" Type="http://schemas.openxmlformats.org/officeDocument/2006/relationships/image" Target="../media/image161.png"/><Relationship Id="rId230" Type="http://schemas.openxmlformats.org/officeDocument/2006/relationships/image" Target="../media/image109.png"/><Relationship Id="rId25" Type="http://schemas.openxmlformats.org/officeDocument/2006/relationships/customXml" Target="../ink/ink12.xml"/><Relationship Id="rId67" Type="http://schemas.openxmlformats.org/officeDocument/2006/relationships/customXml" Target="../ink/ink33.xml"/><Relationship Id="rId272" Type="http://schemas.openxmlformats.org/officeDocument/2006/relationships/image" Target="../media/image130.png"/><Relationship Id="rId328" Type="http://schemas.openxmlformats.org/officeDocument/2006/relationships/image" Target="../media/image158.png"/><Relationship Id="rId88" Type="http://schemas.openxmlformats.org/officeDocument/2006/relationships/image" Target="../media/image38.png"/><Relationship Id="rId111" Type="http://schemas.openxmlformats.org/officeDocument/2006/relationships/customXml" Target="../ink/ink55.xml"/><Relationship Id="rId132" Type="http://schemas.openxmlformats.org/officeDocument/2006/relationships/image" Target="../media/image60.png"/><Relationship Id="rId174" Type="http://schemas.openxmlformats.org/officeDocument/2006/relationships/image" Target="../media/image81.png"/><Relationship Id="rId195" Type="http://schemas.openxmlformats.org/officeDocument/2006/relationships/customXml" Target="../ink/ink87.xml"/><Relationship Id="rId209" Type="http://schemas.openxmlformats.org/officeDocument/2006/relationships/customXml" Target="../ink/ink94.xml"/><Relationship Id="rId360" Type="http://schemas.openxmlformats.org/officeDocument/2006/relationships/image" Target="../media/image174.png"/><Relationship Id="rId381" Type="http://schemas.openxmlformats.org/officeDocument/2006/relationships/customXml" Target="../ink/ink180.xml"/><Relationship Id="rId220" Type="http://schemas.openxmlformats.org/officeDocument/2006/relationships/image" Target="../media/image104.png"/><Relationship Id="rId241" Type="http://schemas.openxmlformats.org/officeDocument/2006/relationships/customXml" Target="../ink/ink110.xml"/><Relationship Id="rId15" Type="http://schemas.openxmlformats.org/officeDocument/2006/relationships/customXml" Target="../ink/ink7.xml"/><Relationship Id="rId36" Type="http://schemas.openxmlformats.org/officeDocument/2006/relationships/image" Target="../media/image198.png"/><Relationship Id="rId57" Type="http://schemas.openxmlformats.org/officeDocument/2006/relationships/customXml" Target="../ink/ink28.xml"/><Relationship Id="rId262" Type="http://schemas.openxmlformats.org/officeDocument/2006/relationships/image" Target="../media/image125.png"/><Relationship Id="rId283" Type="http://schemas.openxmlformats.org/officeDocument/2006/relationships/customXml" Target="../ink/ink131.xml"/><Relationship Id="rId318" Type="http://schemas.openxmlformats.org/officeDocument/2006/relationships/image" Target="../media/image153.png"/><Relationship Id="rId339" Type="http://schemas.openxmlformats.org/officeDocument/2006/relationships/customXml" Target="../ink/ink159.xml"/><Relationship Id="rId78" Type="http://schemas.openxmlformats.org/officeDocument/2006/relationships/image" Target="../media/image132.emf"/><Relationship Id="rId99" Type="http://schemas.openxmlformats.org/officeDocument/2006/relationships/customXml" Target="../ink/ink49.xml"/><Relationship Id="rId101" Type="http://schemas.openxmlformats.org/officeDocument/2006/relationships/customXml" Target="../ink/ink50.xml"/><Relationship Id="rId122" Type="http://schemas.openxmlformats.org/officeDocument/2006/relationships/image" Target="../media/image55.png"/><Relationship Id="rId164" Type="http://schemas.openxmlformats.org/officeDocument/2006/relationships/image" Target="../media/image76.png"/><Relationship Id="rId185" Type="http://schemas.openxmlformats.org/officeDocument/2006/relationships/customXml" Target="../ink/ink82.xml"/><Relationship Id="rId350" Type="http://schemas.openxmlformats.org/officeDocument/2006/relationships/image" Target="../media/image169.png"/><Relationship Id="rId371" Type="http://schemas.openxmlformats.org/officeDocument/2006/relationships/customXml" Target="../ink/ink175.xml"/><Relationship Id="rId9" Type="http://schemas.openxmlformats.org/officeDocument/2006/relationships/customXml" Target="../ink/ink4.xml"/><Relationship Id="rId210" Type="http://schemas.openxmlformats.org/officeDocument/2006/relationships/image" Target="../media/image99.png"/><Relationship Id="rId26" Type="http://schemas.openxmlformats.org/officeDocument/2006/relationships/image" Target="../media/image1410.png"/><Relationship Id="rId231" Type="http://schemas.openxmlformats.org/officeDocument/2006/relationships/customXml" Target="../ink/ink105.xml"/><Relationship Id="rId252" Type="http://schemas.openxmlformats.org/officeDocument/2006/relationships/image" Target="../media/image120.png"/><Relationship Id="rId273" Type="http://schemas.openxmlformats.org/officeDocument/2006/relationships/customXml" Target="../ink/ink126.xml"/><Relationship Id="rId294" Type="http://schemas.openxmlformats.org/officeDocument/2006/relationships/image" Target="../media/image141.png"/><Relationship Id="rId308" Type="http://schemas.openxmlformats.org/officeDocument/2006/relationships/image" Target="../media/image148.png"/><Relationship Id="rId329" Type="http://schemas.openxmlformats.org/officeDocument/2006/relationships/customXml" Target="../ink/ink154.xml"/><Relationship Id="rId47" Type="http://schemas.openxmlformats.org/officeDocument/2006/relationships/customXml" Target="../ink/ink23.xml"/><Relationship Id="rId68" Type="http://schemas.openxmlformats.org/officeDocument/2006/relationships/image" Target="../media/image35.png"/><Relationship Id="rId89" Type="http://schemas.openxmlformats.org/officeDocument/2006/relationships/customXml" Target="../ink/ink44.xml"/><Relationship Id="rId112" Type="http://schemas.openxmlformats.org/officeDocument/2006/relationships/image" Target="../media/image50.png"/><Relationship Id="rId133" Type="http://schemas.openxmlformats.org/officeDocument/2006/relationships/customXml" Target="../ink/ink64.xml"/><Relationship Id="rId154" Type="http://schemas.openxmlformats.org/officeDocument/2006/relationships/image" Target="../media/image71.png"/><Relationship Id="rId175" Type="http://schemas.openxmlformats.org/officeDocument/2006/relationships/customXml" Target="../ink/ink77.xml"/><Relationship Id="rId340" Type="http://schemas.openxmlformats.org/officeDocument/2006/relationships/image" Target="../media/image64.png"/><Relationship Id="rId361" Type="http://schemas.openxmlformats.org/officeDocument/2006/relationships/customXml" Target="../ink/ink170.xml"/><Relationship Id="rId196" Type="http://schemas.openxmlformats.org/officeDocument/2006/relationships/image" Target="../media/image92.png"/><Relationship Id="rId200" Type="http://schemas.openxmlformats.org/officeDocument/2006/relationships/image" Target="../media/image94.png"/><Relationship Id="rId382" Type="http://schemas.openxmlformats.org/officeDocument/2006/relationships/image" Target="../media/image175.png"/><Relationship Id="rId16" Type="http://schemas.openxmlformats.org/officeDocument/2006/relationships/image" Target="../media/image910.png"/><Relationship Id="rId221" Type="http://schemas.openxmlformats.org/officeDocument/2006/relationships/customXml" Target="../ink/ink100.xml"/><Relationship Id="rId242" Type="http://schemas.openxmlformats.org/officeDocument/2006/relationships/image" Target="../media/image115.png"/><Relationship Id="rId263" Type="http://schemas.openxmlformats.org/officeDocument/2006/relationships/customXml" Target="../ink/ink121.xml"/><Relationship Id="rId284" Type="http://schemas.openxmlformats.org/officeDocument/2006/relationships/image" Target="../media/image136.png"/><Relationship Id="rId319" Type="http://schemas.openxmlformats.org/officeDocument/2006/relationships/customXml" Target="../ink/ink149.xml"/><Relationship Id="rId37" Type="http://schemas.openxmlformats.org/officeDocument/2006/relationships/customXml" Target="../ink/ink18.xml"/><Relationship Id="rId58" Type="http://schemas.openxmlformats.org/officeDocument/2006/relationships/image" Target="../media/image30.png"/><Relationship Id="rId79" Type="http://schemas.openxmlformats.org/officeDocument/2006/relationships/customXml" Target="../ink/ink39.xml"/><Relationship Id="rId102" Type="http://schemas.openxmlformats.org/officeDocument/2006/relationships/image" Target="../media/image45.png"/><Relationship Id="rId123" Type="http://schemas.openxmlformats.org/officeDocument/2006/relationships/customXml" Target="../ink/ink61.xml"/><Relationship Id="rId330" Type="http://schemas.openxmlformats.org/officeDocument/2006/relationships/image" Target="../media/image159.png"/><Relationship Id="rId90" Type="http://schemas.openxmlformats.org/officeDocument/2006/relationships/image" Target="../media/image39.png"/><Relationship Id="rId165" Type="http://schemas.openxmlformats.org/officeDocument/2006/relationships/customXml" Target="../ink/ink72.xml"/><Relationship Id="rId186" Type="http://schemas.openxmlformats.org/officeDocument/2006/relationships/image" Target="../media/image87.png"/><Relationship Id="rId351" Type="http://schemas.openxmlformats.org/officeDocument/2006/relationships/customXml" Target="../ink/ink165.xml"/><Relationship Id="rId372" Type="http://schemas.openxmlformats.org/officeDocument/2006/relationships/image" Target="../media/image162.png"/><Relationship Id="rId211" Type="http://schemas.openxmlformats.org/officeDocument/2006/relationships/customXml" Target="../ink/ink95.xml"/><Relationship Id="rId232" Type="http://schemas.openxmlformats.org/officeDocument/2006/relationships/image" Target="../media/image110.png"/><Relationship Id="rId253" Type="http://schemas.openxmlformats.org/officeDocument/2006/relationships/customXml" Target="../ink/ink116.xml"/><Relationship Id="rId274" Type="http://schemas.openxmlformats.org/officeDocument/2006/relationships/image" Target="../media/image131.png"/><Relationship Id="rId295" Type="http://schemas.openxmlformats.org/officeDocument/2006/relationships/customXml" Target="../ink/ink137.xml"/><Relationship Id="rId309" Type="http://schemas.openxmlformats.org/officeDocument/2006/relationships/customXml" Target="../ink/ink144.xml"/><Relationship Id="rId27" Type="http://schemas.openxmlformats.org/officeDocument/2006/relationships/customXml" Target="../ink/ink13.xml"/><Relationship Id="rId48" Type="http://schemas.openxmlformats.org/officeDocument/2006/relationships/image" Target="../media/image250.png"/><Relationship Id="rId69" Type="http://schemas.openxmlformats.org/officeDocument/2006/relationships/customXml" Target="../ink/ink34.xml"/><Relationship Id="rId113" Type="http://schemas.openxmlformats.org/officeDocument/2006/relationships/customXml" Target="../ink/ink56.xml"/><Relationship Id="rId134" Type="http://schemas.openxmlformats.org/officeDocument/2006/relationships/image" Target="../media/image61.png"/><Relationship Id="rId320" Type="http://schemas.openxmlformats.org/officeDocument/2006/relationships/image" Target="../media/image154.png"/><Relationship Id="rId80" Type="http://schemas.openxmlformats.org/officeDocument/2006/relationships/image" Target="../media/image133.emf"/><Relationship Id="rId155" Type="http://schemas.openxmlformats.org/officeDocument/2006/relationships/customXml" Target="../ink/ink67.xml"/><Relationship Id="rId176" Type="http://schemas.openxmlformats.org/officeDocument/2006/relationships/image" Target="../media/image82.png"/><Relationship Id="rId197" Type="http://schemas.openxmlformats.org/officeDocument/2006/relationships/customXml" Target="../ink/ink88.xml"/><Relationship Id="rId341" Type="http://schemas.openxmlformats.org/officeDocument/2006/relationships/customXml" Target="../ink/ink160.xml"/><Relationship Id="rId362" Type="http://schemas.openxmlformats.org/officeDocument/2006/relationships/image" Target="../media/image67.png"/><Relationship Id="rId383" Type="http://schemas.openxmlformats.org/officeDocument/2006/relationships/customXml" Target="../ink/ink181.xml"/><Relationship Id="rId201" Type="http://schemas.openxmlformats.org/officeDocument/2006/relationships/customXml" Target="../ink/ink90.xml"/><Relationship Id="rId222" Type="http://schemas.openxmlformats.org/officeDocument/2006/relationships/image" Target="../media/image105.png"/><Relationship Id="rId243" Type="http://schemas.openxmlformats.org/officeDocument/2006/relationships/customXml" Target="../ink/ink111.xml"/><Relationship Id="rId264" Type="http://schemas.openxmlformats.org/officeDocument/2006/relationships/image" Target="../media/image126.png"/><Relationship Id="rId285" Type="http://schemas.openxmlformats.org/officeDocument/2006/relationships/customXml" Target="../ink/ink132.xml"/><Relationship Id="rId17" Type="http://schemas.openxmlformats.org/officeDocument/2006/relationships/customXml" Target="../ink/ink8.xml"/><Relationship Id="rId38" Type="http://schemas.openxmlformats.org/officeDocument/2006/relationships/image" Target="../media/image205.png"/><Relationship Id="rId59" Type="http://schemas.openxmlformats.org/officeDocument/2006/relationships/customXml" Target="../ink/ink29.xml"/><Relationship Id="rId103" Type="http://schemas.openxmlformats.org/officeDocument/2006/relationships/customXml" Target="../ink/ink51.xml"/><Relationship Id="rId124" Type="http://schemas.openxmlformats.org/officeDocument/2006/relationships/image" Target="../media/image56.png"/><Relationship Id="rId310" Type="http://schemas.openxmlformats.org/officeDocument/2006/relationships/image" Target="../media/image149.png"/><Relationship Id="rId70" Type="http://schemas.openxmlformats.org/officeDocument/2006/relationships/image" Target="../media/image128.emf"/><Relationship Id="rId91" Type="http://schemas.openxmlformats.org/officeDocument/2006/relationships/customXml" Target="../ink/ink45.xml"/><Relationship Id="rId166" Type="http://schemas.openxmlformats.org/officeDocument/2006/relationships/image" Target="../media/image77.png"/><Relationship Id="rId187" Type="http://schemas.openxmlformats.org/officeDocument/2006/relationships/customXml" Target="../ink/ink83.xml"/><Relationship Id="rId331" Type="http://schemas.openxmlformats.org/officeDocument/2006/relationships/customXml" Target="../ink/ink155.xml"/><Relationship Id="rId352" Type="http://schemas.openxmlformats.org/officeDocument/2006/relationships/image" Target="../media/image170.png"/><Relationship Id="rId373" Type="http://schemas.openxmlformats.org/officeDocument/2006/relationships/customXml" Target="../ink/ink176.xml"/><Relationship Id="rId1" Type="http://schemas.openxmlformats.org/officeDocument/2006/relationships/slideLayout" Target="../slideLayouts/slideLayout2.xml"/><Relationship Id="rId212" Type="http://schemas.openxmlformats.org/officeDocument/2006/relationships/image" Target="../media/image100.png"/><Relationship Id="rId233" Type="http://schemas.openxmlformats.org/officeDocument/2006/relationships/customXml" Target="../ink/ink106.xml"/><Relationship Id="rId254" Type="http://schemas.openxmlformats.org/officeDocument/2006/relationships/image" Target="../media/image121.png"/><Relationship Id="rId28" Type="http://schemas.openxmlformats.org/officeDocument/2006/relationships/image" Target="../media/image1510.png"/><Relationship Id="rId49" Type="http://schemas.openxmlformats.org/officeDocument/2006/relationships/customXml" Target="../ink/ink24.xml"/><Relationship Id="rId114" Type="http://schemas.openxmlformats.org/officeDocument/2006/relationships/image" Target="../media/image51.png"/><Relationship Id="rId275" Type="http://schemas.openxmlformats.org/officeDocument/2006/relationships/customXml" Target="../ink/ink127.xml"/><Relationship Id="rId296" Type="http://schemas.openxmlformats.org/officeDocument/2006/relationships/image" Target="../media/image142.png"/><Relationship Id="rId300" Type="http://schemas.openxmlformats.org/officeDocument/2006/relationships/image" Target="../media/image144.png"/><Relationship Id="rId60" Type="http://schemas.openxmlformats.org/officeDocument/2006/relationships/image" Target="../media/image31.png"/><Relationship Id="rId81" Type="http://schemas.openxmlformats.org/officeDocument/2006/relationships/customXml" Target="../ink/ink40.xml"/><Relationship Id="rId135" Type="http://schemas.openxmlformats.org/officeDocument/2006/relationships/customXml" Target="../ink/ink65.xml"/><Relationship Id="rId156" Type="http://schemas.openxmlformats.org/officeDocument/2006/relationships/image" Target="../media/image72.png"/><Relationship Id="rId177" Type="http://schemas.openxmlformats.org/officeDocument/2006/relationships/customXml" Target="../ink/ink78.xml"/><Relationship Id="rId198" Type="http://schemas.openxmlformats.org/officeDocument/2006/relationships/image" Target="../media/image93.png"/><Relationship Id="rId321" Type="http://schemas.openxmlformats.org/officeDocument/2006/relationships/customXml" Target="../ink/ink150.xml"/><Relationship Id="rId342" Type="http://schemas.openxmlformats.org/officeDocument/2006/relationships/image" Target="../media/image165.png"/><Relationship Id="rId363" Type="http://schemas.openxmlformats.org/officeDocument/2006/relationships/customXml" Target="../ink/ink171.xml"/><Relationship Id="rId384" Type="http://schemas.openxmlformats.org/officeDocument/2006/relationships/image" Target="../media/image176.png"/><Relationship Id="rId202" Type="http://schemas.openxmlformats.org/officeDocument/2006/relationships/image" Target="../media/image95.png"/><Relationship Id="rId223" Type="http://schemas.openxmlformats.org/officeDocument/2006/relationships/customXml" Target="../ink/ink101.xml"/><Relationship Id="rId244" Type="http://schemas.openxmlformats.org/officeDocument/2006/relationships/image" Target="../media/image116.png"/><Relationship Id="rId18" Type="http://schemas.openxmlformats.org/officeDocument/2006/relationships/image" Target="../media/image1010.png"/><Relationship Id="rId39" Type="http://schemas.openxmlformats.org/officeDocument/2006/relationships/customXml" Target="../ink/ink19.xml"/><Relationship Id="rId265" Type="http://schemas.openxmlformats.org/officeDocument/2006/relationships/customXml" Target="../ink/ink122.xml"/><Relationship Id="rId286" Type="http://schemas.openxmlformats.org/officeDocument/2006/relationships/image" Target="../media/image137.png"/><Relationship Id="rId50" Type="http://schemas.openxmlformats.org/officeDocument/2006/relationships/image" Target="../media/image260.png"/><Relationship Id="rId104" Type="http://schemas.openxmlformats.org/officeDocument/2006/relationships/image" Target="../media/image46.png"/><Relationship Id="rId125" Type="http://schemas.openxmlformats.org/officeDocument/2006/relationships/customXml" Target="../ink/ink62.xml"/><Relationship Id="rId167" Type="http://schemas.openxmlformats.org/officeDocument/2006/relationships/customXml" Target="../ink/ink73.xml"/><Relationship Id="rId188" Type="http://schemas.openxmlformats.org/officeDocument/2006/relationships/image" Target="../media/image88.png"/><Relationship Id="rId311" Type="http://schemas.openxmlformats.org/officeDocument/2006/relationships/customXml" Target="../ink/ink145.xml"/><Relationship Id="rId332" Type="http://schemas.openxmlformats.org/officeDocument/2006/relationships/image" Target="../media/image160.png"/><Relationship Id="rId353" Type="http://schemas.openxmlformats.org/officeDocument/2006/relationships/customXml" Target="../ink/ink166.xml"/><Relationship Id="rId374" Type="http://schemas.openxmlformats.org/officeDocument/2006/relationships/image" Target="../media/image163.png"/><Relationship Id="rId71" Type="http://schemas.openxmlformats.org/officeDocument/2006/relationships/customXml" Target="../ink/ink35.xml"/><Relationship Id="rId92" Type="http://schemas.openxmlformats.org/officeDocument/2006/relationships/image" Target="../media/image40.png"/><Relationship Id="rId213" Type="http://schemas.openxmlformats.org/officeDocument/2006/relationships/customXml" Target="../ink/ink96.xml"/><Relationship Id="rId234" Type="http://schemas.openxmlformats.org/officeDocument/2006/relationships/image" Target="../media/image111.png"/><Relationship Id="rId2" Type="http://schemas.openxmlformats.org/officeDocument/2006/relationships/notesSlide" Target="../notesSlides/notesSlide2.xml"/><Relationship Id="rId29" Type="http://schemas.openxmlformats.org/officeDocument/2006/relationships/customXml" Target="../ink/ink14.xml"/><Relationship Id="rId255" Type="http://schemas.openxmlformats.org/officeDocument/2006/relationships/customXml" Target="../ink/ink117.xml"/><Relationship Id="rId276" Type="http://schemas.openxmlformats.org/officeDocument/2006/relationships/image" Target="../media/image132.png"/><Relationship Id="rId297" Type="http://schemas.openxmlformats.org/officeDocument/2006/relationships/customXml" Target="../ink/ink138.xml"/><Relationship Id="rId40" Type="http://schemas.openxmlformats.org/officeDocument/2006/relationships/image" Target="../media/image210.png"/><Relationship Id="rId115" Type="http://schemas.openxmlformats.org/officeDocument/2006/relationships/customXml" Target="../ink/ink57.xml"/><Relationship Id="rId136" Type="http://schemas.openxmlformats.org/officeDocument/2006/relationships/image" Target="../media/image62.png"/><Relationship Id="rId157" Type="http://schemas.openxmlformats.org/officeDocument/2006/relationships/customXml" Target="../ink/ink68.xml"/><Relationship Id="rId178" Type="http://schemas.openxmlformats.org/officeDocument/2006/relationships/image" Target="../media/image83.png"/><Relationship Id="rId301" Type="http://schemas.openxmlformats.org/officeDocument/2006/relationships/customXml" Target="../ink/ink140.xml"/><Relationship Id="rId322" Type="http://schemas.openxmlformats.org/officeDocument/2006/relationships/image" Target="../media/image155.png"/><Relationship Id="rId343" Type="http://schemas.openxmlformats.org/officeDocument/2006/relationships/customXml" Target="../ink/ink161.xml"/><Relationship Id="rId364" Type="http://schemas.openxmlformats.org/officeDocument/2006/relationships/image" Target="../media/image68.png"/><Relationship Id="rId61" Type="http://schemas.openxmlformats.org/officeDocument/2006/relationships/customXml" Target="../ink/ink30.xml"/><Relationship Id="rId82" Type="http://schemas.openxmlformats.org/officeDocument/2006/relationships/image" Target="../media/image134.emf"/><Relationship Id="rId199" Type="http://schemas.openxmlformats.org/officeDocument/2006/relationships/customXml" Target="../ink/ink89.xml"/><Relationship Id="rId203" Type="http://schemas.openxmlformats.org/officeDocument/2006/relationships/customXml" Target="../ink/ink91.xml"/><Relationship Id="rId19" Type="http://schemas.openxmlformats.org/officeDocument/2006/relationships/customXml" Target="../ink/ink9.xml"/><Relationship Id="rId224" Type="http://schemas.openxmlformats.org/officeDocument/2006/relationships/image" Target="../media/image106.png"/><Relationship Id="rId245" Type="http://schemas.openxmlformats.org/officeDocument/2006/relationships/customXml" Target="../ink/ink112.xml"/><Relationship Id="rId266" Type="http://schemas.openxmlformats.org/officeDocument/2006/relationships/image" Target="../media/image127.png"/><Relationship Id="rId287" Type="http://schemas.openxmlformats.org/officeDocument/2006/relationships/customXml" Target="../ink/ink133.xml"/><Relationship Id="rId30" Type="http://schemas.openxmlformats.org/officeDocument/2006/relationships/image" Target="../media/image1610.png"/><Relationship Id="rId105" Type="http://schemas.openxmlformats.org/officeDocument/2006/relationships/customXml" Target="../ink/ink52.xml"/><Relationship Id="rId126" Type="http://schemas.openxmlformats.org/officeDocument/2006/relationships/image" Target="../media/image57.png"/><Relationship Id="rId168" Type="http://schemas.openxmlformats.org/officeDocument/2006/relationships/image" Target="../media/image78.png"/><Relationship Id="rId312" Type="http://schemas.openxmlformats.org/officeDocument/2006/relationships/image" Target="../media/image150.png"/><Relationship Id="rId333" Type="http://schemas.openxmlformats.org/officeDocument/2006/relationships/customXml" Target="../ink/ink156.xml"/><Relationship Id="rId354" Type="http://schemas.openxmlformats.org/officeDocument/2006/relationships/image" Target="../media/image65.png"/><Relationship Id="rId51" Type="http://schemas.openxmlformats.org/officeDocument/2006/relationships/customXml" Target="../ink/ink25.xml"/><Relationship Id="rId72" Type="http://schemas.openxmlformats.org/officeDocument/2006/relationships/image" Target="../media/image129.emf"/><Relationship Id="rId93" Type="http://schemas.openxmlformats.org/officeDocument/2006/relationships/customXml" Target="../ink/ink46.xml"/><Relationship Id="rId189" Type="http://schemas.openxmlformats.org/officeDocument/2006/relationships/customXml" Target="../ink/ink84.xml"/><Relationship Id="rId375" Type="http://schemas.openxmlformats.org/officeDocument/2006/relationships/customXml" Target="../ink/ink177.xml"/><Relationship Id="rId3" Type="http://schemas.openxmlformats.org/officeDocument/2006/relationships/customXml" Target="../ink/ink1.xml"/><Relationship Id="rId214" Type="http://schemas.openxmlformats.org/officeDocument/2006/relationships/image" Target="../media/image101.png"/><Relationship Id="rId235" Type="http://schemas.openxmlformats.org/officeDocument/2006/relationships/customXml" Target="../ink/ink107.xml"/><Relationship Id="rId256" Type="http://schemas.openxmlformats.org/officeDocument/2006/relationships/image" Target="../media/image122.png"/><Relationship Id="rId277" Type="http://schemas.openxmlformats.org/officeDocument/2006/relationships/customXml" Target="../ink/ink128.xml"/><Relationship Id="rId298" Type="http://schemas.openxmlformats.org/officeDocument/2006/relationships/image" Target="../media/image143.png"/><Relationship Id="rId116" Type="http://schemas.openxmlformats.org/officeDocument/2006/relationships/image" Target="../media/image52.png"/><Relationship Id="rId137" Type="http://schemas.openxmlformats.org/officeDocument/2006/relationships/customXml" Target="../ink/ink66.xml"/><Relationship Id="rId158" Type="http://schemas.openxmlformats.org/officeDocument/2006/relationships/image" Target="../media/image73.png"/><Relationship Id="rId302" Type="http://schemas.openxmlformats.org/officeDocument/2006/relationships/image" Target="../media/image145.png"/><Relationship Id="rId323" Type="http://schemas.openxmlformats.org/officeDocument/2006/relationships/customXml" Target="../ink/ink151.xml"/><Relationship Id="rId344" Type="http://schemas.openxmlformats.org/officeDocument/2006/relationships/image" Target="../media/image166.png"/><Relationship Id="rId20" Type="http://schemas.openxmlformats.org/officeDocument/2006/relationships/image" Target="../media/image1110.png"/><Relationship Id="rId41" Type="http://schemas.openxmlformats.org/officeDocument/2006/relationships/customXml" Target="../ink/ink20.xml"/><Relationship Id="rId62" Type="http://schemas.openxmlformats.org/officeDocument/2006/relationships/image" Target="../media/image32.png"/><Relationship Id="rId83" Type="http://schemas.openxmlformats.org/officeDocument/2006/relationships/customXml" Target="../ink/ink41.xml"/><Relationship Id="rId179" Type="http://schemas.openxmlformats.org/officeDocument/2006/relationships/customXml" Target="../ink/ink79.xml"/><Relationship Id="rId365" Type="http://schemas.openxmlformats.org/officeDocument/2006/relationships/customXml" Target="../ink/ink172.xml"/><Relationship Id="rId190" Type="http://schemas.openxmlformats.org/officeDocument/2006/relationships/image" Target="../media/image89.png"/><Relationship Id="rId204" Type="http://schemas.openxmlformats.org/officeDocument/2006/relationships/image" Target="../media/image96.png"/><Relationship Id="rId225" Type="http://schemas.openxmlformats.org/officeDocument/2006/relationships/customXml" Target="../ink/ink102.xml"/><Relationship Id="rId246" Type="http://schemas.openxmlformats.org/officeDocument/2006/relationships/image" Target="../media/image117.png"/><Relationship Id="rId267" Type="http://schemas.openxmlformats.org/officeDocument/2006/relationships/customXml" Target="../ink/ink123.xml"/><Relationship Id="rId288" Type="http://schemas.openxmlformats.org/officeDocument/2006/relationships/image" Target="../media/image138.png"/><Relationship Id="rId106" Type="http://schemas.openxmlformats.org/officeDocument/2006/relationships/image" Target="../media/image47.png"/><Relationship Id="rId127" Type="http://schemas.openxmlformats.org/officeDocument/2006/relationships/customXml" Target="../ink/ink63.xml"/><Relationship Id="rId313" Type="http://schemas.openxmlformats.org/officeDocument/2006/relationships/customXml" Target="../ink/ink146.xml"/><Relationship Id="rId10" Type="http://schemas.openxmlformats.org/officeDocument/2006/relationships/image" Target="../media/image610.png"/><Relationship Id="rId31" Type="http://schemas.openxmlformats.org/officeDocument/2006/relationships/customXml" Target="../ink/ink15.xml"/><Relationship Id="rId52" Type="http://schemas.openxmlformats.org/officeDocument/2006/relationships/image" Target="../media/image27.png"/><Relationship Id="rId73" Type="http://schemas.openxmlformats.org/officeDocument/2006/relationships/customXml" Target="../ink/ink36.xml"/><Relationship Id="rId94" Type="http://schemas.openxmlformats.org/officeDocument/2006/relationships/image" Target="../media/image41.png"/><Relationship Id="rId169" Type="http://schemas.openxmlformats.org/officeDocument/2006/relationships/customXml" Target="../ink/ink74.xml"/><Relationship Id="rId334" Type="http://schemas.openxmlformats.org/officeDocument/2006/relationships/image" Target="../media/image58.png"/><Relationship Id="rId355" Type="http://schemas.openxmlformats.org/officeDocument/2006/relationships/customXml" Target="../ink/ink167.xml"/><Relationship Id="rId376" Type="http://schemas.openxmlformats.org/officeDocument/2006/relationships/image" Target="../media/image164.png"/><Relationship Id="rId4" Type="http://schemas.openxmlformats.org/officeDocument/2006/relationships/image" Target="../media/image311.png"/><Relationship Id="rId180" Type="http://schemas.openxmlformats.org/officeDocument/2006/relationships/image" Target="../media/image84.png"/><Relationship Id="rId215" Type="http://schemas.openxmlformats.org/officeDocument/2006/relationships/customXml" Target="../ink/ink97.xml"/><Relationship Id="rId236" Type="http://schemas.openxmlformats.org/officeDocument/2006/relationships/image" Target="../media/image112.png"/><Relationship Id="rId257" Type="http://schemas.openxmlformats.org/officeDocument/2006/relationships/customXml" Target="../ink/ink118.xml"/><Relationship Id="rId278" Type="http://schemas.openxmlformats.org/officeDocument/2006/relationships/image" Target="../media/image133.png"/><Relationship Id="rId303" Type="http://schemas.openxmlformats.org/officeDocument/2006/relationships/customXml" Target="../ink/ink141.xml"/><Relationship Id="rId42" Type="http://schemas.openxmlformats.org/officeDocument/2006/relationships/image" Target="../media/image2210.png"/><Relationship Id="rId84" Type="http://schemas.openxmlformats.org/officeDocument/2006/relationships/image" Target="../media/image36.png"/><Relationship Id="rId345" Type="http://schemas.openxmlformats.org/officeDocument/2006/relationships/customXml" Target="../ink/ink162.xml"/><Relationship Id="rId191" Type="http://schemas.openxmlformats.org/officeDocument/2006/relationships/customXml" Target="../ink/ink85.xml"/><Relationship Id="rId205" Type="http://schemas.openxmlformats.org/officeDocument/2006/relationships/customXml" Target="../ink/ink92.xml"/><Relationship Id="rId247" Type="http://schemas.openxmlformats.org/officeDocument/2006/relationships/customXml" Target="../ink/ink113.xml"/><Relationship Id="rId107" Type="http://schemas.openxmlformats.org/officeDocument/2006/relationships/customXml" Target="../ink/ink53.xml"/><Relationship Id="rId289" Type="http://schemas.openxmlformats.org/officeDocument/2006/relationships/customXml" Target="../ink/ink134.xml"/><Relationship Id="rId11" Type="http://schemas.openxmlformats.org/officeDocument/2006/relationships/customXml" Target="../ink/ink5.xml"/><Relationship Id="rId53" Type="http://schemas.openxmlformats.org/officeDocument/2006/relationships/customXml" Target="../ink/ink26.xml"/><Relationship Id="rId314" Type="http://schemas.openxmlformats.org/officeDocument/2006/relationships/image" Target="../media/image151.png"/><Relationship Id="rId356" Type="http://schemas.openxmlformats.org/officeDocument/2006/relationships/image" Target="../media/image66.png"/><Relationship Id="rId95" Type="http://schemas.openxmlformats.org/officeDocument/2006/relationships/customXml" Target="../ink/ink47.xml"/><Relationship Id="rId160" Type="http://schemas.openxmlformats.org/officeDocument/2006/relationships/image" Target="../media/image74.png"/><Relationship Id="rId216" Type="http://schemas.openxmlformats.org/officeDocument/2006/relationships/image" Target="../media/image102.png"/><Relationship Id="rId258" Type="http://schemas.openxmlformats.org/officeDocument/2006/relationships/image" Target="../media/image123.png"/><Relationship Id="rId22" Type="http://schemas.openxmlformats.org/officeDocument/2006/relationships/image" Target="../media/image1210.png"/><Relationship Id="rId64" Type="http://schemas.openxmlformats.org/officeDocument/2006/relationships/image" Target="../media/image33.png"/><Relationship Id="rId118" Type="http://schemas.openxmlformats.org/officeDocument/2006/relationships/image" Target="../media/image53.png"/><Relationship Id="rId325" Type="http://schemas.openxmlformats.org/officeDocument/2006/relationships/customXml" Target="../ink/ink152.xml"/><Relationship Id="rId367" Type="http://schemas.openxmlformats.org/officeDocument/2006/relationships/customXml" Target="../ink/ink173.xml"/><Relationship Id="rId171" Type="http://schemas.openxmlformats.org/officeDocument/2006/relationships/customXml" Target="../ink/ink75.xml"/><Relationship Id="rId227" Type="http://schemas.openxmlformats.org/officeDocument/2006/relationships/customXml" Target="../ink/ink103.xml"/><Relationship Id="rId269" Type="http://schemas.openxmlformats.org/officeDocument/2006/relationships/customXml" Target="../ink/ink124.xml"/><Relationship Id="rId33" Type="http://schemas.openxmlformats.org/officeDocument/2006/relationships/customXml" Target="../ink/ink16.xml"/><Relationship Id="rId280" Type="http://schemas.openxmlformats.org/officeDocument/2006/relationships/image" Target="../media/image134.png"/><Relationship Id="rId336" Type="http://schemas.openxmlformats.org/officeDocument/2006/relationships/image" Target="../media/image59.png"/><Relationship Id="rId75" Type="http://schemas.openxmlformats.org/officeDocument/2006/relationships/customXml" Target="../ink/ink37.xml"/><Relationship Id="rId182" Type="http://schemas.openxmlformats.org/officeDocument/2006/relationships/image" Target="../media/image85.png"/><Relationship Id="rId378" Type="http://schemas.openxmlformats.org/officeDocument/2006/relationships/image" Target="../media/image171.png"/><Relationship Id="rId6" Type="http://schemas.openxmlformats.org/officeDocument/2006/relationships/image" Target="../media/image410.png"/><Relationship Id="rId238" Type="http://schemas.openxmlformats.org/officeDocument/2006/relationships/image" Target="../media/image113.png"/><Relationship Id="rId291" Type="http://schemas.openxmlformats.org/officeDocument/2006/relationships/customXml" Target="../ink/ink135.xml"/><Relationship Id="rId305" Type="http://schemas.openxmlformats.org/officeDocument/2006/relationships/customXml" Target="../ink/ink142.xml"/><Relationship Id="rId347" Type="http://schemas.openxmlformats.org/officeDocument/2006/relationships/customXml" Target="../ink/ink163.xml"/><Relationship Id="rId44" Type="http://schemas.openxmlformats.org/officeDocument/2006/relationships/image" Target="../media/image230.png"/><Relationship Id="rId86" Type="http://schemas.openxmlformats.org/officeDocument/2006/relationships/image" Target="../media/image37.png"/><Relationship Id="rId193" Type="http://schemas.openxmlformats.org/officeDocument/2006/relationships/customXml" Target="../ink/ink86.xml"/><Relationship Id="rId207" Type="http://schemas.openxmlformats.org/officeDocument/2006/relationships/customXml" Target="../ink/ink93.xml"/><Relationship Id="rId249" Type="http://schemas.openxmlformats.org/officeDocument/2006/relationships/customXml" Target="../ink/ink114.xml"/><Relationship Id="rId13" Type="http://schemas.openxmlformats.org/officeDocument/2006/relationships/customXml" Target="../ink/ink6.xml"/><Relationship Id="rId109" Type="http://schemas.openxmlformats.org/officeDocument/2006/relationships/customXml" Target="../ink/ink54.xml"/><Relationship Id="rId260" Type="http://schemas.openxmlformats.org/officeDocument/2006/relationships/image" Target="../media/image124.png"/><Relationship Id="rId316" Type="http://schemas.openxmlformats.org/officeDocument/2006/relationships/image" Target="../media/image152.png"/><Relationship Id="rId55" Type="http://schemas.openxmlformats.org/officeDocument/2006/relationships/customXml" Target="../ink/ink27.xml"/><Relationship Id="rId97" Type="http://schemas.openxmlformats.org/officeDocument/2006/relationships/customXml" Target="../ink/ink48.xml"/><Relationship Id="rId120" Type="http://schemas.openxmlformats.org/officeDocument/2006/relationships/image" Target="../media/image54.png"/><Relationship Id="rId358" Type="http://schemas.openxmlformats.org/officeDocument/2006/relationships/image" Target="../media/image173.png"/><Relationship Id="rId162" Type="http://schemas.openxmlformats.org/officeDocument/2006/relationships/image" Target="../media/image75.png"/><Relationship Id="rId218" Type="http://schemas.openxmlformats.org/officeDocument/2006/relationships/image" Target="../media/image103.png"/><Relationship Id="rId271" Type="http://schemas.openxmlformats.org/officeDocument/2006/relationships/customXml" Target="../ink/ink125.xml"/><Relationship Id="rId24" Type="http://schemas.openxmlformats.org/officeDocument/2006/relationships/image" Target="../media/image1310.png"/><Relationship Id="rId66" Type="http://schemas.openxmlformats.org/officeDocument/2006/relationships/image" Target="../media/image34.png"/><Relationship Id="rId327" Type="http://schemas.openxmlformats.org/officeDocument/2006/relationships/customXml" Target="../ink/ink153.xml"/><Relationship Id="rId369" Type="http://schemas.openxmlformats.org/officeDocument/2006/relationships/customXml" Target="../ink/ink174.xml"/><Relationship Id="rId173" Type="http://schemas.openxmlformats.org/officeDocument/2006/relationships/customXml" Target="../ink/ink76.xml"/><Relationship Id="rId229" Type="http://schemas.openxmlformats.org/officeDocument/2006/relationships/customXml" Target="../ink/ink104.xml"/><Relationship Id="rId380" Type="http://schemas.openxmlformats.org/officeDocument/2006/relationships/image" Target="../media/image172.png"/><Relationship Id="rId240" Type="http://schemas.openxmlformats.org/officeDocument/2006/relationships/image" Target="../media/image114.png"/><Relationship Id="rId35" Type="http://schemas.openxmlformats.org/officeDocument/2006/relationships/customXml" Target="../ink/ink17.xml"/><Relationship Id="rId77" Type="http://schemas.openxmlformats.org/officeDocument/2006/relationships/customXml" Target="../ink/ink38.xml"/><Relationship Id="rId100" Type="http://schemas.openxmlformats.org/officeDocument/2006/relationships/image" Target="../media/image44.png"/><Relationship Id="rId282" Type="http://schemas.openxmlformats.org/officeDocument/2006/relationships/image" Target="../media/image135.png"/><Relationship Id="rId338" Type="http://schemas.openxmlformats.org/officeDocument/2006/relationships/image" Target="../media/image63.png"/><Relationship Id="rId8" Type="http://schemas.openxmlformats.org/officeDocument/2006/relationships/image" Target="../media/image510.png"/><Relationship Id="rId184" Type="http://schemas.openxmlformats.org/officeDocument/2006/relationships/image" Target="../media/image86.png"/><Relationship Id="rId251" Type="http://schemas.openxmlformats.org/officeDocument/2006/relationships/customXml" Target="../ink/ink115.xml"/><Relationship Id="rId46" Type="http://schemas.openxmlformats.org/officeDocument/2006/relationships/image" Target="../media/image240.png"/><Relationship Id="rId293" Type="http://schemas.openxmlformats.org/officeDocument/2006/relationships/customXml" Target="../ink/ink136.xml"/><Relationship Id="rId307" Type="http://schemas.openxmlformats.org/officeDocument/2006/relationships/customXml" Target="../ink/ink143.xml"/><Relationship Id="rId349" Type="http://schemas.openxmlformats.org/officeDocument/2006/relationships/customXml" Target="../ink/ink164.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8" Type="http://schemas.openxmlformats.org/officeDocument/2006/relationships/hyperlink" Target="http://arxiv.org/abs/arXiv:1608.07282" TargetMode="External"/><Relationship Id="rId13" Type="http://schemas.openxmlformats.org/officeDocument/2006/relationships/hyperlink" Target="http://arxiv.org/abs/arXiv:1606.04149" TargetMode="External"/><Relationship Id="rId18" Type="http://schemas.openxmlformats.org/officeDocument/2006/relationships/hyperlink" Target="http://arxiv.org/abs/arXiv:1908.01115" TargetMode="External"/><Relationship Id="rId3" Type="http://schemas.openxmlformats.org/officeDocument/2006/relationships/image" Target="../media/image21.png"/><Relationship Id="rId7" Type="http://schemas.openxmlformats.org/officeDocument/2006/relationships/hyperlink" Target="https://arxiv.org/abs/hep-ph/9404359" TargetMode="External"/><Relationship Id="rId12" Type="http://schemas.openxmlformats.org/officeDocument/2006/relationships/hyperlink" Target="http://arxiv.org/abs/arXiv:1605.08744" TargetMode="External"/><Relationship Id="rId17" Type="http://schemas.openxmlformats.org/officeDocument/2006/relationships/image" Target="../media/image25.png"/><Relationship Id="rId2" Type="http://schemas.openxmlformats.org/officeDocument/2006/relationships/slideLayout" Target="../slideLayouts/slideLayout2.xml"/><Relationship Id="rId16" Type="http://schemas.openxmlformats.org/officeDocument/2006/relationships/image" Target="../media/image24.png"/><Relationship Id="rId1" Type="http://schemas.openxmlformats.org/officeDocument/2006/relationships/tags" Target="../tags/tag20.xml"/><Relationship Id="rId6" Type="http://schemas.openxmlformats.org/officeDocument/2006/relationships/image" Target="../media/image23.png"/><Relationship Id="rId11" Type="http://schemas.openxmlformats.org/officeDocument/2006/relationships/hyperlink" Target="http://arxiv.org/abs/arXiv:1602.02782" TargetMode="External"/><Relationship Id="rId5" Type="http://schemas.openxmlformats.org/officeDocument/2006/relationships/image" Target="../media/image22.png"/><Relationship Id="rId15" Type="http://schemas.openxmlformats.org/officeDocument/2006/relationships/hyperlink" Target="https://arxiv.org/abs/1906.09703" TargetMode="External"/><Relationship Id="rId10" Type="http://schemas.openxmlformats.org/officeDocument/2006/relationships/hyperlink" Target="http://arxiv.org/abs/arXiv:1504.07617" TargetMode="External"/><Relationship Id="rId19"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hyperlink" Target="http://arxiv.org/abs/arXiv:1504.04630" TargetMode="External"/><Relationship Id="rId14" Type="http://schemas.openxmlformats.org/officeDocument/2006/relationships/hyperlink" Target="https://arxiv.org/abs/1710.07260"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78.png"/><Relationship Id="rId5" Type="http://schemas.openxmlformats.org/officeDocument/2006/relationships/image" Target="NULL"/><Relationship Id="rId4" Type="http://schemas.openxmlformats.org/officeDocument/2006/relationships/image" Target="../media/image177.png"/></Relationships>
</file>

<file path=ppt/slides/_rels/slide16.xml.rels><?xml version="1.0" encoding="UTF-8" standalone="yes"?>
<Relationships xmlns="http://schemas.openxmlformats.org/package/2006/relationships"><Relationship Id="rId8" Type="http://schemas.openxmlformats.org/officeDocument/2006/relationships/hyperlink" Target="https://arxiv.org/pdf/1911.09314.pdf" TargetMode="External"/><Relationship Id="rId13" Type="http://schemas.openxmlformats.org/officeDocument/2006/relationships/hyperlink" Target="http://arxiv.org/abs/arXiv:1510.03450" TargetMode="External"/><Relationship Id="rId18" Type="http://schemas.openxmlformats.org/officeDocument/2006/relationships/hyperlink" Target="https://arxiv.org/abs/1801.00794" TargetMode="External"/><Relationship Id="rId3" Type="http://schemas.openxmlformats.org/officeDocument/2006/relationships/notesSlide" Target="../notesSlides/notesSlide4.xml"/><Relationship Id="rId7" Type="http://schemas.openxmlformats.org/officeDocument/2006/relationships/hyperlink" Target="https://arxiv.org/abs/1812.08703" TargetMode="External"/><Relationship Id="rId12" Type="http://schemas.openxmlformats.org/officeDocument/2006/relationships/hyperlink" Target="https://arxiv.org/abs/1905.03296" TargetMode="External"/><Relationship Id="rId17" Type="http://schemas.openxmlformats.org/officeDocument/2006/relationships/hyperlink" Target="https://arxiv.org/abs/1704.08259" TargetMode="External"/><Relationship Id="rId2" Type="http://schemas.openxmlformats.org/officeDocument/2006/relationships/slideLayout" Target="../slideLayouts/slideLayout2.xml"/><Relationship Id="rId16" Type="http://schemas.openxmlformats.org/officeDocument/2006/relationships/hyperlink" Target="https://arxiv.org/abs/2004.06181" TargetMode="External"/><Relationship Id="rId1" Type="http://schemas.openxmlformats.org/officeDocument/2006/relationships/tags" Target="../tags/tag21.xml"/><Relationship Id="rId6" Type="http://schemas.openxmlformats.org/officeDocument/2006/relationships/hyperlink" Target="https://arxiv.org/abs/1706.07331" TargetMode="External"/><Relationship Id="rId11" Type="http://schemas.openxmlformats.org/officeDocument/2006/relationships/hyperlink" Target="https://arxiv.org/abs/1910.00012" TargetMode="External"/><Relationship Id="rId5" Type="http://schemas.openxmlformats.org/officeDocument/2006/relationships/hyperlink" Target="https://arxiv.org/abs/hep-ph/0302233" TargetMode="External"/><Relationship Id="rId15" Type="http://schemas.openxmlformats.org/officeDocument/2006/relationships/hyperlink" Target="https://arxiv.org/abs/1606.03026" TargetMode="External"/><Relationship Id="rId10" Type="http://schemas.openxmlformats.org/officeDocument/2006/relationships/image" Target="../media/image180.png"/><Relationship Id="rId4" Type="http://schemas.openxmlformats.org/officeDocument/2006/relationships/image" Target="../media/image179.png"/><Relationship Id="rId9" Type="http://schemas.openxmlformats.org/officeDocument/2006/relationships/hyperlink" Target="https://arxiv.org/abs/1305.3854" TargetMode="External"/><Relationship Id="rId14" Type="http://schemas.openxmlformats.org/officeDocument/2006/relationships/hyperlink" Target="http://arxiv.org/abs/arXiv:1601.00006"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hyperlink" Target="http://arxiv.org/abs/arXiv:1801.00794" TargetMode="External"/><Relationship Id="rId5" Type="http://schemas.openxmlformats.org/officeDocument/2006/relationships/image" Target="../media/image184.png"/><Relationship Id="rId4" Type="http://schemas.microsoft.com/office/2007/relationships/hdphoto" Target="../media/hdphoto6.wdp"/></Relationships>
</file>

<file path=ppt/slides/_rels/slide19.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image" Target="../media/image183.png"/><Relationship Id="rId1" Type="http://schemas.openxmlformats.org/officeDocument/2006/relationships/slideLayout" Target="../slideLayouts/slideLayout2.xml"/><Relationship Id="rId5" Type="http://schemas.openxmlformats.org/officeDocument/2006/relationships/hyperlink" Target="https://arxiv.org/abs/1911.10206" TargetMode="External"/><Relationship Id="rId4" Type="http://schemas.openxmlformats.org/officeDocument/2006/relationships/image" Target="../media/image186.png"/></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image" Target="../media/image18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88.png"/><Relationship Id="rId1" Type="http://schemas.openxmlformats.org/officeDocument/2006/relationships/slideLayout" Target="../slideLayouts/slideLayout2.xml"/><Relationship Id="rId4" Type="http://schemas.openxmlformats.org/officeDocument/2006/relationships/hyperlink" Target="https://arxiv.org/abs/2203.08206"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image" Target="../media/image190.png"/><Relationship Id="rId1" Type="http://schemas.openxmlformats.org/officeDocument/2006/relationships/slideLayout" Target="../slideLayouts/slideLayout2.xml"/><Relationship Id="rId5" Type="http://schemas.openxmlformats.org/officeDocument/2006/relationships/hyperlink" Target="https://arxiv.org/abs/2008.12204" TargetMode="External"/><Relationship Id="rId4" Type="http://schemas.openxmlformats.org/officeDocument/2006/relationships/image" Target="../media/image192.png"/></Relationships>
</file>

<file path=ppt/slides/_rels/slide23.xml.rels><?xml version="1.0" encoding="UTF-8" standalone="yes"?>
<Relationships xmlns="http://schemas.openxmlformats.org/package/2006/relationships"><Relationship Id="rId8" Type="http://schemas.openxmlformats.org/officeDocument/2006/relationships/hyperlink" Target="https://arxiv.org/abs/2009.11293" TargetMode="External"/><Relationship Id="rId3" Type="http://schemas.openxmlformats.org/officeDocument/2006/relationships/image" Target="../media/image194.png"/><Relationship Id="rId7" Type="http://schemas.openxmlformats.org/officeDocument/2006/relationships/hyperlink" Target="https://arxiv.org/abs/1902.05556" TargetMode="External"/><Relationship Id="rId2" Type="http://schemas.openxmlformats.org/officeDocument/2006/relationships/image" Target="../media/image193.png"/><Relationship Id="rId1" Type="http://schemas.openxmlformats.org/officeDocument/2006/relationships/slideLayout" Target="../slideLayouts/slideLayout2.xml"/><Relationship Id="rId6" Type="http://schemas.openxmlformats.org/officeDocument/2006/relationships/hyperlink" Target="https://arxiv.org/abs/1609.06312" TargetMode="External"/><Relationship Id="rId5" Type="http://schemas.openxmlformats.org/officeDocument/2006/relationships/hyperlink" Target="https://arxiv.org/abs/1512.00068" TargetMode="External"/><Relationship Id="rId4" Type="http://schemas.openxmlformats.org/officeDocument/2006/relationships/hyperlink" Target="https://arxiv.org/abs/2003.13628" TargetMode="External"/><Relationship Id="rId9" Type="http://schemas.openxmlformats.org/officeDocument/2006/relationships/hyperlink" Target="https://arxiv.org/abs/1910.00012" TargetMode="External"/></Relationships>
</file>

<file path=ppt/slides/_rels/slide24.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196.png"/><Relationship Id="rId7" Type="http://schemas.openxmlformats.org/officeDocument/2006/relationships/image" Target="../media/image200.png"/><Relationship Id="rId2" Type="http://schemas.openxmlformats.org/officeDocument/2006/relationships/image" Target="../media/image195.png"/><Relationship Id="rId1" Type="http://schemas.openxmlformats.org/officeDocument/2006/relationships/slideLayout" Target="../slideLayouts/slideLayout2.xml"/><Relationship Id="rId6" Type="http://schemas.openxmlformats.org/officeDocument/2006/relationships/image" Target="../media/image199.png"/><Relationship Id="rId5" Type="http://schemas.openxmlformats.org/officeDocument/2006/relationships/image" Target="../media/image197.png"/><Relationship Id="rId4" Type="http://schemas.microsoft.com/office/2007/relationships/hdphoto" Target="../media/hdphoto8.wdp"/><Relationship Id="rId9" Type="http://schemas.openxmlformats.org/officeDocument/2006/relationships/image" Target="../media/image202.png"/></Relationships>
</file>

<file path=ppt/slides/_rels/slide25.xml.rels><?xml version="1.0" encoding="UTF-8" standalone="yes"?>
<Relationships xmlns="http://schemas.openxmlformats.org/package/2006/relationships"><Relationship Id="rId2" Type="http://schemas.openxmlformats.org/officeDocument/2006/relationships/image" Target="../media/image201.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02.jpeg"/><Relationship Id="rId7" Type="http://schemas.openxmlformats.org/officeDocument/2006/relationships/image" Target="../media/image208.png"/><Relationship Id="rId2" Type="http://schemas.openxmlformats.org/officeDocument/2006/relationships/slideLayout" Target="../slideLayouts/slideLayout2.xml"/><Relationship Id="rId1" Type="http://schemas.openxmlformats.org/officeDocument/2006/relationships/tags" Target="../tags/tag22.xml"/><Relationship Id="rId6" Type="http://schemas.openxmlformats.org/officeDocument/2006/relationships/image" Target="../media/image207.png"/><Relationship Id="rId5" Type="http://schemas.microsoft.com/office/2007/relationships/hdphoto" Target="../media/hdphoto10.wdp"/><Relationship Id="rId4" Type="http://schemas.openxmlformats.org/officeDocument/2006/relationships/image" Target="../media/image203.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hyperlink" Target="https://arxiv.org/abs/2203.07351" TargetMode="External"/><Relationship Id="rId2" Type="http://schemas.openxmlformats.org/officeDocument/2006/relationships/slideLayout" Target="../slideLayouts/slideLayout2.xml"/><Relationship Id="rId1" Type="http://schemas.openxmlformats.org/officeDocument/2006/relationships/tags" Target="../tags/tag23.xml"/><Relationship Id="rId6" Type="http://schemas.openxmlformats.org/officeDocument/2006/relationships/hyperlink" Target="https://arxiv.org/abs/2009.11287" TargetMode="External"/><Relationship Id="rId5" Type="http://schemas.openxmlformats.org/officeDocument/2006/relationships/image" Target="../media/image204.png"/><Relationship Id="rId4" Type="http://schemas.openxmlformats.org/officeDocument/2006/relationships/image" Target="../media/image440.png"/></Relationships>
</file>

<file path=ppt/slides/_rels/slide28.xml.rels><?xml version="1.0" encoding="UTF-8" standalone="yes"?>
<Relationships xmlns="http://schemas.openxmlformats.org/package/2006/relationships"><Relationship Id="rId3" Type="http://schemas.openxmlformats.org/officeDocument/2006/relationships/image" Target="../media/image205.emf"/><Relationship Id="rId7" Type="http://schemas.openxmlformats.org/officeDocument/2006/relationships/hyperlink" Target="https://arxiv.org/abs/2203.07351" TargetMode="External"/><Relationship Id="rId2" Type="http://schemas.openxmlformats.org/officeDocument/2006/relationships/oleObject" Target="../embeddings/oleObject1.bin"/><Relationship Id="rId1" Type="http://schemas.openxmlformats.org/officeDocument/2006/relationships/slideLayout" Target="../slideLayouts/slideLayout2.xml"/><Relationship Id="rId6" Type="http://schemas.openxmlformats.org/officeDocument/2006/relationships/hyperlink" Target="https://arxiv.org/abs/2009.11287" TargetMode="External"/><Relationship Id="rId5" Type="http://schemas.openxmlformats.org/officeDocument/2006/relationships/image" Target="../media/image209.png"/><Relationship Id="rId4" Type="http://schemas.openxmlformats.org/officeDocument/2006/relationships/image" Target="../media/image206.png"/></Relationships>
</file>

<file path=ppt/slides/_rels/slide29.xml.rels><?xml version="1.0" encoding="UTF-8" standalone="yes"?>
<Relationships xmlns="http://schemas.openxmlformats.org/package/2006/relationships"><Relationship Id="rId8" Type="http://schemas.openxmlformats.org/officeDocument/2006/relationships/hyperlink" Target="https://arxiv.org/abs/2102.11292" TargetMode="External"/><Relationship Id="rId3" Type="http://schemas.openxmlformats.org/officeDocument/2006/relationships/image" Target="../media/image210.emf"/><Relationship Id="rId7" Type="http://schemas.openxmlformats.org/officeDocument/2006/relationships/hyperlink" Target="https://arxiv.org/abs/2107.09688" TargetMode="External"/><Relationship Id="rId2" Type="http://schemas.openxmlformats.org/officeDocument/2006/relationships/oleObject" Target="../embeddings/oleObject2.bin"/><Relationship Id="rId1" Type="http://schemas.openxmlformats.org/officeDocument/2006/relationships/slideLayout" Target="../slideLayouts/slideLayout2.xml"/><Relationship Id="rId6" Type="http://schemas.openxmlformats.org/officeDocument/2006/relationships/image" Target="../media/image213.png"/><Relationship Id="rId5" Type="http://schemas.openxmlformats.org/officeDocument/2006/relationships/image" Target="../media/image212.png"/><Relationship Id="rId10" Type="http://schemas.openxmlformats.org/officeDocument/2006/relationships/hyperlink" Target="https://arxiv.org/abs/2203.07351" TargetMode="External"/><Relationship Id="rId4" Type="http://schemas.openxmlformats.org/officeDocument/2006/relationships/image" Target="../media/image211.png"/><Relationship Id="rId9" Type="http://schemas.openxmlformats.org/officeDocument/2006/relationships/hyperlink" Target="https://arxiv.org/abs/2009.11287" TargetMode="External"/></Relationships>
</file>

<file path=ppt/slides/_rels/slide3.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hyperlink" Target="https://arxiv.org/abs/1401.6114" TargetMode="External"/><Relationship Id="rId3" Type="http://schemas.openxmlformats.org/officeDocument/2006/relationships/tags" Target="../tags/tag3.xml"/><Relationship Id="rId7" Type="http://schemas.openxmlformats.org/officeDocument/2006/relationships/tags" Target="../tags/tag7.xml"/><Relationship Id="rId12" Type="http://schemas.microsoft.com/office/2007/relationships/hdphoto" Target="../media/hdphoto1.wdp"/><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image" Target="../media/image5.png"/><Relationship Id="rId5" Type="http://schemas.openxmlformats.org/officeDocument/2006/relationships/tags" Target="../tags/tag5.xml"/><Relationship Id="rId10" Type="http://schemas.openxmlformats.org/officeDocument/2006/relationships/slideLayout" Target="../slideLayouts/slideLayout2.xml"/><Relationship Id="rId4" Type="http://schemas.openxmlformats.org/officeDocument/2006/relationships/tags" Target="../tags/tag4.xml"/><Relationship Id="rId9" Type="http://schemas.openxmlformats.org/officeDocument/2006/relationships/tags" Target="../tags/tag9.xml"/></Relationships>
</file>

<file path=ppt/slides/_rels/slide30.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slideLayout" Target="../slideLayouts/slideLayout2.xml"/><Relationship Id="rId1" Type="http://schemas.openxmlformats.org/officeDocument/2006/relationships/tags" Target="../tags/tag24.xml"/><Relationship Id="rId5" Type="http://schemas.openxmlformats.org/officeDocument/2006/relationships/image" Target="../media/image216.png"/><Relationship Id="rId4" Type="http://schemas.openxmlformats.org/officeDocument/2006/relationships/image" Target="../media/image215.png"/></Relationships>
</file>

<file path=ppt/slides/_rels/slide31.xml.rels><?xml version="1.0" encoding="UTF-8" standalone="yes"?>
<Relationships xmlns="http://schemas.openxmlformats.org/package/2006/relationships"><Relationship Id="rId2" Type="http://schemas.openxmlformats.org/officeDocument/2006/relationships/image" Target="../media/image217.gif"/><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18.png"/><Relationship Id="rId2" Type="http://schemas.openxmlformats.org/officeDocument/2006/relationships/slideLayout" Target="../slideLayouts/slideLayout2.xml"/><Relationship Id="rId1" Type="http://schemas.openxmlformats.org/officeDocument/2006/relationships/tags" Target="../tags/tag25.xml"/></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6.xml"/></Relationships>
</file>

<file path=ppt/slides/_rels/slide34.xml.rels><?xml version="1.0" encoding="UTF-8" standalone="yes"?>
<Relationships xmlns="http://schemas.openxmlformats.org/package/2006/relationships"><Relationship Id="rId3" Type="http://schemas.openxmlformats.org/officeDocument/2006/relationships/image" Target="../media/image222.png"/><Relationship Id="rId7" Type="http://schemas.openxmlformats.org/officeDocument/2006/relationships/hyperlink" Target="https://arxiv.org/abs/2301.07117" TargetMode="External"/><Relationship Id="rId2" Type="http://schemas.openxmlformats.org/officeDocument/2006/relationships/slideLayout" Target="../slideLayouts/slideLayout2.xml"/><Relationship Id="rId1" Type="http://schemas.openxmlformats.org/officeDocument/2006/relationships/tags" Target="../tags/tag27.xml"/><Relationship Id="rId6" Type="http://schemas.openxmlformats.org/officeDocument/2006/relationships/image" Target="NULL"/><Relationship Id="rId5" Type="http://schemas.openxmlformats.org/officeDocument/2006/relationships/image" Target="../media/image220.png"/><Relationship Id="rId4" Type="http://schemas.openxmlformats.org/officeDocument/2006/relationships/image" Target="../media/image219.png"/></Relationships>
</file>

<file path=ppt/slides/_rels/slide35.xml.rels><?xml version="1.0" encoding="UTF-8" standalone="yes"?>
<Relationships xmlns="http://schemas.openxmlformats.org/package/2006/relationships"><Relationship Id="rId3" Type="http://schemas.openxmlformats.org/officeDocument/2006/relationships/image" Target="../media/image221.emf"/><Relationship Id="rId2" Type="http://schemas.openxmlformats.org/officeDocument/2006/relationships/slideLayout" Target="../slideLayouts/slideLayout2.xml"/><Relationship Id="rId1" Type="http://schemas.openxmlformats.org/officeDocument/2006/relationships/tags" Target="../tags/tag28.xml"/><Relationship Id="rId6" Type="http://schemas.openxmlformats.org/officeDocument/2006/relationships/image" Target="../media/image225.png"/><Relationship Id="rId5" Type="http://schemas.openxmlformats.org/officeDocument/2006/relationships/image" Target="../media/image224.png"/><Relationship Id="rId4" Type="http://schemas.openxmlformats.org/officeDocument/2006/relationships/image" Target="../media/image223.png"/></Relationships>
</file>

<file path=ppt/slides/_rels/slide36.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slideLayout" Target="../slideLayouts/slideLayout2.xml"/><Relationship Id="rId1" Type="http://schemas.openxmlformats.org/officeDocument/2006/relationships/tags" Target="../tags/tag29.xml"/><Relationship Id="rId5" Type="http://schemas.openxmlformats.org/officeDocument/2006/relationships/hyperlink" Target="https://arxiv.org/abs/2301.07117" TargetMode="External"/><Relationship Id="rId4" Type="http://schemas.openxmlformats.org/officeDocument/2006/relationships/image" Target="../media/image226.png"/></Relationships>
</file>

<file path=ppt/slides/_rels/slide37.xml.rels><?xml version="1.0" encoding="UTF-8" standalone="yes"?>
<Relationships xmlns="http://schemas.openxmlformats.org/package/2006/relationships"><Relationship Id="rId3" Type="http://schemas.openxmlformats.org/officeDocument/2006/relationships/image" Target="../media/image227.png"/><Relationship Id="rId2" Type="http://schemas.openxmlformats.org/officeDocument/2006/relationships/slideLayout" Target="../slideLayouts/slideLayout2.xml"/><Relationship Id="rId1" Type="http://schemas.openxmlformats.org/officeDocument/2006/relationships/tags" Target="../tags/tag30.xml"/><Relationship Id="rId6" Type="http://schemas.openxmlformats.org/officeDocument/2006/relationships/hyperlink" Target="https://arxiv.org/abs/2301.07117" TargetMode="External"/><Relationship Id="rId5" Type="http://schemas.openxmlformats.org/officeDocument/2006/relationships/image" Target="NULL"/><Relationship Id="rId4" Type="http://schemas.openxmlformats.org/officeDocument/2006/relationships/image" Target="NULL"/></Relationships>
</file>

<file path=ppt/slides/_rels/slide38.xml.rels><?xml version="1.0" encoding="UTF-8" standalone="yes"?>
<Relationships xmlns="http://schemas.openxmlformats.org/package/2006/relationships"><Relationship Id="rId3" Type="http://schemas.openxmlformats.org/officeDocument/2006/relationships/image" Target="../media/image228.png"/><Relationship Id="rId2" Type="http://schemas.openxmlformats.org/officeDocument/2006/relationships/slideLayout" Target="../slideLayouts/slideLayout2.xml"/><Relationship Id="rId1" Type="http://schemas.openxmlformats.org/officeDocument/2006/relationships/tags" Target="../tags/tag31.xml"/><Relationship Id="rId4" Type="http://schemas.openxmlformats.org/officeDocument/2006/relationships/image" Target="../media/image229.png"/></Relationships>
</file>

<file path=ppt/slides/_rels/slide39.xml.rels><?xml version="1.0" encoding="UTF-8" standalone="yes"?>
<Relationships xmlns="http://schemas.openxmlformats.org/package/2006/relationships"><Relationship Id="rId8" Type="http://schemas.openxmlformats.org/officeDocument/2006/relationships/tags" Target="../tags/tag39.xml"/><Relationship Id="rId3" Type="http://schemas.openxmlformats.org/officeDocument/2006/relationships/tags" Target="../tags/tag34.xml"/><Relationship Id="rId7" Type="http://schemas.openxmlformats.org/officeDocument/2006/relationships/tags" Target="../tags/tag38.xml"/><Relationship Id="rId12" Type="http://schemas.openxmlformats.org/officeDocument/2006/relationships/image" Target="../media/image231.png"/><Relationship Id="rId2" Type="http://schemas.openxmlformats.org/officeDocument/2006/relationships/tags" Target="../tags/tag33.xml"/><Relationship Id="rId1" Type="http://schemas.openxmlformats.org/officeDocument/2006/relationships/tags" Target="../tags/tag32.xml"/><Relationship Id="rId6" Type="http://schemas.openxmlformats.org/officeDocument/2006/relationships/tags" Target="../tags/tag37.xml"/><Relationship Id="rId11" Type="http://schemas.openxmlformats.org/officeDocument/2006/relationships/slideLayout" Target="../slideLayouts/slideLayout2.xml"/><Relationship Id="rId5" Type="http://schemas.openxmlformats.org/officeDocument/2006/relationships/tags" Target="../tags/tag36.xml"/><Relationship Id="rId10" Type="http://schemas.openxmlformats.org/officeDocument/2006/relationships/tags" Target="../tags/tag41.xml"/><Relationship Id="rId4" Type="http://schemas.openxmlformats.org/officeDocument/2006/relationships/tags" Target="../tags/tag35.xml"/><Relationship Id="rId9" Type="http://schemas.openxmlformats.org/officeDocument/2006/relationships/tags" Target="../tags/tag40.xml"/></Relationships>
</file>

<file path=ppt/slides/_rels/slide4.xml.rels><?xml version="1.0" encoding="UTF-8" standalone="yes"?>
<Relationships xmlns="http://schemas.openxmlformats.org/package/2006/relationships"><Relationship Id="rId8" Type="http://schemas.openxmlformats.org/officeDocument/2006/relationships/tags" Target="../tags/tag17.xml"/><Relationship Id="rId13" Type="http://schemas.openxmlformats.org/officeDocument/2006/relationships/image" Target="../media/image5.png"/><Relationship Id="rId3" Type="http://schemas.openxmlformats.org/officeDocument/2006/relationships/tags" Target="../tags/tag12.xml"/><Relationship Id="rId7" Type="http://schemas.openxmlformats.org/officeDocument/2006/relationships/tags" Target="../tags/tag16.xml"/><Relationship Id="rId12" Type="http://schemas.openxmlformats.org/officeDocument/2006/relationships/image" Target="../media/image6.jpeg"/><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tags" Target="../tags/tag15.xml"/><Relationship Id="rId11" Type="http://schemas.openxmlformats.org/officeDocument/2006/relationships/slideLayout" Target="../slideLayouts/slideLayout2.xml"/><Relationship Id="rId5" Type="http://schemas.openxmlformats.org/officeDocument/2006/relationships/tags" Target="../tags/tag14.xml"/><Relationship Id="rId15" Type="http://schemas.openxmlformats.org/officeDocument/2006/relationships/hyperlink" Target="https://arxiv.org/abs/1401.6114" TargetMode="External"/><Relationship Id="rId10" Type="http://schemas.openxmlformats.org/officeDocument/2006/relationships/tags" Target="../tags/tag19.xml"/><Relationship Id="rId4" Type="http://schemas.openxmlformats.org/officeDocument/2006/relationships/tags" Target="../tags/tag13.xml"/><Relationship Id="rId9" Type="http://schemas.openxmlformats.org/officeDocument/2006/relationships/tags" Target="../tags/tag18.xml"/><Relationship Id="rId14" Type="http://schemas.microsoft.com/office/2007/relationships/hdphoto" Target="../media/hdphoto1.wdp"/></Relationships>
</file>

<file path=ppt/slides/_rels/slide40.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233.jpg"/><Relationship Id="rId2" Type="http://schemas.openxmlformats.org/officeDocument/2006/relationships/image" Target="../media/image232.jpeg"/><Relationship Id="rId1" Type="http://schemas.openxmlformats.org/officeDocument/2006/relationships/slideLayout" Target="../slideLayouts/slideLayout2.xml"/><Relationship Id="rId4" Type="http://schemas.openxmlformats.org/officeDocument/2006/relationships/image" Target="../media/image234.jpeg"/></Relationships>
</file>

<file path=ppt/slides/_rels/slide43.xml.rels><?xml version="1.0" encoding="UTF-8" standalone="yes"?>
<Relationships xmlns="http://schemas.openxmlformats.org/package/2006/relationships"><Relationship Id="rId3" Type="http://schemas.openxmlformats.org/officeDocument/2006/relationships/image" Target="../media/image233.jpg"/><Relationship Id="rId2" Type="http://schemas.openxmlformats.org/officeDocument/2006/relationships/image" Target="../media/image232.jpeg"/><Relationship Id="rId1" Type="http://schemas.openxmlformats.org/officeDocument/2006/relationships/slideLayout" Target="../slideLayouts/slideLayout2.xml"/><Relationship Id="rId4" Type="http://schemas.openxmlformats.org/officeDocument/2006/relationships/image" Target="../media/image234.jpeg"/></Relationships>
</file>

<file path=ppt/slides/_rels/slide44.xml.rels><?xml version="1.0" encoding="UTF-8" standalone="yes"?>
<Relationships xmlns="http://schemas.openxmlformats.org/package/2006/relationships"><Relationship Id="rId3" Type="http://schemas.openxmlformats.org/officeDocument/2006/relationships/image" Target="../media/image236.png"/><Relationship Id="rId2" Type="http://schemas.openxmlformats.org/officeDocument/2006/relationships/image" Target="../media/image235.jpeg"/><Relationship Id="rId1" Type="http://schemas.openxmlformats.org/officeDocument/2006/relationships/slideLayout" Target="../slideLayouts/slideLayout2.xml"/><Relationship Id="rId4" Type="http://schemas.microsoft.com/office/2007/relationships/hdphoto" Target="../media/hdphoto11.wdp"/></Relationships>
</file>

<file path=ppt/slides/_rels/slide45.xml.rels><?xml version="1.0" encoding="UTF-8" standalone="yes"?>
<Relationships xmlns="http://schemas.openxmlformats.org/package/2006/relationships"><Relationship Id="rId3" Type="http://schemas.openxmlformats.org/officeDocument/2006/relationships/image" Target="../media/image238.png"/><Relationship Id="rId2" Type="http://schemas.openxmlformats.org/officeDocument/2006/relationships/image" Target="../media/image237.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39.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41.jpeg"/><Relationship Id="rId2" Type="http://schemas.openxmlformats.org/officeDocument/2006/relationships/image" Target="../media/image240.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43.png"/><Relationship Id="rId2" Type="http://schemas.openxmlformats.org/officeDocument/2006/relationships/image" Target="../media/image242.jpeg"/><Relationship Id="rId1" Type="http://schemas.openxmlformats.org/officeDocument/2006/relationships/slideLayout" Target="../slideLayouts/slideLayout2.xml"/><Relationship Id="rId4" Type="http://schemas.openxmlformats.org/officeDocument/2006/relationships/image" Target="../media/image244.png"/></Relationships>
</file>

<file path=ppt/slides/_rels/slide49.xml.rels><?xml version="1.0" encoding="UTF-8" standalone="yes"?>
<Relationships xmlns="http://schemas.openxmlformats.org/package/2006/relationships"><Relationship Id="rId3" Type="http://schemas.openxmlformats.org/officeDocument/2006/relationships/hyperlink" Target="https://arxiv.org/abs/1210.7803" TargetMode="External"/><Relationship Id="rId2" Type="http://schemas.openxmlformats.org/officeDocument/2006/relationships/hyperlink" Target="https://arxiv.org/abs/2203.04324" TargetMode="External"/><Relationship Id="rId1" Type="http://schemas.openxmlformats.org/officeDocument/2006/relationships/slideLayout" Target="../slideLayouts/slideLayout2.xml"/><Relationship Id="rId4" Type="http://schemas.openxmlformats.org/officeDocument/2006/relationships/image" Target="../media/image245.png"/></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47.gif"/><Relationship Id="rId2" Type="http://schemas.openxmlformats.org/officeDocument/2006/relationships/image" Target="../media/image246.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48.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hyperlink" Target="https://arxiv.org/abs/1612.09284" TargetMode="External"/><Relationship Id="rId2" Type="http://schemas.openxmlformats.org/officeDocument/2006/relationships/image" Target="../media/image319.png"/><Relationship Id="rId1" Type="http://schemas.openxmlformats.org/officeDocument/2006/relationships/slideLayout" Target="../slideLayouts/slideLayout2.xml"/><Relationship Id="rId4" Type="http://schemas.openxmlformats.org/officeDocument/2006/relationships/image" Target="../media/image249.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arxiv.org/abs/2205.00031" TargetMode="External"/><Relationship Id="rId1" Type="http://schemas.openxmlformats.org/officeDocument/2006/relationships/slideLayout" Target="../slideLayouts/slideLayout2.xml"/><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39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8" Type="http://schemas.openxmlformats.org/officeDocument/2006/relationships/image" Target="../media/image13.png"/><Relationship Id="rId3" Type="http://schemas.microsoft.com/office/2007/relationships/hdphoto" Target="../media/hdphoto3.wdp"/><Relationship Id="rId7" Type="http://schemas.openxmlformats.org/officeDocument/2006/relationships/hyperlink" Target="https://arxiv.org/abs/2103.14043" TargetMode="External"/><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hyperlink" Target="https://arxiv.org/abs/2103.09844" TargetMode="External"/><Relationship Id="rId5" Type="http://schemas.openxmlformats.org/officeDocument/2006/relationships/hyperlink" Target="https://arxiv.org/abs/2007.14300" TargetMode="Externa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89313" y="2931005"/>
            <a:ext cx="9013372" cy="698591"/>
          </a:xfrm>
        </p:spPr>
        <p:txBody>
          <a:bodyPr>
            <a:noAutofit/>
          </a:bodyPr>
          <a:lstStyle/>
          <a:p>
            <a:r>
              <a:rPr lang="en-US" sz="5400" b="1" dirty="0"/>
              <a:t>New Physics</a:t>
            </a:r>
            <a:br>
              <a:rPr lang="en-US" sz="5400" b="1" dirty="0"/>
            </a:br>
            <a:r>
              <a:rPr lang="en-US" sz="5400" b="1" dirty="0"/>
              <a:t> at Future Colliders</a:t>
            </a:r>
            <a:endParaRPr lang="en-US" sz="8800" b="1" dirty="0"/>
          </a:p>
        </p:txBody>
      </p:sp>
      <p:sp>
        <p:nvSpPr>
          <p:cNvPr id="10" name="TextBox 9">
            <a:extLst>
              <a:ext uri="{FF2B5EF4-FFF2-40B4-BE49-F238E27FC236}">
                <a16:creationId xmlns:a16="http://schemas.microsoft.com/office/drawing/2014/main" id="{B7DE9F4A-F5AA-4151-B473-F9943B7D3DBB}"/>
              </a:ext>
            </a:extLst>
          </p:cNvPr>
          <p:cNvSpPr txBox="1"/>
          <p:nvPr/>
        </p:nvSpPr>
        <p:spPr>
          <a:xfrm>
            <a:off x="3725729" y="4329221"/>
            <a:ext cx="4740541" cy="1200329"/>
          </a:xfrm>
          <a:prstGeom prst="rect">
            <a:avLst/>
          </a:prstGeom>
          <a:noFill/>
        </p:spPr>
        <p:txBody>
          <a:bodyPr wrap="square" rtlCol="0">
            <a:spAutoFit/>
          </a:bodyPr>
          <a:lstStyle/>
          <a:p>
            <a:pPr algn="ctr"/>
            <a:r>
              <a:rPr lang="en-US" sz="2400" b="1" dirty="0">
                <a:latin typeface="Georgia" panose="02040502050405020303" pitchFamily="18" charset="0"/>
                <a:ea typeface="Microsoft YaHei" panose="020B0503020204020204" pitchFamily="34" charset="-122"/>
                <a:sym typeface="Georgia" panose="02040502050405020303" pitchFamily="18" charset="0"/>
              </a:rPr>
              <a:t>Zhen Liu</a:t>
            </a:r>
          </a:p>
          <a:p>
            <a:pPr algn="ctr"/>
            <a:r>
              <a:rPr lang="en-US" altLang="zh-CN" sz="2400" b="1" dirty="0">
                <a:latin typeface="Georgia" panose="02040502050405020303" pitchFamily="18" charset="0"/>
                <a:ea typeface="Microsoft YaHei" panose="020B0503020204020204" pitchFamily="34" charset="-122"/>
                <a:sym typeface="Georgia" panose="02040502050405020303" pitchFamily="18" charset="0"/>
              </a:rPr>
              <a:t>University of Minnesota</a:t>
            </a:r>
          </a:p>
          <a:p>
            <a:pPr algn="ctr"/>
            <a:r>
              <a:rPr lang="en-US" sz="2400" b="1" dirty="0">
                <a:latin typeface="Georgia" panose="02040502050405020303" pitchFamily="18" charset="0"/>
                <a:ea typeface="Microsoft YaHei" panose="020B0503020204020204" pitchFamily="34" charset="-122"/>
                <a:sym typeface="Georgia" panose="02040502050405020303" pitchFamily="18" charset="0"/>
              </a:rPr>
              <a:t>May.30</a:t>
            </a:r>
            <a:r>
              <a:rPr lang="en-US" sz="2400" b="1" baseline="30000" dirty="0">
                <a:latin typeface="Georgia" panose="02040502050405020303" pitchFamily="18" charset="0"/>
                <a:ea typeface="Microsoft YaHei" panose="020B0503020204020204" pitchFamily="34" charset="-122"/>
                <a:sym typeface="Georgia" panose="02040502050405020303" pitchFamily="18" charset="0"/>
              </a:rPr>
              <a:t>th</a:t>
            </a:r>
            <a:r>
              <a:rPr lang="en-US" sz="2400" b="1" dirty="0">
                <a:latin typeface="Georgia" panose="02040502050405020303" pitchFamily="18" charset="0"/>
                <a:ea typeface="Microsoft YaHei" panose="020B0503020204020204" pitchFamily="34" charset="-122"/>
                <a:sym typeface="Georgia" panose="02040502050405020303" pitchFamily="18" charset="0"/>
              </a:rPr>
              <a:t>, 2022</a:t>
            </a:r>
          </a:p>
        </p:txBody>
      </p:sp>
      <p:pic>
        <p:nvPicPr>
          <p:cNvPr id="5" name="Picture 4">
            <a:extLst>
              <a:ext uri="{FF2B5EF4-FFF2-40B4-BE49-F238E27FC236}">
                <a16:creationId xmlns:a16="http://schemas.microsoft.com/office/drawing/2014/main" id="{B0DD2979-8EC2-4BA5-95AF-69EDB920FEA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29771" y="4744720"/>
            <a:ext cx="3048000" cy="211328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DECAF941-8678-431D-36E6-749DE06DA1CA}"/>
              </a:ext>
            </a:extLst>
          </p:cNvPr>
          <p:cNvPicPr>
            <a:picLocks noChangeAspect="1"/>
          </p:cNvPicPr>
          <p:nvPr/>
        </p:nvPicPr>
        <p:blipFill>
          <a:blip r:embed="rId4"/>
          <a:stretch>
            <a:fillRect/>
          </a:stretch>
        </p:blipFill>
        <p:spPr>
          <a:xfrm>
            <a:off x="0" y="-9550"/>
            <a:ext cx="5810132" cy="2417818"/>
          </a:xfrm>
          <a:prstGeom prst="rect">
            <a:avLst/>
          </a:prstGeom>
        </p:spPr>
      </p:pic>
      <p:pic>
        <p:nvPicPr>
          <p:cNvPr id="8" name="Picture 7">
            <a:extLst>
              <a:ext uri="{FF2B5EF4-FFF2-40B4-BE49-F238E27FC236}">
                <a16:creationId xmlns:a16="http://schemas.microsoft.com/office/drawing/2014/main" id="{D4307EAC-2143-4964-F468-5449A152C8BA}"/>
              </a:ext>
            </a:extLst>
          </p:cNvPr>
          <p:cNvPicPr>
            <a:picLocks noChangeAspect="1"/>
          </p:cNvPicPr>
          <p:nvPr/>
        </p:nvPicPr>
        <p:blipFill>
          <a:blip r:embed="rId5"/>
          <a:stretch>
            <a:fillRect/>
          </a:stretch>
        </p:blipFill>
        <p:spPr>
          <a:xfrm>
            <a:off x="-29771" y="-9550"/>
            <a:ext cx="12275673" cy="867155"/>
          </a:xfrm>
          <a:prstGeom prst="rect">
            <a:avLst/>
          </a:prstGeom>
        </p:spPr>
      </p:pic>
    </p:spTree>
    <p:extLst>
      <p:ext uri="{BB962C8B-B14F-4D97-AF65-F5344CB8AC3E}">
        <p14:creationId xmlns:p14="http://schemas.microsoft.com/office/powerpoint/2010/main" val="39165610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88AFB01-83EE-45EE-A656-277228636D78}"/>
              </a:ext>
            </a:extLst>
          </p:cNvPr>
          <p:cNvSpPr>
            <a:spLocks noGrp="1"/>
          </p:cNvSpPr>
          <p:nvPr>
            <p:ph type="dt" sz="half" idx="10"/>
          </p:nvPr>
        </p:nvSpPr>
        <p:spPr/>
        <p:txBody>
          <a:bodyPr/>
          <a:lstStyle/>
          <a:p>
            <a:r>
              <a:rPr lang="en-US" altLang="zh-CN"/>
              <a:t>05/30/2022</a:t>
            </a:r>
            <a:endParaRPr lang="zh-CN" altLang="en-US" dirty="0"/>
          </a:p>
        </p:txBody>
      </p:sp>
      <p:sp>
        <p:nvSpPr>
          <p:cNvPr id="3" name="Footer Placeholder 2">
            <a:extLst>
              <a:ext uri="{FF2B5EF4-FFF2-40B4-BE49-F238E27FC236}">
                <a16:creationId xmlns:a16="http://schemas.microsoft.com/office/drawing/2014/main" id="{3DF18B93-FFEC-4738-9C8A-FB3CD019851D}"/>
              </a:ext>
            </a:extLst>
          </p:cNvPr>
          <p:cNvSpPr>
            <a:spLocks noGrp="1"/>
          </p:cNvSpPr>
          <p:nvPr>
            <p:ph type="ftr" sz="quarter" idx="11"/>
          </p:nvPr>
        </p:nvSpPr>
        <p:spPr/>
        <p:txBody>
          <a:bodyPr/>
          <a:lstStyle/>
          <a:p>
            <a:r>
              <a:rPr lang="en-US" altLang="zh-CN"/>
              <a:t>Future Colliders                       Zhen Liu                              Marcela Carlos Fest</a:t>
            </a:r>
            <a:endParaRPr lang="zh-CN" altLang="en-US" dirty="0"/>
          </a:p>
        </p:txBody>
      </p:sp>
      <p:sp>
        <p:nvSpPr>
          <p:cNvPr id="4" name="Slide Number Placeholder 3">
            <a:extLst>
              <a:ext uri="{FF2B5EF4-FFF2-40B4-BE49-F238E27FC236}">
                <a16:creationId xmlns:a16="http://schemas.microsoft.com/office/drawing/2014/main" id="{ECF8C21C-BDC6-4428-9FB3-FB42CB52210A}"/>
              </a:ext>
            </a:extLst>
          </p:cNvPr>
          <p:cNvSpPr>
            <a:spLocks noGrp="1"/>
          </p:cNvSpPr>
          <p:nvPr>
            <p:ph type="sldNum" sz="quarter" idx="12"/>
          </p:nvPr>
        </p:nvSpPr>
        <p:spPr/>
        <p:txBody>
          <a:bodyPr/>
          <a:lstStyle/>
          <a:p>
            <a:fld id="{5DD3DB80-B894-403A-B48E-6FDC1A72010E}" type="slidenum">
              <a:rPr lang="zh-CN" altLang="en-US" smtClean="0"/>
              <a:pPr/>
              <a:t>10</a:t>
            </a:fld>
            <a:endParaRPr lang="zh-CN" altLang="en-US" dirty="0"/>
          </a:p>
        </p:txBody>
      </p:sp>
      <p:sp>
        <p:nvSpPr>
          <p:cNvPr id="5" name="Title 4">
            <a:extLst>
              <a:ext uri="{FF2B5EF4-FFF2-40B4-BE49-F238E27FC236}">
                <a16:creationId xmlns:a16="http://schemas.microsoft.com/office/drawing/2014/main" id="{327F9672-42E7-417D-B7E9-071AFB1ECE87}"/>
              </a:ext>
            </a:extLst>
          </p:cNvPr>
          <p:cNvSpPr>
            <a:spLocks noGrp="1"/>
          </p:cNvSpPr>
          <p:nvPr>
            <p:ph type="title"/>
          </p:nvPr>
        </p:nvSpPr>
        <p:spPr/>
        <p:txBody>
          <a:bodyPr/>
          <a:lstStyle/>
          <a:p>
            <a:r>
              <a:rPr lang="en-US" dirty="0"/>
              <a:t>Benchmark Case: </a:t>
            </a:r>
            <a:r>
              <a:rPr lang="en-US" dirty="0" err="1"/>
              <a:t>Zprime</a:t>
            </a:r>
            <a:endParaRPr lang="en-US" dirty="0"/>
          </a:p>
        </p:txBody>
      </p:sp>
      <p:sp>
        <p:nvSpPr>
          <p:cNvPr id="7" name="TextBox 6">
            <a:extLst>
              <a:ext uri="{FF2B5EF4-FFF2-40B4-BE49-F238E27FC236}">
                <a16:creationId xmlns:a16="http://schemas.microsoft.com/office/drawing/2014/main" id="{1FA88E1D-8566-4E0E-8A9D-6556EE2B0413}"/>
              </a:ext>
            </a:extLst>
          </p:cNvPr>
          <p:cNvSpPr txBox="1"/>
          <p:nvPr/>
        </p:nvSpPr>
        <p:spPr>
          <a:xfrm>
            <a:off x="6855160" y="68557"/>
            <a:ext cx="5432563" cy="954107"/>
          </a:xfrm>
          <a:prstGeom prst="rect">
            <a:avLst/>
          </a:prstGeom>
          <a:noFill/>
        </p:spPr>
        <p:txBody>
          <a:bodyPr wrap="square" rtlCol="0">
            <a:spAutoFit/>
          </a:bodyPr>
          <a:lstStyle/>
          <a:p>
            <a:r>
              <a:rPr lang="en-GB" sz="1400" dirty="0"/>
              <a:t>The Muon Smasher's Guide</a:t>
            </a:r>
            <a:r>
              <a:rPr lang="en-US" sz="1400" b="0" i="0" dirty="0">
                <a:effectLst/>
              </a:rPr>
              <a:t> </a:t>
            </a:r>
            <a:r>
              <a:rPr lang="en-US" sz="1400" b="0" i="0" u="none" strike="noStrike" dirty="0">
                <a:solidFill>
                  <a:srgbClr val="0050B3"/>
                </a:solidFill>
                <a:effectLst/>
                <a:hlinkClick r:id="rId2"/>
              </a:rPr>
              <a:t>2103.14043</a:t>
            </a:r>
            <a:endParaRPr lang="en-GB" sz="1400" dirty="0"/>
          </a:p>
          <a:p>
            <a:r>
              <a:rPr lang="en-GB" sz="1400" dirty="0"/>
              <a:t>A Muon Collider Facility for Physics Discovery </a:t>
            </a:r>
            <a:r>
              <a:rPr lang="en-US" sz="1400" b="0" i="0" u="none" strike="noStrike" dirty="0">
                <a:solidFill>
                  <a:srgbClr val="0050B3"/>
                </a:solidFill>
                <a:effectLst/>
                <a:hlinkClick r:id="rId3"/>
              </a:rPr>
              <a:t>2203.08033</a:t>
            </a:r>
            <a:r>
              <a:rPr lang="en-US" sz="1400" b="0" i="0" dirty="0">
                <a:effectLst/>
              </a:rPr>
              <a:t> </a:t>
            </a:r>
          </a:p>
          <a:p>
            <a:r>
              <a:rPr lang="en-GB" sz="1400" dirty="0"/>
              <a:t>Muon Collider Physics Summary </a:t>
            </a:r>
            <a:r>
              <a:rPr lang="en-US" sz="1400" b="0" i="0" u="none" strike="noStrike" dirty="0">
                <a:solidFill>
                  <a:srgbClr val="0050B3"/>
                </a:solidFill>
                <a:effectLst/>
                <a:hlinkClick r:id="rId4"/>
              </a:rPr>
              <a:t>2203.07256</a:t>
            </a:r>
            <a:r>
              <a:rPr lang="en-US" sz="1400" b="0" i="0" dirty="0">
                <a:effectLst/>
              </a:rPr>
              <a:t> </a:t>
            </a:r>
          </a:p>
          <a:p>
            <a:r>
              <a:rPr lang="en-GB" sz="1400" dirty="0"/>
              <a:t>The physics case of a 3 TeV muon collider stage </a:t>
            </a:r>
            <a:r>
              <a:rPr lang="en-US" sz="1400" b="0" i="0" u="none" strike="noStrike" dirty="0">
                <a:solidFill>
                  <a:srgbClr val="0050B3"/>
                </a:solidFill>
                <a:effectLst/>
                <a:hlinkClick r:id="rId5"/>
              </a:rPr>
              <a:t>2203.07261</a:t>
            </a:r>
            <a:r>
              <a:rPr lang="en-US" sz="1400" b="0" i="0" dirty="0">
                <a:effectLst/>
              </a:rPr>
              <a:t> </a:t>
            </a:r>
            <a:endParaRPr lang="en-GB" sz="1400" dirty="0"/>
          </a:p>
        </p:txBody>
      </p:sp>
      <p:pic>
        <p:nvPicPr>
          <p:cNvPr id="9" name="Picture 8">
            <a:extLst>
              <a:ext uri="{FF2B5EF4-FFF2-40B4-BE49-F238E27FC236}">
                <a16:creationId xmlns:a16="http://schemas.microsoft.com/office/drawing/2014/main" id="{6CD3299C-4CFE-44AA-936D-798F42BA049C}"/>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Layer>
                </a14:imgProps>
              </a:ext>
              <a:ext uri="{28A0092B-C50C-407E-A947-70E740481C1C}">
                <a14:useLocalDpi xmlns:a14="http://schemas.microsoft.com/office/drawing/2010/main" val="0"/>
              </a:ext>
            </a:extLst>
          </a:blip>
          <a:srcRect/>
          <a:stretch/>
        </p:blipFill>
        <p:spPr>
          <a:xfrm>
            <a:off x="79571" y="1300202"/>
            <a:ext cx="6302299" cy="4578084"/>
          </a:xfrm>
          <a:prstGeom prst="rect">
            <a:avLst/>
          </a:prstGeom>
        </p:spPr>
      </p:pic>
      <p:pic>
        <p:nvPicPr>
          <p:cNvPr id="11" name="Picture 10">
            <a:extLst>
              <a:ext uri="{FF2B5EF4-FFF2-40B4-BE49-F238E27FC236}">
                <a16:creationId xmlns:a16="http://schemas.microsoft.com/office/drawing/2014/main" id="{FA4641A6-5DC8-456B-870C-B8904E93B41B}"/>
              </a:ext>
            </a:extLst>
          </p:cNvPr>
          <p:cNvPicPr>
            <a:picLocks noChangeAspect="1"/>
          </p:cNvPicPr>
          <p:nvPr/>
        </p:nvPicPr>
        <p:blipFill>
          <a:blip r:embed="rId8">
            <a:extLst>
              <a:ext uri="{BEBA8EAE-BF5A-486C-A8C5-ECC9F3942E4B}">
                <a14:imgProps xmlns:a14="http://schemas.microsoft.com/office/drawing/2010/main">
                  <a14:imgLayer r:embed="rId9">
                    <a14:imgEffect>
                      <a14:sharpenSoften amount="25000"/>
                    </a14:imgEffect>
                  </a14:imgLayer>
                </a14:imgProps>
              </a:ext>
              <a:ext uri="{28A0092B-C50C-407E-A947-70E740481C1C}">
                <a14:useLocalDpi xmlns:a14="http://schemas.microsoft.com/office/drawing/2010/main" val="0"/>
              </a:ext>
            </a:extLst>
          </a:blip>
          <a:srcRect/>
          <a:stretch/>
        </p:blipFill>
        <p:spPr>
          <a:xfrm>
            <a:off x="6381870" y="1161076"/>
            <a:ext cx="5066999" cy="3724054"/>
          </a:xfrm>
          <a:prstGeom prst="rect">
            <a:avLst/>
          </a:prstGeom>
        </p:spPr>
      </p:pic>
    </p:spTree>
    <p:extLst>
      <p:ext uri="{BB962C8B-B14F-4D97-AF65-F5344CB8AC3E}">
        <p14:creationId xmlns:p14="http://schemas.microsoft.com/office/powerpoint/2010/main" val="29415765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E69D1EE-A1A2-A904-14CB-EBC9E2D6E742}"/>
              </a:ext>
            </a:extLst>
          </p:cNvPr>
          <p:cNvSpPr>
            <a:spLocks noGrp="1"/>
          </p:cNvSpPr>
          <p:nvPr>
            <p:ph type="ctrTitle"/>
          </p:nvPr>
        </p:nvSpPr>
        <p:spPr>
          <a:xfrm>
            <a:off x="397565" y="2676071"/>
            <a:ext cx="5786437" cy="698591"/>
          </a:xfrm>
        </p:spPr>
        <p:txBody>
          <a:bodyPr/>
          <a:lstStyle/>
          <a:p>
            <a:r>
              <a:rPr lang="en-US" dirty="0"/>
              <a:t>Call from the Higgs</a:t>
            </a:r>
          </a:p>
        </p:txBody>
      </p:sp>
      <p:pic>
        <p:nvPicPr>
          <p:cNvPr id="1026" name="Picture 2" descr="Nobel Prize winner Peter Higgs tells a story to rapt listeners at the Dec. 9 Nobel Prize ceremony reception in Stockholm, Sweden. From left: ATLAS Spokesperson Fabiola Gianotti, Fermilab and University of Chicago scientist Marcela Carena, Physics Nobel Prize Committee Chair Lars Brink, Peter Higgs. Photo courtesy of Marcela Carena, PPD and University of Chicago, and Carlos Wagner, Argonne and University of Chicago">
            <a:extLst>
              <a:ext uri="{FF2B5EF4-FFF2-40B4-BE49-F238E27FC236}">
                <a16:creationId xmlns:a16="http://schemas.microsoft.com/office/drawing/2014/main" id="{BFB696CF-6D7C-D48B-372E-8BD7EC6BF31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05563" y="0"/>
            <a:ext cx="578643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77887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2FF8DE-A10A-475B-8E52-8A4F401CA85B}"/>
              </a:ext>
            </a:extLst>
          </p:cNvPr>
          <p:cNvSpPr>
            <a:spLocks noGrp="1"/>
          </p:cNvSpPr>
          <p:nvPr>
            <p:ph type="dt" sz="half" idx="10"/>
          </p:nvPr>
        </p:nvSpPr>
        <p:spPr/>
        <p:txBody>
          <a:bodyPr/>
          <a:lstStyle/>
          <a:p>
            <a:r>
              <a:rPr lang="en-US" altLang="zh-CN"/>
              <a:t>05/30/2022</a:t>
            </a:r>
            <a:endParaRPr lang="zh-CN" altLang="en-US" dirty="0"/>
          </a:p>
        </p:txBody>
      </p:sp>
      <p:sp>
        <p:nvSpPr>
          <p:cNvPr id="3" name="Footer Placeholder 2">
            <a:extLst>
              <a:ext uri="{FF2B5EF4-FFF2-40B4-BE49-F238E27FC236}">
                <a16:creationId xmlns:a16="http://schemas.microsoft.com/office/drawing/2014/main" id="{7E8AE158-92F5-4565-A4F8-CA2B50D02FBF}"/>
              </a:ext>
            </a:extLst>
          </p:cNvPr>
          <p:cNvSpPr>
            <a:spLocks noGrp="1"/>
          </p:cNvSpPr>
          <p:nvPr>
            <p:ph type="ftr" sz="quarter" idx="11"/>
          </p:nvPr>
        </p:nvSpPr>
        <p:spPr/>
        <p:txBody>
          <a:bodyPr/>
          <a:lstStyle/>
          <a:p>
            <a:r>
              <a:rPr lang="en-US" altLang="zh-CN"/>
              <a:t>Future Colliders                       Zhen Liu                              Marcela Carlos Fest</a:t>
            </a:r>
            <a:endParaRPr lang="zh-CN" altLang="en-US" dirty="0"/>
          </a:p>
        </p:txBody>
      </p:sp>
      <p:sp>
        <p:nvSpPr>
          <p:cNvPr id="4" name="Slide Number Placeholder 3">
            <a:extLst>
              <a:ext uri="{FF2B5EF4-FFF2-40B4-BE49-F238E27FC236}">
                <a16:creationId xmlns:a16="http://schemas.microsoft.com/office/drawing/2014/main" id="{A1AFE8BC-6F74-4B77-A7D2-DCAE0CF6F618}"/>
              </a:ext>
            </a:extLst>
          </p:cNvPr>
          <p:cNvSpPr>
            <a:spLocks noGrp="1"/>
          </p:cNvSpPr>
          <p:nvPr>
            <p:ph type="sldNum" sz="quarter" idx="12"/>
          </p:nvPr>
        </p:nvSpPr>
        <p:spPr/>
        <p:txBody>
          <a:bodyPr/>
          <a:lstStyle/>
          <a:p>
            <a:fld id="{5DD3DB80-B894-403A-B48E-6FDC1A72010E}" type="slidenum">
              <a:rPr lang="zh-CN" altLang="en-US" smtClean="0"/>
              <a:pPr/>
              <a:t>12</a:t>
            </a:fld>
            <a:endParaRPr lang="zh-CN" altLang="en-US" dirty="0"/>
          </a:p>
        </p:txBody>
      </p:sp>
      <mc:AlternateContent xmlns:mc="http://schemas.openxmlformats.org/markup-compatibility/2006" xmlns:p14="http://schemas.microsoft.com/office/powerpoint/2010/main">
        <mc:Choice Requires="p14">
          <p:contentPart p14:bwMode="auto" r:id="rId3">
            <p14:nvContentPartPr>
              <p14:cNvPr id="7" name="Ink 6">
                <a:extLst>
                  <a:ext uri="{FF2B5EF4-FFF2-40B4-BE49-F238E27FC236}">
                    <a16:creationId xmlns:a16="http://schemas.microsoft.com/office/drawing/2014/main" id="{738BF15A-4CA6-480F-87B9-2CA0BD1AE14A}"/>
                  </a:ext>
                </a:extLst>
              </p14:cNvPr>
              <p14:cNvContentPartPr/>
              <p14:nvPr/>
            </p14:nvContentPartPr>
            <p14:xfrm>
              <a:off x="743106" y="1344539"/>
              <a:ext cx="331717" cy="447674"/>
            </p14:xfrm>
          </p:contentPart>
        </mc:Choice>
        <mc:Fallback xmlns="">
          <p:pic>
            <p:nvPicPr>
              <p:cNvPr id="7" name="Ink 6">
                <a:extLst>
                  <a:ext uri="{FF2B5EF4-FFF2-40B4-BE49-F238E27FC236}">
                    <a16:creationId xmlns:a16="http://schemas.microsoft.com/office/drawing/2014/main" id="{738BF15A-4CA6-480F-87B9-2CA0BD1AE14A}"/>
                  </a:ext>
                </a:extLst>
              </p:cNvPr>
              <p:cNvPicPr/>
              <p:nvPr/>
            </p:nvPicPr>
            <p:blipFill>
              <a:blip r:embed="rId4"/>
              <a:stretch>
                <a:fillRect/>
              </a:stretch>
            </p:blipFill>
            <p:spPr>
              <a:xfrm>
                <a:off x="724960" y="1326575"/>
                <a:ext cx="367647" cy="483244"/>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8" name="Ink 7">
                <a:extLst>
                  <a:ext uri="{FF2B5EF4-FFF2-40B4-BE49-F238E27FC236}">
                    <a16:creationId xmlns:a16="http://schemas.microsoft.com/office/drawing/2014/main" id="{FCA44180-5092-4F0B-A34E-8F634E87C1F4}"/>
                  </a:ext>
                </a:extLst>
              </p14:cNvPr>
              <p14:cNvContentPartPr/>
              <p14:nvPr/>
            </p14:nvContentPartPr>
            <p14:xfrm>
              <a:off x="1120092" y="1302951"/>
              <a:ext cx="201914" cy="476250"/>
            </p14:xfrm>
          </p:contentPart>
        </mc:Choice>
        <mc:Fallback xmlns="">
          <p:pic>
            <p:nvPicPr>
              <p:cNvPr id="8" name="Ink 7">
                <a:extLst>
                  <a:ext uri="{FF2B5EF4-FFF2-40B4-BE49-F238E27FC236}">
                    <a16:creationId xmlns:a16="http://schemas.microsoft.com/office/drawing/2014/main" id="{FCA44180-5092-4F0B-A34E-8F634E87C1F4}"/>
                  </a:ext>
                </a:extLst>
              </p:cNvPr>
              <p:cNvPicPr/>
              <p:nvPr/>
            </p:nvPicPr>
            <p:blipFill>
              <a:blip r:embed="rId6"/>
              <a:stretch>
                <a:fillRect/>
              </a:stretch>
            </p:blipFill>
            <p:spPr>
              <a:xfrm>
                <a:off x="1101869" y="1284843"/>
                <a:ext cx="237996" cy="512105"/>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1" name="Ink 10">
                <a:extLst>
                  <a:ext uri="{FF2B5EF4-FFF2-40B4-BE49-F238E27FC236}">
                    <a16:creationId xmlns:a16="http://schemas.microsoft.com/office/drawing/2014/main" id="{1AF03B13-83CB-4079-93BE-9D442DD91E66}"/>
                  </a:ext>
                </a:extLst>
              </p14:cNvPr>
              <p14:cNvContentPartPr/>
              <p14:nvPr/>
            </p14:nvContentPartPr>
            <p14:xfrm>
              <a:off x="645108" y="2111194"/>
              <a:ext cx="389406" cy="447674"/>
            </p14:xfrm>
          </p:contentPart>
        </mc:Choice>
        <mc:Fallback xmlns="">
          <p:pic>
            <p:nvPicPr>
              <p:cNvPr id="11" name="Ink 10">
                <a:extLst>
                  <a:ext uri="{FF2B5EF4-FFF2-40B4-BE49-F238E27FC236}">
                    <a16:creationId xmlns:a16="http://schemas.microsoft.com/office/drawing/2014/main" id="{1AF03B13-83CB-4079-93BE-9D442DD91E66}"/>
                  </a:ext>
                </a:extLst>
              </p:cNvPr>
              <p:cNvPicPr/>
              <p:nvPr/>
            </p:nvPicPr>
            <p:blipFill>
              <a:blip r:embed="rId8"/>
              <a:stretch>
                <a:fillRect/>
              </a:stretch>
            </p:blipFill>
            <p:spPr>
              <a:xfrm>
                <a:off x="627278" y="2093040"/>
                <a:ext cx="424709" cy="483619"/>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2" name="Ink 11">
                <a:extLst>
                  <a:ext uri="{FF2B5EF4-FFF2-40B4-BE49-F238E27FC236}">
                    <a16:creationId xmlns:a16="http://schemas.microsoft.com/office/drawing/2014/main" id="{70715851-A6E0-40AC-809F-5473E7A8CA6D}"/>
                  </a:ext>
                </a:extLst>
              </p14:cNvPr>
              <p14:cNvContentPartPr/>
              <p14:nvPr/>
            </p14:nvContentPartPr>
            <p14:xfrm>
              <a:off x="682058" y="2850986"/>
              <a:ext cx="302871" cy="581025"/>
            </p14:xfrm>
          </p:contentPart>
        </mc:Choice>
        <mc:Fallback xmlns="">
          <p:pic>
            <p:nvPicPr>
              <p:cNvPr id="12" name="Ink 11">
                <a:extLst>
                  <a:ext uri="{FF2B5EF4-FFF2-40B4-BE49-F238E27FC236}">
                    <a16:creationId xmlns:a16="http://schemas.microsoft.com/office/drawing/2014/main" id="{70715851-A6E0-40AC-809F-5473E7A8CA6D}"/>
                  </a:ext>
                </a:extLst>
              </p:cNvPr>
              <p:cNvPicPr/>
              <p:nvPr/>
            </p:nvPicPr>
            <p:blipFill>
              <a:blip r:embed="rId10"/>
              <a:stretch>
                <a:fillRect/>
              </a:stretch>
            </p:blipFill>
            <p:spPr>
              <a:xfrm>
                <a:off x="663965" y="2832863"/>
                <a:ext cx="338694" cy="616909"/>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3" name="Ink 12">
                <a:extLst>
                  <a:ext uri="{FF2B5EF4-FFF2-40B4-BE49-F238E27FC236}">
                    <a16:creationId xmlns:a16="http://schemas.microsoft.com/office/drawing/2014/main" id="{D5967738-9A71-4C30-8DAD-5CE39AE16941}"/>
                  </a:ext>
                </a:extLst>
              </p14:cNvPr>
              <p14:cNvContentPartPr/>
              <p14:nvPr/>
            </p14:nvContentPartPr>
            <p14:xfrm>
              <a:off x="1069580" y="2414867"/>
              <a:ext cx="14422" cy="466725"/>
            </p14:xfrm>
          </p:contentPart>
        </mc:Choice>
        <mc:Fallback xmlns="">
          <p:pic>
            <p:nvPicPr>
              <p:cNvPr id="13" name="Ink 12">
                <a:extLst>
                  <a:ext uri="{FF2B5EF4-FFF2-40B4-BE49-F238E27FC236}">
                    <a16:creationId xmlns:a16="http://schemas.microsoft.com/office/drawing/2014/main" id="{D5967738-9A71-4C30-8DAD-5CE39AE16941}"/>
                  </a:ext>
                </a:extLst>
              </p:cNvPr>
              <p:cNvPicPr/>
              <p:nvPr/>
            </p:nvPicPr>
            <p:blipFill>
              <a:blip r:embed="rId12"/>
              <a:stretch>
                <a:fillRect/>
              </a:stretch>
            </p:blipFill>
            <p:spPr>
              <a:xfrm>
                <a:off x="1048977" y="2396875"/>
                <a:ext cx="55216" cy="50235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4" name="Ink 13">
                <a:extLst>
                  <a:ext uri="{FF2B5EF4-FFF2-40B4-BE49-F238E27FC236}">
                    <a16:creationId xmlns:a16="http://schemas.microsoft.com/office/drawing/2014/main" id="{E6AF5D4D-6C87-4979-BB42-0E479DA95594}"/>
                  </a:ext>
                </a:extLst>
              </p14:cNvPr>
              <p14:cNvContentPartPr/>
              <p14:nvPr/>
            </p14:nvContentPartPr>
            <p14:xfrm>
              <a:off x="1039546" y="2459691"/>
              <a:ext cx="216337" cy="457200"/>
            </p14:xfrm>
          </p:contentPart>
        </mc:Choice>
        <mc:Fallback xmlns="">
          <p:pic>
            <p:nvPicPr>
              <p:cNvPr id="14" name="Ink 13">
                <a:extLst>
                  <a:ext uri="{FF2B5EF4-FFF2-40B4-BE49-F238E27FC236}">
                    <a16:creationId xmlns:a16="http://schemas.microsoft.com/office/drawing/2014/main" id="{E6AF5D4D-6C87-4979-BB42-0E479DA95594}"/>
                  </a:ext>
                </a:extLst>
              </p:cNvPr>
              <p:cNvPicPr/>
              <p:nvPr/>
            </p:nvPicPr>
            <p:blipFill>
              <a:blip r:embed="rId14"/>
              <a:stretch>
                <a:fillRect/>
              </a:stretch>
            </p:blipFill>
            <p:spPr>
              <a:xfrm>
                <a:off x="1021637" y="2441691"/>
                <a:ext cx="251796" cy="49284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5" name="Ink 14">
                <a:extLst>
                  <a:ext uri="{FF2B5EF4-FFF2-40B4-BE49-F238E27FC236}">
                    <a16:creationId xmlns:a16="http://schemas.microsoft.com/office/drawing/2014/main" id="{8A0CC07B-38CC-4688-B64F-E6148EDF195E}"/>
                  </a:ext>
                </a:extLst>
              </p14:cNvPr>
              <p14:cNvContentPartPr/>
              <p14:nvPr/>
            </p14:nvContentPartPr>
            <p14:xfrm>
              <a:off x="1277092" y="2683327"/>
              <a:ext cx="108168" cy="28575"/>
            </p14:xfrm>
          </p:contentPart>
        </mc:Choice>
        <mc:Fallback xmlns="">
          <p:pic>
            <p:nvPicPr>
              <p:cNvPr id="15" name="Ink 14">
                <a:extLst>
                  <a:ext uri="{FF2B5EF4-FFF2-40B4-BE49-F238E27FC236}">
                    <a16:creationId xmlns:a16="http://schemas.microsoft.com/office/drawing/2014/main" id="{8A0CC07B-38CC-4688-B64F-E6148EDF195E}"/>
                  </a:ext>
                </a:extLst>
              </p:cNvPr>
              <p:cNvPicPr/>
              <p:nvPr/>
            </p:nvPicPr>
            <p:blipFill>
              <a:blip r:embed="rId16"/>
              <a:stretch>
                <a:fillRect/>
              </a:stretch>
            </p:blipFill>
            <p:spPr>
              <a:xfrm>
                <a:off x="1259646" y="2665468"/>
                <a:ext cx="142712" cy="63937"/>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6" name="Ink 15">
                <a:extLst>
                  <a:ext uri="{FF2B5EF4-FFF2-40B4-BE49-F238E27FC236}">
                    <a16:creationId xmlns:a16="http://schemas.microsoft.com/office/drawing/2014/main" id="{EF5EC5F7-6897-4F89-B69E-1E98748DA3AB}"/>
                  </a:ext>
                </a:extLst>
              </p14:cNvPr>
              <p14:cNvContentPartPr/>
              <p14:nvPr/>
            </p14:nvContentPartPr>
            <p14:xfrm>
              <a:off x="1527364" y="2650191"/>
              <a:ext cx="57690" cy="19049"/>
            </p14:xfrm>
          </p:contentPart>
        </mc:Choice>
        <mc:Fallback xmlns="">
          <p:pic>
            <p:nvPicPr>
              <p:cNvPr id="16" name="Ink 15">
                <a:extLst>
                  <a:ext uri="{FF2B5EF4-FFF2-40B4-BE49-F238E27FC236}">
                    <a16:creationId xmlns:a16="http://schemas.microsoft.com/office/drawing/2014/main" id="{EF5EC5F7-6897-4F89-B69E-1E98748DA3AB}"/>
                  </a:ext>
                </a:extLst>
              </p:cNvPr>
              <p:cNvPicPr/>
              <p:nvPr/>
            </p:nvPicPr>
            <p:blipFill>
              <a:blip r:embed="rId18"/>
              <a:stretch>
                <a:fillRect/>
              </a:stretch>
            </p:blipFill>
            <p:spPr>
              <a:xfrm>
                <a:off x="1509558" y="2630753"/>
                <a:ext cx="92945" cy="57536"/>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7" name="Ink 16">
                <a:extLst>
                  <a:ext uri="{FF2B5EF4-FFF2-40B4-BE49-F238E27FC236}">
                    <a16:creationId xmlns:a16="http://schemas.microsoft.com/office/drawing/2014/main" id="{19800045-24EB-4145-A7BA-843B12778660}"/>
                  </a:ext>
                </a:extLst>
              </p14:cNvPr>
              <p14:cNvContentPartPr/>
              <p14:nvPr/>
            </p14:nvContentPartPr>
            <p14:xfrm>
              <a:off x="1692798" y="2683809"/>
              <a:ext cx="21634" cy="9524"/>
            </p14:xfrm>
          </p:contentPart>
        </mc:Choice>
        <mc:Fallback xmlns="">
          <p:pic>
            <p:nvPicPr>
              <p:cNvPr id="17" name="Ink 16">
                <a:extLst>
                  <a:ext uri="{FF2B5EF4-FFF2-40B4-BE49-F238E27FC236}">
                    <a16:creationId xmlns:a16="http://schemas.microsoft.com/office/drawing/2014/main" id="{19800045-24EB-4145-A7BA-843B12778660}"/>
                  </a:ext>
                </a:extLst>
              </p:cNvPr>
              <p:cNvPicPr/>
              <p:nvPr/>
            </p:nvPicPr>
            <p:blipFill>
              <a:blip r:embed="rId20"/>
              <a:stretch>
                <a:fillRect/>
              </a:stretch>
            </p:blipFill>
            <p:spPr>
              <a:xfrm>
                <a:off x="1677121" y="2668448"/>
                <a:ext cx="52674" cy="39939"/>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8" name="Ink 17">
                <a:extLst>
                  <a:ext uri="{FF2B5EF4-FFF2-40B4-BE49-F238E27FC236}">
                    <a16:creationId xmlns:a16="http://schemas.microsoft.com/office/drawing/2014/main" id="{662EF3B6-322B-4C5D-BBA2-9C95ADB1D70D}"/>
                  </a:ext>
                </a:extLst>
              </p14:cNvPr>
              <p14:cNvContentPartPr/>
              <p14:nvPr/>
            </p14:nvContentPartPr>
            <p14:xfrm>
              <a:off x="1866716" y="2672602"/>
              <a:ext cx="43267" cy="28575"/>
            </p14:xfrm>
          </p:contentPart>
        </mc:Choice>
        <mc:Fallback xmlns="">
          <p:pic>
            <p:nvPicPr>
              <p:cNvPr id="18" name="Ink 17">
                <a:extLst>
                  <a:ext uri="{FF2B5EF4-FFF2-40B4-BE49-F238E27FC236}">
                    <a16:creationId xmlns:a16="http://schemas.microsoft.com/office/drawing/2014/main" id="{662EF3B6-322B-4C5D-BBA2-9C95ADB1D70D}"/>
                  </a:ext>
                </a:extLst>
              </p:cNvPr>
              <p:cNvPicPr/>
              <p:nvPr/>
            </p:nvPicPr>
            <p:blipFill>
              <a:blip r:embed="rId22"/>
              <a:stretch>
                <a:fillRect/>
              </a:stretch>
            </p:blipFill>
            <p:spPr>
              <a:xfrm>
                <a:off x="1848226" y="2654047"/>
                <a:ext cx="79878" cy="65314"/>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43" name="Ink 42">
                <a:extLst>
                  <a:ext uri="{FF2B5EF4-FFF2-40B4-BE49-F238E27FC236}">
                    <a16:creationId xmlns:a16="http://schemas.microsoft.com/office/drawing/2014/main" id="{38537A2E-A67C-4D5F-B8BC-0957CAD7DA54}"/>
                  </a:ext>
                </a:extLst>
              </p14:cNvPr>
              <p14:cNvContentPartPr/>
              <p14:nvPr/>
            </p14:nvContentPartPr>
            <p14:xfrm>
              <a:off x="1654151" y="2242198"/>
              <a:ext cx="173069" cy="304800"/>
            </p14:xfrm>
          </p:contentPart>
        </mc:Choice>
        <mc:Fallback xmlns="">
          <p:pic>
            <p:nvPicPr>
              <p:cNvPr id="43" name="Ink 42">
                <a:extLst>
                  <a:ext uri="{FF2B5EF4-FFF2-40B4-BE49-F238E27FC236}">
                    <a16:creationId xmlns:a16="http://schemas.microsoft.com/office/drawing/2014/main" id="{38537A2E-A67C-4D5F-B8BC-0957CAD7DA54}"/>
                  </a:ext>
                </a:extLst>
              </p:cNvPr>
              <p:cNvPicPr/>
              <p:nvPr/>
            </p:nvPicPr>
            <p:blipFill>
              <a:blip r:embed="rId24"/>
              <a:stretch>
                <a:fillRect/>
              </a:stretch>
            </p:blipFill>
            <p:spPr>
              <a:xfrm>
                <a:off x="1636382" y="2224162"/>
                <a:ext cx="208251" cy="34051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56" name="Ink 55">
                <a:extLst>
                  <a:ext uri="{FF2B5EF4-FFF2-40B4-BE49-F238E27FC236}">
                    <a16:creationId xmlns:a16="http://schemas.microsoft.com/office/drawing/2014/main" id="{7B754837-0D3F-4695-9CE9-C1CA04BF996C}"/>
                  </a:ext>
                </a:extLst>
              </p14:cNvPr>
              <p14:cNvContentPartPr/>
              <p14:nvPr/>
            </p14:nvContentPartPr>
            <p14:xfrm>
              <a:off x="2808234" y="1490382"/>
              <a:ext cx="7210" cy="123824"/>
            </p14:xfrm>
          </p:contentPart>
        </mc:Choice>
        <mc:Fallback xmlns="">
          <p:pic>
            <p:nvPicPr>
              <p:cNvPr id="56" name="Ink 55">
                <a:extLst>
                  <a:ext uri="{FF2B5EF4-FFF2-40B4-BE49-F238E27FC236}">
                    <a16:creationId xmlns:a16="http://schemas.microsoft.com/office/drawing/2014/main" id="{7B754837-0D3F-4695-9CE9-C1CA04BF996C}"/>
                  </a:ext>
                </a:extLst>
              </p:cNvPr>
              <p:cNvPicPr/>
              <p:nvPr/>
            </p:nvPicPr>
            <p:blipFill>
              <a:blip r:embed="rId26"/>
              <a:stretch>
                <a:fillRect/>
              </a:stretch>
            </p:blipFill>
            <p:spPr>
              <a:xfrm>
                <a:off x="2780503" y="1473088"/>
                <a:ext cx="62117" cy="158066"/>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57" name="Ink 56">
                <a:extLst>
                  <a:ext uri="{FF2B5EF4-FFF2-40B4-BE49-F238E27FC236}">
                    <a16:creationId xmlns:a16="http://schemas.microsoft.com/office/drawing/2014/main" id="{2F7CF3BC-4610-4204-BD40-53424F11899D}"/>
                  </a:ext>
                </a:extLst>
              </p14:cNvPr>
              <p14:cNvContentPartPr/>
              <p14:nvPr/>
            </p14:nvContentPartPr>
            <p14:xfrm>
              <a:off x="2808418" y="2101102"/>
              <a:ext cx="7210" cy="190500"/>
            </p14:xfrm>
          </p:contentPart>
        </mc:Choice>
        <mc:Fallback xmlns="">
          <p:pic>
            <p:nvPicPr>
              <p:cNvPr id="57" name="Ink 56">
                <a:extLst>
                  <a:ext uri="{FF2B5EF4-FFF2-40B4-BE49-F238E27FC236}">
                    <a16:creationId xmlns:a16="http://schemas.microsoft.com/office/drawing/2014/main" id="{2F7CF3BC-4610-4204-BD40-53424F11899D}"/>
                  </a:ext>
                </a:extLst>
              </p:cNvPr>
              <p:cNvPicPr/>
              <p:nvPr/>
            </p:nvPicPr>
            <p:blipFill>
              <a:blip r:embed="rId28"/>
              <a:stretch>
                <a:fillRect/>
              </a:stretch>
            </p:blipFill>
            <p:spPr>
              <a:xfrm>
                <a:off x="2775645" y="2083430"/>
                <a:ext cx="72100" cy="22549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58" name="Ink 57">
                <a:extLst>
                  <a:ext uri="{FF2B5EF4-FFF2-40B4-BE49-F238E27FC236}">
                    <a16:creationId xmlns:a16="http://schemas.microsoft.com/office/drawing/2014/main" id="{A549194F-5524-4975-9FF8-187799BE15F8}"/>
                  </a:ext>
                </a:extLst>
              </p14:cNvPr>
              <p14:cNvContentPartPr/>
              <p14:nvPr/>
            </p14:nvContentPartPr>
            <p14:xfrm>
              <a:off x="2816718" y="2661396"/>
              <a:ext cx="7210" cy="85725"/>
            </p14:xfrm>
          </p:contentPart>
        </mc:Choice>
        <mc:Fallback xmlns="">
          <p:pic>
            <p:nvPicPr>
              <p:cNvPr id="58" name="Ink 57">
                <a:extLst>
                  <a:ext uri="{FF2B5EF4-FFF2-40B4-BE49-F238E27FC236}">
                    <a16:creationId xmlns:a16="http://schemas.microsoft.com/office/drawing/2014/main" id="{A549194F-5524-4975-9FF8-187799BE15F8}"/>
                  </a:ext>
                </a:extLst>
              </p:cNvPr>
              <p:cNvPicPr/>
              <p:nvPr/>
            </p:nvPicPr>
            <p:blipFill>
              <a:blip r:embed="rId30"/>
              <a:stretch>
                <a:fillRect/>
              </a:stretch>
            </p:blipFill>
            <p:spPr>
              <a:xfrm>
                <a:off x="2790968" y="2642597"/>
                <a:ext cx="58195" cy="122948"/>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59" name="Ink 58">
                <a:extLst>
                  <a:ext uri="{FF2B5EF4-FFF2-40B4-BE49-F238E27FC236}">
                    <a16:creationId xmlns:a16="http://schemas.microsoft.com/office/drawing/2014/main" id="{803E6C0C-18B8-4BE4-AFD3-E36621D257D7}"/>
                  </a:ext>
                </a:extLst>
              </p14:cNvPr>
              <p14:cNvContentPartPr/>
              <p14:nvPr/>
            </p14:nvContentPartPr>
            <p14:xfrm>
              <a:off x="2863378" y="3148852"/>
              <a:ext cx="7210" cy="142875"/>
            </p14:xfrm>
          </p:contentPart>
        </mc:Choice>
        <mc:Fallback xmlns="">
          <p:pic>
            <p:nvPicPr>
              <p:cNvPr id="59" name="Ink 58">
                <a:extLst>
                  <a:ext uri="{FF2B5EF4-FFF2-40B4-BE49-F238E27FC236}">
                    <a16:creationId xmlns:a16="http://schemas.microsoft.com/office/drawing/2014/main" id="{803E6C0C-18B8-4BE4-AFD3-E36621D257D7}"/>
                  </a:ext>
                </a:extLst>
              </p:cNvPr>
              <p:cNvPicPr/>
              <p:nvPr/>
            </p:nvPicPr>
            <p:blipFill>
              <a:blip r:embed="rId32"/>
              <a:stretch>
                <a:fillRect/>
              </a:stretch>
            </p:blipFill>
            <p:spPr>
              <a:xfrm>
                <a:off x="2835647" y="3130993"/>
                <a:ext cx="62117" cy="178237"/>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94" name="Ink 93">
                <a:extLst>
                  <a:ext uri="{FF2B5EF4-FFF2-40B4-BE49-F238E27FC236}">
                    <a16:creationId xmlns:a16="http://schemas.microsoft.com/office/drawing/2014/main" id="{127131C3-5E9D-4CE2-B87E-445C29F0D231}"/>
                  </a:ext>
                </a:extLst>
              </p14:cNvPr>
              <p14:cNvContentPartPr/>
              <p14:nvPr/>
            </p14:nvContentPartPr>
            <p14:xfrm>
              <a:off x="6487775" y="1345716"/>
              <a:ext cx="187492" cy="600075"/>
            </p14:xfrm>
          </p:contentPart>
        </mc:Choice>
        <mc:Fallback xmlns="">
          <p:pic>
            <p:nvPicPr>
              <p:cNvPr id="94" name="Ink 93">
                <a:extLst>
                  <a:ext uri="{FF2B5EF4-FFF2-40B4-BE49-F238E27FC236}">
                    <a16:creationId xmlns:a16="http://schemas.microsoft.com/office/drawing/2014/main" id="{127131C3-5E9D-4CE2-B87E-445C29F0D231}"/>
                  </a:ext>
                </a:extLst>
              </p:cNvPr>
              <p:cNvPicPr/>
              <p:nvPr/>
            </p:nvPicPr>
            <p:blipFill>
              <a:blip r:embed="rId34"/>
              <a:stretch>
                <a:fillRect/>
              </a:stretch>
            </p:blipFill>
            <p:spPr>
              <a:xfrm>
                <a:off x="6469747" y="1327663"/>
                <a:ext cx="223188" cy="635820"/>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95" name="Ink 94">
                <a:extLst>
                  <a:ext uri="{FF2B5EF4-FFF2-40B4-BE49-F238E27FC236}">
                    <a16:creationId xmlns:a16="http://schemas.microsoft.com/office/drawing/2014/main" id="{489C63A4-AFA2-4E73-8B9C-5BEC8154C328}"/>
                  </a:ext>
                </a:extLst>
              </p14:cNvPr>
              <p14:cNvContentPartPr/>
              <p14:nvPr/>
            </p14:nvContentPartPr>
            <p14:xfrm>
              <a:off x="6702481" y="1363943"/>
              <a:ext cx="72112" cy="28575"/>
            </p14:xfrm>
          </p:contentPart>
        </mc:Choice>
        <mc:Fallback xmlns="">
          <p:pic>
            <p:nvPicPr>
              <p:cNvPr id="95" name="Ink 94">
                <a:extLst>
                  <a:ext uri="{FF2B5EF4-FFF2-40B4-BE49-F238E27FC236}">
                    <a16:creationId xmlns:a16="http://schemas.microsoft.com/office/drawing/2014/main" id="{489C63A4-AFA2-4E73-8B9C-5BEC8154C328}"/>
                  </a:ext>
                </a:extLst>
              </p:cNvPr>
              <p:cNvPicPr/>
              <p:nvPr/>
            </p:nvPicPr>
            <p:blipFill>
              <a:blip r:embed="rId36"/>
              <a:stretch>
                <a:fillRect/>
              </a:stretch>
            </p:blipFill>
            <p:spPr>
              <a:xfrm>
                <a:off x="6684893" y="1347707"/>
                <a:ext cx="106937" cy="60722"/>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96" name="Ink 95">
                <a:extLst>
                  <a:ext uri="{FF2B5EF4-FFF2-40B4-BE49-F238E27FC236}">
                    <a16:creationId xmlns:a16="http://schemas.microsoft.com/office/drawing/2014/main" id="{73C9AA7B-C620-425F-9425-FAC2E1F0D462}"/>
                  </a:ext>
                </a:extLst>
              </p14:cNvPr>
              <p14:cNvContentPartPr/>
              <p14:nvPr/>
            </p14:nvContentPartPr>
            <p14:xfrm>
              <a:off x="6761705" y="1238249"/>
              <a:ext cx="28844" cy="238125"/>
            </p14:xfrm>
          </p:contentPart>
        </mc:Choice>
        <mc:Fallback xmlns="">
          <p:pic>
            <p:nvPicPr>
              <p:cNvPr id="96" name="Ink 95">
                <a:extLst>
                  <a:ext uri="{FF2B5EF4-FFF2-40B4-BE49-F238E27FC236}">
                    <a16:creationId xmlns:a16="http://schemas.microsoft.com/office/drawing/2014/main" id="{73C9AA7B-C620-425F-9425-FAC2E1F0D462}"/>
                  </a:ext>
                </a:extLst>
              </p:cNvPr>
              <p:cNvPicPr/>
              <p:nvPr/>
            </p:nvPicPr>
            <p:blipFill>
              <a:blip r:embed="rId38"/>
              <a:stretch>
                <a:fillRect/>
              </a:stretch>
            </p:blipFill>
            <p:spPr>
              <a:xfrm>
                <a:off x="6744536" y="1220558"/>
                <a:ext cx="62839" cy="273154"/>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97" name="Ink 96">
                <a:extLst>
                  <a:ext uri="{FF2B5EF4-FFF2-40B4-BE49-F238E27FC236}">
                    <a16:creationId xmlns:a16="http://schemas.microsoft.com/office/drawing/2014/main" id="{5080782C-6A09-4036-BBC4-656101422B44}"/>
                  </a:ext>
                </a:extLst>
              </p14:cNvPr>
              <p14:cNvContentPartPr/>
              <p14:nvPr/>
            </p14:nvContentPartPr>
            <p14:xfrm>
              <a:off x="6891141" y="1272886"/>
              <a:ext cx="194703" cy="619125"/>
            </p14:xfrm>
          </p:contentPart>
        </mc:Choice>
        <mc:Fallback xmlns="">
          <p:pic>
            <p:nvPicPr>
              <p:cNvPr id="97" name="Ink 96">
                <a:extLst>
                  <a:ext uri="{FF2B5EF4-FFF2-40B4-BE49-F238E27FC236}">
                    <a16:creationId xmlns:a16="http://schemas.microsoft.com/office/drawing/2014/main" id="{5080782C-6A09-4036-BBC4-656101422B44}"/>
                  </a:ext>
                </a:extLst>
              </p:cNvPr>
              <p:cNvPicPr/>
              <p:nvPr/>
            </p:nvPicPr>
            <p:blipFill>
              <a:blip r:embed="rId40"/>
              <a:stretch>
                <a:fillRect/>
              </a:stretch>
            </p:blipFill>
            <p:spPr>
              <a:xfrm>
                <a:off x="6872910" y="1254909"/>
                <a:ext cx="230800" cy="654719"/>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98" name="Ink 97">
                <a:extLst>
                  <a:ext uri="{FF2B5EF4-FFF2-40B4-BE49-F238E27FC236}">
                    <a16:creationId xmlns:a16="http://schemas.microsoft.com/office/drawing/2014/main" id="{171B64F1-2B48-4898-AF4C-693694705156}"/>
                  </a:ext>
                </a:extLst>
              </p14:cNvPr>
              <p14:cNvContentPartPr/>
              <p14:nvPr/>
            </p14:nvContentPartPr>
            <p14:xfrm>
              <a:off x="7119801" y="1277426"/>
              <a:ext cx="7210" cy="9524"/>
            </p14:xfrm>
          </p:contentPart>
        </mc:Choice>
        <mc:Fallback xmlns="">
          <p:pic>
            <p:nvPicPr>
              <p:cNvPr id="98" name="Ink 97">
                <a:extLst>
                  <a:ext uri="{FF2B5EF4-FFF2-40B4-BE49-F238E27FC236}">
                    <a16:creationId xmlns:a16="http://schemas.microsoft.com/office/drawing/2014/main" id="{171B64F1-2B48-4898-AF4C-693694705156}"/>
                  </a:ext>
                </a:extLst>
              </p:cNvPr>
              <p:cNvPicPr/>
              <p:nvPr/>
            </p:nvPicPr>
            <p:blipFill>
              <a:blip r:embed="rId42"/>
              <a:stretch>
                <a:fillRect/>
              </a:stretch>
            </p:blipFill>
            <p:spPr>
              <a:xfrm>
                <a:off x="7101776" y="1249414"/>
                <a:ext cx="42900" cy="64987"/>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99" name="Ink 98">
                <a:extLst>
                  <a:ext uri="{FF2B5EF4-FFF2-40B4-BE49-F238E27FC236}">
                    <a16:creationId xmlns:a16="http://schemas.microsoft.com/office/drawing/2014/main" id="{6D3400A6-0DE0-4748-BD89-F12517A34346}"/>
                  </a:ext>
                </a:extLst>
              </p14:cNvPr>
              <p14:cNvContentPartPr/>
              <p14:nvPr/>
            </p14:nvContentPartPr>
            <p14:xfrm>
              <a:off x="7092492" y="1215838"/>
              <a:ext cx="21634" cy="266700"/>
            </p14:xfrm>
          </p:contentPart>
        </mc:Choice>
        <mc:Fallback xmlns="">
          <p:pic>
            <p:nvPicPr>
              <p:cNvPr id="99" name="Ink 98">
                <a:extLst>
                  <a:ext uri="{FF2B5EF4-FFF2-40B4-BE49-F238E27FC236}">
                    <a16:creationId xmlns:a16="http://schemas.microsoft.com/office/drawing/2014/main" id="{6D3400A6-0DE0-4748-BD89-F12517A34346}"/>
                  </a:ext>
                </a:extLst>
              </p:cNvPr>
              <p:cNvPicPr/>
              <p:nvPr/>
            </p:nvPicPr>
            <p:blipFill>
              <a:blip r:embed="rId44"/>
              <a:stretch>
                <a:fillRect/>
              </a:stretch>
            </p:blipFill>
            <p:spPr>
              <a:xfrm>
                <a:off x="7074759" y="1197987"/>
                <a:ext cx="56745" cy="302046"/>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100" name="Ink 99">
                <a:extLst>
                  <a:ext uri="{FF2B5EF4-FFF2-40B4-BE49-F238E27FC236}">
                    <a16:creationId xmlns:a16="http://schemas.microsoft.com/office/drawing/2014/main" id="{EC590E5A-AF18-427E-9E46-3BECB1AC7639}"/>
                  </a:ext>
                </a:extLst>
              </p14:cNvPr>
              <p14:cNvContentPartPr/>
              <p14:nvPr/>
            </p14:nvContentPartPr>
            <p14:xfrm>
              <a:off x="7156365" y="1278356"/>
              <a:ext cx="108168" cy="28575"/>
            </p14:xfrm>
          </p:contentPart>
        </mc:Choice>
        <mc:Fallback xmlns="">
          <p:pic>
            <p:nvPicPr>
              <p:cNvPr id="100" name="Ink 99">
                <a:extLst>
                  <a:ext uri="{FF2B5EF4-FFF2-40B4-BE49-F238E27FC236}">
                    <a16:creationId xmlns:a16="http://schemas.microsoft.com/office/drawing/2014/main" id="{EC590E5A-AF18-427E-9E46-3BECB1AC7639}"/>
                  </a:ext>
                </a:extLst>
              </p:cNvPr>
              <p:cNvPicPr/>
              <p:nvPr/>
            </p:nvPicPr>
            <p:blipFill>
              <a:blip r:embed="rId46"/>
              <a:stretch>
                <a:fillRect/>
              </a:stretch>
            </p:blipFill>
            <p:spPr>
              <a:xfrm>
                <a:off x="7138748" y="1259801"/>
                <a:ext cx="143050" cy="65314"/>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101" name="Ink 100">
                <a:extLst>
                  <a:ext uri="{FF2B5EF4-FFF2-40B4-BE49-F238E27FC236}">
                    <a16:creationId xmlns:a16="http://schemas.microsoft.com/office/drawing/2014/main" id="{178EA160-D6B2-4931-B5CA-9B535B21CB17}"/>
                  </a:ext>
                </a:extLst>
              </p14:cNvPr>
              <p14:cNvContentPartPr/>
              <p14:nvPr/>
            </p14:nvContentPartPr>
            <p14:xfrm>
              <a:off x="6238240" y="1983440"/>
              <a:ext cx="483152" cy="1228725"/>
            </p14:xfrm>
          </p:contentPart>
        </mc:Choice>
        <mc:Fallback xmlns="">
          <p:pic>
            <p:nvPicPr>
              <p:cNvPr id="101" name="Ink 100">
                <a:extLst>
                  <a:ext uri="{FF2B5EF4-FFF2-40B4-BE49-F238E27FC236}">
                    <a16:creationId xmlns:a16="http://schemas.microsoft.com/office/drawing/2014/main" id="{178EA160-D6B2-4931-B5CA-9B535B21CB17}"/>
                  </a:ext>
                </a:extLst>
              </p:cNvPr>
              <p:cNvPicPr/>
              <p:nvPr/>
            </p:nvPicPr>
            <p:blipFill>
              <a:blip r:embed="rId48"/>
              <a:stretch>
                <a:fillRect/>
              </a:stretch>
            </p:blipFill>
            <p:spPr>
              <a:xfrm>
                <a:off x="6220212" y="1965418"/>
                <a:ext cx="518848" cy="1264408"/>
              </a:xfrm>
              <a:prstGeom prst="rect">
                <a:avLst/>
              </a:prstGeom>
            </p:spPr>
          </p:pic>
        </mc:Fallback>
      </mc:AlternateContent>
      <mc:AlternateContent xmlns:mc="http://schemas.openxmlformats.org/markup-compatibility/2006" xmlns:p14="http://schemas.microsoft.com/office/powerpoint/2010/main">
        <mc:Choice Requires="p14">
          <p:contentPart p14:bwMode="auto" r:id="rId49">
            <p14:nvContentPartPr>
              <p14:cNvPr id="102" name="Ink 101">
                <a:extLst>
                  <a:ext uri="{FF2B5EF4-FFF2-40B4-BE49-F238E27FC236}">
                    <a16:creationId xmlns:a16="http://schemas.microsoft.com/office/drawing/2014/main" id="{693B8A47-86E8-463A-AB14-9180E2B55C1D}"/>
                  </a:ext>
                </a:extLst>
              </p14:cNvPr>
              <p14:cNvContentPartPr/>
              <p14:nvPr/>
            </p14:nvContentPartPr>
            <p14:xfrm>
              <a:off x="6720550" y="2601912"/>
              <a:ext cx="100957" cy="19049"/>
            </p14:xfrm>
          </p:contentPart>
        </mc:Choice>
        <mc:Fallback xmlns="">
          <p:pic>
            <p:nvPicPr>
              <p:cNvPr id="102" name="Ink 101">
                <a:extLst>
                  <a:ext uri="{FF2B5EF4-FFF2-40B4-BE49-F238E27FC236}">
                    <a16:creationId xmlns:a16="http://schemas.microsoft.com/office/drawing/2014/main" id="{693B8A47-86E8-463A-AB14-9180E2B55C1D}"/>
                  </a:ext>
                </a:extLst>
              </p:cNvPr>
              <p:cNvPicPr/>
              <p:nvPr/>
            </p:nvPicPr>
            <p:blipFill>
              <a:blip r:embed="rId50"/>
              <a:stretch>
                <a:fillRect/>
              </a:stretch>
            </p:blipFill>
            <p:spPr>
              <a:xfrm>
                <a:off x="6702127" y="2579235"/>
                <a:ext cx="137434" cy="63950"/>
              </a:xfrm>
              <a:prstGeom prst="rect">
                <a:avLst/>
              </a:prstGeom>
            </p:spPr>
          </p:pic>
        </mc:Fallback>
      </mc:AlternateContent>
      <mc:AlternateContent xmlns:mc="http://schemas.openxmlformats.org/markup-compatibility/2006" xmlns:p14="http://schemas.microsoft.com/office/powerpoint/2010/main">
        <mc:Choice Requires="p14">
          <p:contentPart p14:bwMode="auto" r:id="rId51">
            <p14:nvContentPartPr>
              <p14:cNvPr id="103" name="Ink 102">
                <a:extLst>
                  <a:ext uri="{FF2B5EF4-FFF2-40B4-BE49-F238E27FC236}">
                    <a16:creationId xmlns:a16="http://schemas.microsoft.com/office/drawing/2014/main" id="{C5ABE7F3-F442-467E-9917-AC227D30DD86}"/>
                  </a:ext>
                </a:extLst>
              </p14:cNvPr>
              <p14:cNvContentPartPr/>
              <p14:nvPr/>
            </p14:nvContentPartPr>
            <p14:xfrm>
              <a:off x="7003656" y="2538131"/>
              <a:ext cx="43267" cy="28575"/>
            </p14:xfrm>
          </p:contentPart>
        </mc:Choice>
        <mc:Fallback xmlns="">
          <p:pic>
            <p:nvPicPr>
              <p:cNvPr id="103" name="Ink 102">
                <a:extLst>
                  <a:ext uri="{FF2B5EF4-FFF2-40B4-BE49-F238E27FC236}">
                    <a16:creationId xmlns:a16="http://schemas.microsoft.com/office/drawing/2014/main" id="{C5ABE7F3-F442-467E-9917-AC227D30DD86}"/>
                  </a:ext>
                </a:extLst>
              </p:cNvPr>
              <p:cNvPicPr/>
              <p:nvPr/>
            </p:nvPicPr>
            <p:blipFill>
              <a:blip r:embed="rId52"/>
              <a:stretch>
                <a:fillRect/>
              </a:stretch>
            </p:blipFill>
            <p:spPr>
              <a:xfrm>
                <a:off x="6985323" y="2522768"/>
                <a:ext cx="79567" cy="58994"/>
              </a:xfrm>
              <a:prstGeom prst="rect">
                <a:avLst/>
              </a:prstGeom>
            </p:spPr>
          </p:pic>
        </mc:Fallback>
      </mc:AlternateContent>
      <mc:AlternateContent xmlns:mc="http://schemas.openxmlformats.org/markup-compatibility/2006" xmlns:p14="http://schemas.microsoft.com/office/powerpoint/2010/main">
        <mc:Choice Requires="p14">
          <p:contentPart p14:bwMode="auto" r:id="rId53">
            <p14:nvContentPartPr>
              <p14:cNvPr id="104" name="Ink 103">
                <a:extLst>
                  <a:ext uri="{FF2B5EF4-FFF2-40B4-BE49-F238E27FC236}">
                    <a16:creationId xmlns:a16="http://schemas.microsoft.com/office/drawing/2014/main" id="{8BE81C8E-0630-417C-9EE0-F4B8675EEC05}"/>
                  </a:ext>
                </a:extLst>
              </p14:cNvPr>
              <p14:cNvContentPartPr/>
              <p14:nvPr/>
            </p14:nvContentPartPr>
            <p14:xfrm>
              <a:off x="7198784" y="2543735"/>
              <a:ext cx="57690" cy="19049"/>
            </p14:xfrm>
          </p:contentPart>
        </mc:Choice>
        <mc:Fallback xmlns="">
          <p:pic>
            <p:nvPicPr>
              <p:cNvPr id="104" name="Ink 103">
                <a:extLst>
                  <a:ext uri="{FF2B5EF4-FFF2-40B4-BE49-F238E27FC236}">
                    <a16:creationId xmlns:a16="http://schemas.microsoft.com/office/drawing/2014/main" id="{8BE81C8E-0630-417C-9EE0-F4B8675EEC05}"/>
                  </a:ext>
                </a:extLst>
              </p:cNvPr>
              <p:cNvPicPr/>
              <p:nvPr/>
            </p:nvPicPr>
            <p:blipFill>
              <a:blip r:embed="rId54"/>
              <a:stretch>
                <a:fillRect/>
              </a:stretch>
            </p:blipFill>
            <p:spPr>
              <a:xfrm>
                <a:off x="7179807" y="2523470"/>
                <a:ext cx="95264" cy="59173"/>
              </a:xfrm>
              <a:prstGeom prst="rect">
                <a:avLst/>
              </a:prstGeom>
            </p:spPr>
          </p:pic>
        </mc:Fallback>
      </mc:AlternateContent>
      <mc:AlternateContent xmlns:mc="http://schemas.openxmlformats.org/markup-compatibility/2006" xmlns:p14="http://schemas.microsoft.com/office/powerpoint/2010/main">
        <mc:Choice Requires="p14">
          <p:contentPart p14:bwMode="auto" r:id="rId55">
            <p14:nvContentPartPr>
              <p14:cNvPr id="105" name="Ink 104">
                <a:extLst>
                  <a:ext uri="{FF2B5EF4-FFF2-40B4-BE49-F238E27FC236}">
                    <a16:creationId xmlns:a16="http://schemas.microsoft.com/office/drawing/2014/main" id="{97205589-EFA8-4DB8-891F-A87DFDC531EE}"/>
                  </a:ext>
                </a:extLst>
              </p14:cNvPr>
              <p14:cNvContentPartPr/>
              <p14:nvPr/>
            </p14:nvContentPartPr>
            <p14:xfrm>
              <a:off x="7427846" y="2539333"/>
              <a:ext cx="43267" cy="9524"/>
            </p14:xfrm>
          </p:contentPart>
        </mc:Choice>
        <mc:Fallback xmlns="">
          <p:pic>
            <p:nvPicPr>
              <p:cNvPr id="105" name="Ink 104">
                <a:extLst>
                  <a:ext uri="{FF2B5EF4-FFF2-40B4-BE49-F238E27FC236}">
                    <a16:creationId xmlns:a16="http://schemas.microsoft.com/office/drawing/2014/main" id="{97205589-EFA8-4DB8-891F-A87DFDC531EE}"/>
                  </a:ext>
                </a:extLst>
              </p:cNvPr>
              <p:cNvPicPr/>
              <p:nvPr/>
            </p:nvPicPr>
            <p:blipFill>
              <a:blip r:embed="rId56"/>
              <a:stretch>
                <a:fillRect/>
              </a:stretch>
            </p:blipFill>
            <p:spPr>
              <a:xfrm>
                <a:off x="7410400" y="2502702"/>
                <a:ext cx="77811" cy="82053"/>
              </a:xfrm>
              <a:prstGeom prst="rect">
                <a:avLst/>
              </a:prstGeom>
            </p:spPr>
          </p:pic>
        </mc:Fallback>
      </mc:AlternateContent>
      <mc:AlternateContent xmlns:mc="http://schemas.openxmlformats.org/markup-compatibility/2006" xmlns:p14="http://schemas.microsoft.com/office/powerpoint/2010/main">
        <mc:Choice Requires="p14">
          <p:contentPart p14:bwMode="auto" r:id="rId57">
            <p14:nvContentPartPr>
              <p14:cNvPr id="106" name="Ink 105">
                <a:extLst>
                  <a:ext uri="{FF2B5EF4-FFF2-40B4-BE49-F238E27FC236}">
                    <a16:creationId xmlns:a16="http://schemas.microsoft.com/office/drawing/2014/main" id="{00C4E52F-1D6E-4498-850B-E01CA1A34102}"/>
                  </a:ext>
                </a:extLst>
              </p14:cNvPr>
              <p14:cNvContentPartPr/>
              <p14:nvPr/>
            </p14:nvContentPartPr>
            <p14:xfrm>
              <a:off x="6019088" y="2168217"/>
              <a:ext cx="137013" cy="476250"/>
            </p14:xfrm>
          </p:contentPart>
        </mc:Choice>
        <mc:Fallback xmlns="">
          <p:pic>
            <p:nvPicPr>
              <p:cNvPr id="106" name="Ink 105">
                <a:extLst>
                  <a:ext uri="{FF2B5EF4-FFF2-40B4-BE49-F238E27FC236}">
                    <a16:creationId xmlns:a16="http://schemas.microsoft.com/office/drawing/2014/main" id="{00C4E52F-1D6E-4498-850B-E01CA1A34102}"/>
                  </a:ext>
                </a:extLst>
              </p:cNvPr>
              <p:cNvPicPr/>
              <p:nvPr/>
            </p:nvPicPr>
            <p:blipFill>
              <a:blip r:embed="rId58"/>
              <a:stretch>
                <a:fillRect/>
              </a:stretch>
            </p:blipFill>
            <p:spPr>
              <a:xfrm>
                <a:off x="6001567" y="2150245"/>
                <a:ext cx="171704" cy="511834"/>
              </a:xfrm>
              <a:prstGeom prst="rect">
                <a:avLst/>
              </a:prstGeom>
            </p:spPr>
          </p:pic>
        </mc:Fallback>
      </mc:AlternateContent>
      <mc:AlternateContent xmlns:mc="http://schemas.openxmlformats.org/markup-compatibility/2006" xmlns:p14="http://schemas.microsoft.com/office/powerpoint/2010/main">
        <mc:Choice Requires="p14">
          <p:contentPart p14:bwMode="auto" r:id="rId59">
            <p14:nvContentPartPr>
              <p14:cNvPr id="107" name="Ink 106">
                <a:extLst>
                  <a:ext uri="{FF2B5EF4-FFF2-40B4-BE49-F238E27FC236}">
                    <a16:creationId xmlns:a16="http://schemas.microsoft.com/office/drawing/2014/main" id="{7E680AC0-1C6C-4E69-89AD-2070B2CDEF3B}"/>
                  </a:ext>
                </a:extLst>
              </p14:cNvPr>
              <p14:cNvContentPartPr/>
              <p14:nvPr/>
            </p14:nvContentPartPr>
            <p14:xfrm>
              <a:off x="6151035" y="2187475"/>
              <a:ext cx="43267" cy="19049"/>
            </p14:xfrm>
          </p:contentPart>
        </mc:Choice>
        <mc:Fallback xmlns="">
          <p:pic>
            <p:nvPicPr>
              <p:cNvPr id="107" name="Ink 106">
                <a:extLst>
                  <a:ext uri="{FF2B5EF4-FFF2-40B4-BE49-F238E27FC236}">
                    <a16:creationId xmlns:a16="http://schemas.microsoft.com/office/drawing/2014/main" id="{7E680AC0-1C6C-4E69-89AD-2070B2CDEF3B}"/>
                  </a:ext>
                </a:extLst>
              </p:cNvPr>
              <p:cNvPicPr/>
              <p:nvPr/>
            </p:nvPicPr>
            <p:blipFill>
              <a:blip r:embed="rId60"/>
              <a:stretch>
                <a:fillRect/>
              </a:stretch>
            </p:blipFill>
            <p:spPr>
              <a:xfrm>
                <a:off x="6134001" y="2170765"/>
                <a:ext cx="76995" cy="52134"/>
              </a:xfrm>
              <a:prstGeom prst="rect">
                <a:avLst/>
              </a:prstGeom>
            </p:spPr>
          </p:pic>
        </mc:Fallback>
      </mc:AlternateContent>
      <mc:AlternateContent xmlns:mc="http://schemas.openxmlformats.org/markup-compatibility/2006" xmlns:p14="http://schemas.microsoft.com/office/powerpoint/2010/main">
        <mc:Choice Requires="p14">
          <p:contentPart p14:bwMode="auto" r:id="rId61">
            <p14:nvContentPartPr>
              <p14:cNvPr id="108" name="Ink 107">
                <a:extLst>
                  <a:ext uri="{FF2B5EF4-FFF2-40B4-BE49-F238E27FC236}">
                    <a16:creationId xmlns:a16="http://schemas.microsoft.com/office/drawing/2014/main" id="{6A56AF7E-29A5-4A3A-965B-2016CBC12CB9}"/>
                  </a:ext>
                </a:extLst>
              </p14:cNvPr>
              <p14:cNvContentPartPr/>
              <p14:nvPr/>
            </p14:nvContentPartPr>
            <p14:xfrm>
              <a:off x="6184675" y="2117911"/>
              <a:ext cx="7210" cy="219075"/>
            </p14:xfrm>
          </p:contentPart>
        </mc:Choice>
        <mc:Fallback xmlns="">
          <p:pic>
            <p:nvPicPr>
              <p:cNvPr id="108" name="Ink 107">
                <a:extLst>
                  <a:ext uri="{FF2B5EF4-FFF2-40B4-BE49-F238E27FC236}">
                    <a16:creationId xmlns:a16="http://schemas.microsoft.com/office/drawing/2014/main" id="{6A56AF7E-29A5-4A3A-965B-2016CBC12CB9}"/>
                  </a:ext>
                </a:extLst>
              </p:cNvPr>
              <p:cNvPicPr/>
              <p:nvPr/>
            </p:nvPicPr>
            <p:blipFill>
              <a:blip r:embed="rId62"/>
              <a:stretch>
                <a:fillRect/>
              </a:stretch>
            </p:blipFill>
            <p:spPr>
              <a:xfrm>
                <a:off x="6170255" y="2100158"/>
                <a:ext cx="35762" cy="254226"/>
              </a:xfrm>
              <a:prstGeom prst="rect">
                <a:avLst/>
              </a:prstGeom>
            </p:spPr>
          </p:pic>
        </mc:Fallback>
      </mc:AlternateContent>
      <mc:AlternateContent xmlns:mc="http://schemas.openxmlformats.org/markup-compatibility/2006" xmlns:p14="http://schemas.microsoft.com/office/powerpoint/2010/main">
        <mc:Choice Requires="p14">
          <p:contentPart p14:bwMode="auto" r:id="rId63">
            <p14:nvContentPartPr>
              <p14:cNvPr id="109" name="Ink 108">
                <a:extLst>
                  <a:ext uri="{FF2B5EF4-FFF2-40B4-BE49-F238E27FC236}">
                    <a16:creationId xmlns:a16="http://schemas.microsoft.com/office/drawing/2014/main" id="{616E932D-A229-4C4C-9E4F-12B5A8EE71B3}"/>
                  </a:ext>
                </a:extLst>
              </p14:cNvPr>
              <p14:cNvContentPartPr/>
              <p14:nvPr/>
            </p14:nvContentPartPr>
            <p14:xfrm>
              <a:off x="6178664" y="2989822"/>
              <a:ext cx="144225" cy="390525"/>
            </p14:xfrm>
          </p:contentPart>
        </mc:Choice>
        <mc:Fallback xmlns="">
          <p:pic>
            <p:nvPicPr>
              <p:cNvPr id="109" name="Ink 108">
                <a:extLst>
                  <a:ext uri="{FF2B5EF4-FFF2-40B4-BE49-F238E27FC236}">
                    <a16:creationId xmlns:a16="http://schemas.microsoft.com/office/drawing/2014/main" id="{616E932D-A229-4C4C-9E4F-12B5A8EE71B3}"/>
                  </a:ext>
                </a:extLst>
              </p:cNvPr>
              <p:cNvPicPr/>
              <p:nvPr/>
            </p:nvPicPr>
            <p:blipFill>
              <a:blip r:embed="rId64"/>
              <a:stretch>
                <a:fillRect/>
              </a:stretch>
            </p:blipFill>
            <p:spPr>
              <a:xfrm>
                <a:off x="6160858" y="2971924"/>
                <a:ext cx="179480" cy="425962"/>
              </a:xfrm>
              <a:prstGeom prst="rect">
                <a:avLst/>
              </a:prstGeom>
            </p:spPr>
          </p:pic>
        </mc:Fallback>
      </mc:AlternateContent>
      <mc:AlternateContent xmlns:mc="http://schemas.openxmlformats.org/markup-compatibility/2006" xmlns:p14="http://schemas.microsoft.com/office/powerpoint/2010/main">
        <mc:Choice Requires="p14">
          <p:contentPart p14:bwMode="auto" r:id="rId65">
            <p14:nvContentPartPr>
              <p14:cNvPr id="110" name="Ink 109">
                <a:extLst>
                  <a:ext uri="{FF2B5EF4-FFF2-40B4-BE49-F238E27FC236}">
                    <a16:creationId xmlns:a16="http://schemas.microsoft.com/office/drawing/2014/main" id="{7B0D1C42-E020-43BB-A226-3F40DC707056}"/>
                  </a:ext>
                </a:extLst>
              </p14:cNvPr>
              <p14:cNvContentPartPr/>
              <p14:nvPr/>
            </p14:nvContentPartPr>
            <p14:xfrm>
              <a:off x="6350404" y="2958353"/>
              <a:ext cx="79324" cy="9524"/>
            </p14:xfrm>
          </p:contentPart>
        </mc:Choice>
        <mc:Fallback xmlns="">
          <p:pic>
            <p:nvPicPr>
              <p:cNvPr id="110" name="Ink 109">
                <a:extLst>
                  <a:ext uri="{FF2B5EF4-FFF2-40B4-BE49-F238E27FC236}">
                    <a16:creationId xmlns:a16="http://schemas.microsoft.com/office/drawing/2014/main" id="{7B0D1C42-E020-43BB-A226-3F40DC707056}"/>
                  </a:ext>
                </a:extLst>
              </p:cNvPr>
              <p:cNvPicPr/>
              <p:nvPr/>
            </p:nvPicPr>
            <p:blipFill>
              <a:blip r:embed="rId66"/>
              <a:stretch>
                <a:fillRect/>
              </a:stretch>
            </p:blipFill>
            <p:spPr>
              <a:xfrm>
                <a:off x="6332210" y="2943923"/>
                <a:ext cx="115347" cy="38096"/>
              </a:xfrm>
              <a:prstGeom prst="rect">
                <a:avLst/>
              </a:prstGeom>
            </p:spPr>
          </p:pic>
        </mc:Fallback>
      </mc:AlternateContent>
      <mc:AlternateContent xmlns:mc="http://schemas.openxmlformats.org/markup-compatibility/2006" xmlns:p14="http://schemas.microsoft.com/office/powerpoint/2010/main">
        <mc:Choice Requires="p14">
          <p:contentPart p14:bwMode="auto" r:id="rId67">
            <p14:nvContentPartPr>
              <p14:cNvPr id="111" name="Ink 110">
                <a:extLst>
                  <a:ext uri="{FF2B5EF4-FFF2-40B4-BE49-F238E27FC236}">
                    <a16:creationId xmlns:a16="http://schemas.microsoft.com/office/drawing/2014/main" id="{CCF5E3EC-6298-457E-B9A7-926C120D08A4}"/>
                  </a:ext>
                </a:extLst>
              </p14:cNvPr>
              <p14:cNvContentPartPr/>
              <p14:nvPr/>
            </p14:nvContentPartPr>
            <p14:xfrm>
              <a:off x="7050317" y="2039470"/>
              <a:ext cx="115379" cy="314325"/>
            </p14:xfrm>
          </p:contentPart>
        </mc:Choice>
        <mc:Fallback xmlns="">
          <p:pic>
            <p:nvPicPr>
              <p:cNvPr id="111" name="Ink 110">
                <a:extLst>
                  <a:ext uri="{FF2B5EF4-FFF2-40B4-BE49-F238E27FC236}">
                    <a16:creationId xmlns:a16="http://schemas.microsoft.com/office/drawing/2014/main" id="{CCF5E3EC-6298-457E-B9A7-926C120D08A4}"/>
                  </a:ext>
                </a:extLst>
              </p:cNvPr>
              <p:cNvPicPr/>
              <p:nvPr/>
            </p:nvPicPr>
            <p:blipFill>
              <a:blip r:embed="rId68"/>
              <a:stretch>
                <a:fillRect/>
              </a:stretch>
            </p:blipFill>
            <p:spPr>
              <a:xfrm>
                <a:off x="7032345" y="2021364"/>
                <a:ext cx="150963" cy="350175"/>
              </a:xfrm>
              <a:prstGeom prst="rect">
                <a:avLst/>
              </a:prstGeom>
            </p:spPr>
          </p:pic>
        </mc:Fallback>
      </mc:AlternateContent>
      <mc:AlternateContent xmlns:mc="http://schemas.openxmlformats.org/markup-compatibility/2006" xmlns:p14="http://schemas.microsoft.com/office/powerpoint/2010/main">
        <mc:Choice Requires="p14">
          <p:contentPart p14:bwMode="auto" r:id="rId69">
            <p14:nvContentPartPr>
              <p14:cNvPr id="9" name="Ink 8">
                <a:extLst>
                  <a:ext uri="{FF2B5EF4-FFF2-40B4-BE49-F238E27FC236}">
                    <a16:creationId xmlns:a16="http://schemas.microsoft.com/office/drawing/2014/main" id="{00189C3F-A310-4E3B-A230-6CDF4F2287D2}"/>
                  </a:ext>
                </a:extLst>
              </p14:cNvPr>
              <p14:cNvContentPartPr/>
              <p14:nvPr/>
            </p14:nvContentPartPr>
            <p14:xfrm>
              <a:off x="355201" y="238956"/>
              <a:ext cx="1038224" cy="800099"/>
            </p14:xfrm>
          </p:contentPart>
        </mc:Choice>
        <mc:Fallback xmlns="">
          <p:pic>
            <p:nvPicPr>
              <p:cNvPr id="9" name="Ink 8">
                <a:extLst>
                  <a:ext uri="{FF2B5EF4-FFF2-40B4-BE49-F238E27FC236}">
                    <a16:creationId xmlns:a16="http://schemas.microsoft.com/office/drawing/2014/main" id="{00189C3F-A310-4E3B-A230-6CDF4F2287D2}"/>
                  </a:ext>
                </a:extLst>
              </p:cNvPr>
              <p:cNvPicPr/>
              <p:nvPr/>
            </p:nvPicPr>
            <p:blipFill>
              <a:blip r:embed="rId70"/>
              <a:stretch>
                <a:fillRect/>
              </a:stretch>
            </p:blipFill>
            <p:spPr>
              <a:xfrm>
                <a:off x="337145" y="221041"/>
                <a:ext cx="1073975" cy="835571"/>
              </a:xfrm>
              <a:prstGeom prst="rect">
                <a:avLst/>
              </a:prstGeom>
            </p:spPr>
          </p:pic>
        </mc:Fallback>
      </mc:AlternateContent>
      <mc:AlternateContent xmlns:mc="http://schemas.openxmlformats.org/markup-compatibility/2006" xmlns:p14="http://schemas.microsoft.com/office/powerpoint/2010/main">
        <mc:Choice Requires="p14">
          <p:contentPart p14:bwMode="auto" r:id="rId71">
            <p14:nvContentPartPr>
              <p14:cNvPr id="10" name="Ink 9">
                <a:extLst>
                  <a:ext uri="{FF2B5EF4-FFF2-40B4-BE49-F238E27FC236}">
                    <a16:creationId xmlns:a16="http://schemas.microsoft.com/office/drawing/2014/main" id="{2A681663-F472-4EA2-97DA-1F4C1C16165E}"/>
                  </a:ext>
                </a:extLst>
              </p14:cNvPr>
              <p14:cNvContentPartPr/>
              <p14:nvPr/>
            </p14:nvContentPartPr>
            <p14:xfrm>
              <a:off x="1456842" y="599514"/>
              <a:ext cx="19049" cy="190500"/>
            </p14:xfrm>
          </p:contentPart>
        </mc:Choice>
        <mc:Fallback xmlns="">
          <p:pic>
            <p:nvPicPr>
              <p:cNvPr id="10" name="Ink 9">
                <a:extLst>
                  <a:ext uri="{FF2B5EF4-FFF2-40B4-BE49-F238E27FC236}">
                    <a16:creationId xmlns:a16="http://schemas.microsoft.com/office/drawing/2014/main" id="{2A681663-F472-4EA2-97DA-1F4C1C16165E}"/>
                  </a:ext>
                </a:extLst>
              </p:cNvPr>
              <p:cNvPicPr/>
              <p:nvPr/>
            </p:nvPicPr>
            <p:blipFill>
              <a:blip r:embed="rId72"/>
              <a:stretch>
                <a:fillRect/>
              </a:stretch>
            </p:blipFill>
            <p:spPr>
              <a:xfrm>
                <a:off x="1442626" y="581542"/>
                <a:ext cx="47196" cy="226084"/>
              </a:xfrm>
              <a:prstGeom prst="rect">
                <a:avLst/>
              </a:prstGeom>
            </p:spPr>
          </p:pic>
        </mc:Fallback>
      </mc:AlternateContent>
      <mc:AlternateContent xmlns:mc="http://schemas.openxmlformats.org/markup-compatibility/2006" xmlns:p14="http://schemas.microsoft.com/office/powerpoint/2010/main">
        <mc:Choice Requires="p14">
          <p:contentPart p14:bwMode="auto" r:id="rId73">
            <p14:nvContentPartPr>
              <p14:cNvPr id="45" name="Ink 44">
                <a:extLst>
                  <a:ext uri="{FF2B5EF4-FFF2-40B4-BE49-F238E27FC236}">
                    <a16:creationId xmlns:a16="http://schemas.microsoft.com/office/drawing/2014/main" id="{7CBA852A-1353-4AC3-A0DD-212749715E6D}"/>
                  </a:ext>
                </a:extLst>
              </p14:cNvPr>
              <p14:cNvContentPartPr/>
              <p14:nvPr/>
            </p14:nvContentPartPr>
            <p14:xfrm>
              <a:off x="1462302" y="473310"/>
              <a:ext cx="9524" cy="9524"/>
            </p14:xfrm>
          </p:contentPart>
        </mc:Choice>
        <mc:Fallback xmlns="">
          <p:pic>
            <p:nvPicPr>
              <p:cNvPr id="45" name="Ink 44">
                <a:extLst>
                  <a:ext uri="{FF2B5EF4-FFF2-40B4-BE49-F238E27FC236}">
                    <a16:creationId xmlns:a16="http://schemas.microsoft.com/office/drawing/2014/main" id="{7CBA852A-1353-4AC3-A0DD-212749715E6D}"/>
                  </a:ext>
                </a:extLst>
              </p:cNvPr>
              <p:cNvPicPr/>
              <p:nvPr/>
            </p:nvPicPr>
            <p:blipFill>
              <a:blip r:embed="rId74"/>
              <a:stretch>
                <a:fillRect/>
              </a:stretch>
            </p:blipFill>
            <p:spPr>
              <a:xfrm>
                <a:off x="1450092" y="461100"/>
                <a:ext cx="33700" cy="33700"/>
              </a:xfrm>
              <a:prstGeom prst="rect">
                <a:avLst/>
              </a:prstGeom>
            </p:spPr>
          </p:pic>
        </mc:Fallback>
      </mc:AlternateContent>
      <mc:AlternateContent xmlns:mc="http://schemas.openxmlformats.org/markup-compatibility/2006" xmlns:p14="http://schemas.microsoft.com/office/powerpoint/2010/main">
        <mc:Choice Requires="p14">
          <p:contentPart p14:bwMode="auto" r:id="rId75">
            <p14:nvContentPartPr>
              <p14:cNvPr id="46" name="Ink 45">
                <a:extLst>
                  <a:ext uri="{FF2B5EF4-FFF2-40B4-BE49-F238E27FC236}">
                    <a16:creationId xmlns:a16="http://schemas.microsoft.com/office/drawing/2014/main" id="{26E6D27F-4381-456E-9F20-10D76D81526D}"/>
                  </a:ext>
                </a:extLst>
              </p14:cNvPr>
              <p14:cNvContentPartPr/>
              <p14:nvPr/>
            </p14:nvContentPartPr>
            <p14:xfrm>
              <a:off x="1620639" y="565896"/>
              <a:ext cx="171449" cy="257175"/>
            </p14:xfrm>
          </p:contentPart>
        </mc:Choice>
        <mc:Fallback xmlns="">
          <p:pic>
            <p:nvPicPr>
              <p:cNvPr id="46" name="Ink 45">
                <a:extLst>
                  <a:ext uri="{FF2B5EF4-FFF2-40B4-BE49-F238E27FC236}">
                    <a16:creationId xmlns:a16="http://schemas.microsoft.com/office/drawing/2014/main" id="{26E6D27F-4381-456E-9F20-10D76D81526D}"/>
                  </a:ext>
                </a:extLst>
              </p:cNvPr>
              <p:cNvPicPr/>
              <p:nvPr/>
            </p:nvPicPr>
            <p:blipFill>
              <a:blip r:embed="rId76"/>
              <a:stretch>
                <a:fillRect/>
              </a:stretch>
            </p:blipFill>
            <p:spPr>
              <a:xfrm>
                <a:off x="1602243" y="547937"/>
                <a:ext cx="207873" cy="292734"/>
              </a:xfrm>
              <a:prstGeom prst="rect">
                <a:avLst/>
              </a:prstGeom>
            </p:spPr>
          </p:pic>
        </mc:Fallback>
      </mc:AlternateContent>
      <mc:AlternateContent xmlns:mc="http://schemas.openxmlformats.org/markup-compatibility/2006" xmlns:p14="http://schemas.microsoft.com/office/powerpoint/2010/main">
        <mc:Choice Requires="p14">
          <p:contentPart p14:bwMode="auto" r:id="rId77">
            <p14:nvContentPartPr>
              <p14:cNvPr id="47" name="Ink 46">
                <a:extLst>
                  <a:ext uri="{FF2B5EF4-FFF2-40B4-BE49-F238E27FC236}">
                    <a16:creationId xmlns:a16="http://schemas.microsoft.com/office/drawing/2014/main" id="{3587CB5D-DA82-42B0-8C68-2138727D34EA}"/>
                  </a:ext>
                </a:extLst>
              </p14:cNvPr>
              <p14:cNvContentPartPr/>
              <p14:nvPr/>
            </p14:nvContentPartPr>
            <p14:xfrm>
              <a:off x="1877388" y="526676"/>
              <a:ext cx="114300" cy="285750"/>
            </p14:xfrm>
          </p:contentPart>
        </mc:Choice>
        <mc:Fallback xmlns="">
          <p:pic>
            <p:nvPicPr>
              <p:cNvPr id="47" name="Ink 46">
                <a:extLst>
                  <a:ext uri="{FF2B5EF4-FFF2-40B4-BE49-F238E27FC236}">
                    <a16:creationId xmlns:a16="http://schemas.microsoft.com/office/drawing/2014/main" id="{3587CB5D-DA82-42B0-8C68-2138727D34EA}"/>
                  </a:ext>
                </a:extLst>
              </p:cNvPr>
              <p:cNvPicPr/>
              <p:nvPr/>
            </p:nvPicPr>
            <p:blipFill>
              <a:blip r:embed="rId78"/>
              <a:stretch>
                <a:fillRect/>
              </a:stretch>
            </p:blipFill>
            <p:spPr>
              <a:xfrm>
                <a:off x="1859012" y="508659"/>
                <a:ext cx="150685" cy="321424"/>
              </a:xfrm>
              <a:prstGeom prst="rect">
                <a:avLst/>
              </a:prstGeom>
            </p:spPr>
          </p:pic>
        </mc:Fallback>
      </mc:AlternateContent>
      <mc:AlternateContent xmlns:mc="http://schemas.openxmlformats.org/markup-compatibility/2006" xmlns:p14="http://schemas.microsoft.com/office/powerpoint/2010/main">
        <mc:Choice Requires="p14">
          <p:contentPart p14:bwMode="auto" r:id="rId79">
            <p14:nvContentPartPr>
              <p14:cNvPr id="48" name="Ink 47">
                <a:extLst>
                  <a:ext uri="{FF2B5EF4-FFF2-40B4-BE49-F238E27FC236}">
                    <a16:creationId xmlns:a16="http://schemas.microsoft.com/office/drawing/2014/main" id="{87503AE9-B633-4E74-A3F8-93A8546C2A1F}"/>
                  </a:ext>
                </a:extLst>
              </p14:cNvPr>
              <p14:cNvContentPartPr/>
              <p14:nvPr/>
            </p14:nvContentPartPr>
            <p14:xfrm>
              <a:off x="2088644" y="582706"/>
              <a:ext cx="9524" cy="9524"/>
            </p14:xfrm>
          </p:contentPart>
        </mc:Choice>
        <mc:Fallback xmlns="">
          <p:pic>
            <p:nvPicPr>
              <p:cNvPr id="48" name="Ink 47">
                <a:extLst>
                  <a:ext uri="{FF2B5EF4-FFF2-40B4-BE49-F238E27FC236}">
                    <a16:creationId xmlns:a16="http://schemas.microsoft.com/office/drawing/2014/main" id="{87503AE9-B633-4E74-A3F8-93A8546C2A1F}"/>
                  </a:ext>
                </a:extLst>
              </p:cNvPr>
              <p:cNvPicPr/>
              <p:nvPr/>
            </p:nvPicPr>
            <p:blipFill>
              <a:blip r:embed="rId80"/>
              <a:stretch>
                <a:fillRect/>
              </a:stretch>
            </p:blipFill>
            <p:spPr>
              <a:xfrm>
                <a:off x="2064834" y="566285"/>
                <a:ext cx="56668" cy="42037"/>
              </a:xfrm>
              <a:prstGeom prst="rect">
                <a:avLst/>
              </a:prstGeom>
            </p:spPr>
          </p:pic>
        </mc:Fallback>
      </mc:AlternateContent>
      <mc:AlternateContent xmlns:mc="http://schemas.openxmlformats.org/markup-compatibility/2006" xmlns:p14="http://schemas.microsoft.com/office/powerpoint/2010/main">
        <mc:Choice Requires="p14">
          <p:contentPart p14:bwMode="auto" r:id="rId81">
            <p14:nvContentPartPr>
              <p14:cNvPr id="49" name="Ink 48">
                <a:extLst>
                  <a:ext uri="{FF2B5EF4-FFF2-40B4-BE49-F238E27FC236}">
                    <a16:creationId xmlns:a16="http://schemas.microsoft.com/office/drawing/2014/main" id="{237E2A69-48C7-4964-90CD-8C0936B59CED}"/>
                  </a:ext>
                </a:extLst>
              </p14:cNvPr>
              <p14:cNvContentPartPr/>
              <p14:nvPr/>
            </p14:nvContentPartPr>
            <p14:xfrm>
              <a:off x="2129110" y="728382"/>
              <a:ext cx="9524" cy="9524"/>
            </p14:xfrm>
          </p:contentPart>
        </mc:Choice>
        <mc:Fallback xmlns="">
          <p:pic>
            <p:nvPicPr>
              <p:cNvPr id="49" name="Ink 48">
                <a:extLst>
                  <a:ext uri="{FF2B5EF4-FFF2-40B4-BE49-F238E27FC236}">
                    <a16:creationId xmlns:a16="http://schemas.microsoft.com/office/drawing/2014/main" id="{237E2A69-48C7-4964-90CD-8C0936B59CED}"/>
                  </a:ext>
                </a:extLst>
              </p:cNvPr>
              <p:cNvPicPr/>
              <p:nvPr/>
            </p:nvPicPr>
            <p:blipFill>
              <a:blip r:embed="rId82"/>
              <a:stretch>
                <a:fillRect/>
              </a:stretch>
            </p:blipFill>
            <p:spPr>
              <a:xfrm>
                <a:off x="2101098" y="698619"/>
                <a:ext cx="64987" cy="68454"/>
              </a:xfrm>
              <a:prstGeom prst="rect">
                <a:avLst/>
              </a:prstGeom>
            </p:spPr>
          </p:pic>
        </mc:Fallback>
      </mc:AlternateContent>
      <mc:AlternateContent xmlns:mc="http://schemas.openxmlformats.org/markup-compatibility/2006" xmlns:p14="http://schemas.microsoft.com/office/powerpoint/2010/main">
        <mc:Choice Requires="p14">
          <p:contentPart p14:bwMode="auto" r:id="rId83">
            <p14:nvContentPartPr>
              <p14:cNvPr id="50" name="Ink 49">
                <a:extLst>
                  <a:ext uri="{FF2B5EF4-FFF2-40B4-BE49-F238E27FC236}">
                    <a16:creationId xmlns:a16="http://schemas.microsoft.com/office/drawing/2014/main" id="{F0008B15-D17F-4947-A4D2-438E783C4B40}"/>
                  </a:ext>
                </a:extLst>
              </p14:cNvPr>
              <p14:cNvContentPartPr/>
              <p14:nvPr/>
            </p14:nvContentPartPr>
            <p14:xfrm>
              <a:off x="263094" y="3838014"/>
              <a:ext cx="100957" cy="285750"/>
            </p14:xfrm>
          </p:contentPart>
        </mc:Choice>
        <mc:Fallback xmlns="">
          <p:pic>
            <p:nvPicPr>
              <p:cNvPr id="50" name="Ink 49">
                <a:extLst>
                  <a:ext uri="{FF2B5EF4-FFF2-40B4-BE49-F238E27FC236}">
                    <a16:creationId xmlns:a16="http://schemas.microsoft.com/office/drawing/2014/main" id="{F0008B15-D17F-4947-A4D2-438E783C4B40}"/>
                  </a:ext>
                </a:extLst>
              </p:cNvPr>
              <p:cNvPicPr/>
              <p:nvPr/>
            </p:nvPicPr>
            <p:blipFill>
              <a:blip r:embed="rId84"/>
              <a:stretch>
                <a:fillRect/>
              </a:stretch>
            </p:blipFill>
            <p:spPr>
              <a:xfrm>
                <a:off x="245444" y="3820087"/>
                <a:ext cx="135904" cy="321245"/>
              </a:xfrm>
              <a:prstGeom prst="rect">
                <a:avLst/>
              </a:prstGeom>
            </p:spPr>
          </p:pic>
        </mc:Fallback>
      </mc:AlternateContent>
      <mc:AlternateContent xmlns:mc="http://schemas.openxmlformats.org/markup-compatibility/2006" xmlns:p14="http://schemas.microsoft.com/office/powerpoint/2010/main">
        <mc:Choice Requires="p14">
          <p:contentPart p14:bwMode="auto" r:id="rId85">
            <p14:nvContentPartPr>
              <p14:cNvPr id="51" name="Ink 50">
                <a:extLst>
                  <a:ext uri="{FF2B5EF4-FFF2-40B4-BE49-F238E27FC236}">
                    <a16:creationId xmlns:a16="http://schemas.microsoft.com/office/drawing/2014/main" id="{016330DE-C294-434A-A72D-0D97033C98FC}"/>
                  </a:ext>
                </a:extLst>
              </p14:cNvPr>
              <p14:cNvContentPartPr/>
              <p14:nvPr/>
            </p14:nvContentPartPr>
            <p14:xfrm>
              <a:off x="368367" y="3816178"/>
              <a:ext cx="93745" cy="228600"/>
            </p14:xfrm>
          </p:contentPart>
        </mc:Choice>
        <mc:Fallback xmlns="">
          <p:pic>
            <p:nvPicPr>
              <p:cNvPr id="51" name="Ink 50">
                <a:extLst>
                  <a:ext uri="{FF2B5EF4-FFF2-40B4-BE49-F238E27FC236}">
                    <a16:creationId xmlns:a16="http://schemas.microsoft.com/office/drawing/2014/main" id="{016330DE-C294-434A-A72D-0D97033C98FC}"/>
                  </a:ext>
                </a:extLst>
              </p:cNvPr>
              <p:cNvPicPr/>
              <p:nvPr/>
            </p:nvPicPr>
            <p:blipFill>
              <a:blip r:embed="rId86"/>
              <a:stretch>
                <a:fillRect/>
              </a:stretch>
            </p:blipFill>
            <p:spPr>
              <a:xfrm>
                <a:off x="350339" y="3798430"/>
                <a:ext cx="129440" cy="263742"/>
              </a:xfrm>
              <a:prstGeom prst="rect">
                <a:avLst/>
              </a:prstGeom>
            </p:spPr>
          </p:pic>
        </mc:Fallback>
      </mc:AlternateContent>
      <mc:AlternateContent xmlns:mc="http://schemas.openxmlformats.org/markup-compatibility/2006" xmlns:p14="http://schemas.microsoft.com/office/powerpoint/2010/main">
        <mc:Choice Requires="p14">
          <p:contentPart p14:bwMode="auto" r:id="rId87">
            <p14:nvContentPartPr>
              <p14:cNvPr id="52" name="Ink 51">
                <a:extLst>
                  <a:ext uri="{FF2B5EF4-FFF2-40B4-BE49-F238E27FC236}">
                    <a16:creationId xmlns:a16="http://schemas.microsoft.com/office/drawing/2014/main" id="{A993864E-1B8A-42EB-AC53-1895386705B4}"/>
                  </a:ext>
                </a:extLst>
              </p14:cNvPr>
              <p14:cNvContentPartPr/>
              <p14:nvPr/>
            </p14:nvContentPartPr>
            <p14:xfrm>
              <a:off x="543244" y="3737161"/>
              <a:ext cx="7210" cy="323850"/>
            </p14:xfrm>
          </p:contentPart>
        </mc:Choice>
        <mc:Fallback xmlns="">
          <p:pic>
            <p:nvPicPr>
              <p:cNvPr id="52" name="Ink 51">
                <a:extLst>
                  <a:ext uri="{FF2B5EF4-FFF2-40B4-BE49-F238E27FC236}">
                    <a16:creationId xmlns:a16="http://schemas.microsoft.com/office/drawing/2014/main" id="{A993864E-1B8A-42EB-AC53-1895386705B4}"/>
                  </a:ext>
                </a:extLst>
              </p:cNvPr>
              <p:cNvPicPr/>
              <p:nvPr/>
            </p:nvPicPr>
            <p:blipFill>
              <a:blip r:embed="rId88"/>
              <a:stretch>
                <a:fillRect/>
              </a:stretch>
            </p:blipFill>
            <p:spPr>
              <a:xfrm>
                <a:off x="528824" y="3719209"/>
                <a:ext cx="35762" cy="359395"/>
              </a:xfrm>
              <a:prstGeom prst="rect">
                <a:avLst/>
              </a:prstGeom>
            </p:spPr>
          </p:pic>
        </mc:Fallback>
      </mc:AlternateContent>
      <mc:AlternateContent xmlns:mc="http://schemas.openxmlformats.org/markup-compatibility/2006" xmlns:p14="http://schemas.microsoft.com/office/powerpoint/2010/main">
        <mc:Choice Requires="p14">
          <p:contentPart p14:bwMode="auto" r:id="rId89">
            <p14:nvContentPartPr>
              <p14:cNvPr id="53" name="Ink 52">
                <a:extLst>
                  <a:ext uri="{FF2B5EF4-FFF2-40B4-BE49-F238E27FC236}">
                    <a16:creationId xmlns:a16="http://schemas.microsoft.com/office/drawing/2014/main" id="{A0DA9284-8609-46AA-B3D0-4DF5CA08331D}"/>
                  </a:ext>
                </a:extLst>
              </p14:cNvPr>
              <p14:cNvContentPartPr/>
              <p14:nvPr/>
            </p14:nvContentPartPr>
            <p14:xfrm>
              <a:off x="472805" y="3974408"/>
              <a:ext cx="79324" cy="114300"/>
            </p14:xfrm>
          </p:contentPart>
        </mc:Choice>
        <mc:Fallback xmlns="">
          <p:pic>
            <p:nvPicPr>
              <p:cNvPr id="53" name="Ink 52">
                <a:extLst>
                  <a:ext uri="{FF2B5EF4-FFF2-40B4-BE49-F238E27FC236}">
                    <a16:creationId xmlns:a16="http://schemas.microsoft.com/office/drawing/2014/main" id="{A0DA9284-8609-46AA-B3D0-4DF5CA08331D}"/>
                  </a:ext>
                </a:extLst>
              </p:cNvPr>
              <p:cNvPicPr/>
              <p:nvPr/>
            </p:nvPicPr>
            <p:blipFill>
              <a:blip r:embed="rId90"/>
              <a:stretch>
                <a:fillRect/>
              </a:stretch>
            </p:blipFill>
            <p:spPr>
              <a:xfrm>
                <a:off x="455485" y="3955792"/>
                <a:ext cx="113617" cy="151159"/>
              </a:xfrm>
              <a:prstGeom prst="rect">
                <a:avLst/>
              </a:prstGeom>
            </p:spPr>
          </p:pic>
        </mc:Fallback>
      </mc:AlternateContent>
      <mc:AlternateContent xmlns:mc="http://schemas.openxmlformats.org/markup-compatibility/2006" xmlns:p14="http://schemas.microsoft.com/office/powerpoint/2010/main">
        <mc:Choice Requires="p14">
          <p:contentPart p14:bwMode="auto" r:id="rId91">
            <p14:nvContentPartPr>
              <p14:cNvPr id="54" name="Ink 53">
                <a:extLst>
                  <a:ext uri="{FF2B5EF4-FFF2-40B4-BE49-F238E27FC236}">
                    <a16:creationId xmlns:a16="http://schemas.microsoft.com/office/drawing/2014/main" id="{C1A78648-5243-4FEE-863C-323AC3C5CC24}"/>
                  </a:ext>
                </a:extLst>
              </p14:cNvPr>
              <p14:cNvContentPartPr/>
              <p14:nvPr/>
            </p14:nvContentPartPr>
            <p14:xfrm>
              <a:off x="628203" y="3798794"/>
              <a:ext cx="100957" cy="247650"/>
            </p14:xfrm>
          </p:contentPart>
        </mc:Choice>
        <mc:Fallback xmlns="">
          <p:pic>
            <p:nvPicPr>
              <p:cNvPr id="54" name="Ink 53">
                <a:extLst>
                  <a:ext uri="{FF2B5EF4-FFF2-40B4-BE49-F238E27FC236}">
                    <a16:creationId xmlns:a16="http://schemas.microsoft.com/office/drawing/2014/main" id="{C1A78648-5243-4FEE-863C-323AC3C5CC24}"/>
                  </a:ext>
                </a:extLst>
              </p:cNvPr>
              <p:cNvPicPr/>
              <p:nvPr/>
            </p:nvPicPr>
            <p:blipFill>
              <a:blip r:embed="rId92"/>
              <a:stretch>
                <a:fillRect/>
              </a:stretch>
            </p:blipFill>
            <p:spPr>
              <a:xfrm>
                <a:off x="609780" y="3781054"/>
                <a:ext cx="137434" cy="282775"/>
              </a:xfrm>
              <a:prstGeom prst="rect">
                <a:avLst/>
              </a:prstGeom>
            </p:spPr>
          </p:pic>
        </mc:Fallback>
      </mc:AlternateContent>
      <mc:AlternateContent xmlns:mc="http://schemas.openxmlformats.org/markup-compatibility/2006" xmlns:p14="http://schemas.microsoft.com/office/powerpoint/2010/main">
        <mc:Choice Requires="p14">
          <p:contentPart p14:bwMode="auto" r:id="rId93">
            <p14:nvContentPartPr>
              <p14:cNvPr id="60" name="Ink 59">
                <a:extLst>
                  <a:ext uri="{FF2B5EF4-FFF2-40B4-BE49-F238E27FC236}">
                    <a16:creationId xmlns:a16="http://schemas.microsoft.com/office/drawing/2014/main" id="{5744FE00-EAFC-436E-8D03-60150B0BBCA9}"/>
                  </a:ext>
                </a:extLst>
              </p14:cNvPr>
              <p14:cNvContentPartPr/>
              <p14:nvPr/>
            </p14:nvContentPartPr>
            <p14:xfrm>
              <a:off x="958951" y="3809999"/>
              <a:ext cx="7210" cy="238125"/>
            </p14:xfrm>
          </p:contentPart>
        </mc:Choice>
        <mc:Fallback xmlns="">
          <p:pic>
            <p:nvPicPr>
              <p:cNvPr id="60" name="Ink 59">
                <a:extLst>
                  <a:ext uri="{FF2B5EF4-FFF2-40B4-BE49-F238E27FC236}">
                    <a16:creationId xmlns:a16="http://schemas.microsoft.com/office/drawing/2014/main" id="{5744FE00-EAFC-436E-8D03-60150B0BBCA9}"/>
                  </a:ext>
                </a:extLst>
              </p:cNvPr>
              <p:cNvPicPr/>
              <p:nvPr/>
            </p:nvPicPr>
            <p:blipFill>
              <a:blip r:embed="rId94"/>
              <a:stretch>
                <a:fillRect/>
              </a:stretch>
            </p:blipFill>
            <p:spPr>
              <a:xfrm>
                <a:off x="945086" y="3792255"/>
                <a:ext cx="34663" cy="273258"/>
              </a:xfrm>
              <a:prstGeom prst="rect">
                <a:avLst/>
              </a:prstGeom>
            </p:spPr>
          </p:pic>
        </mc:Fallback>
      </mc:AlternateContent>
      <mc:AlternateContent xmlns:mc="http://schemas.openxmlformats.org/markup-compatibility/2006" xmlns:p14="http://schemas.microsoft.com/office/powerpoint/2010/main">
        <mc:Choice Requires="p14">
          <p:contentPart p14:bwMode="auto" r:id="rId95">
            <p14:nvContentPartPr>
              <p14:cNvPr id="61" name="Ink 60">
                <a:extLst>
                  <a:ext uri="{FF2B5EF4-FFF2-40B4-BE49-F238E27FC236}">
                    <a16:creationId xmlns:a16="http://schemas.microsoft.com/office/drawing/2014/main" id="{DA50FAF8-7171-444D-B7B2-97CA372E24D0}"/>
                  </a:ext>
                </a:extLst>
              </p14:cNvPr>
              <p14:cNvContentPartPr/>
              <p14:nvPr/>
            </p14:nvContentPartPr>
            <p14:xfrm>
              <a:off x="1060538" y="3787587"/>
              <a:ext cx="108168" cy="161925"/>
            </p14:xfrm>
          </p:contentPart>
        </mc:Choice>
        <mc:Fallback xmlns="">
          <p:pic>
            <p:nvPicPr>
              <p:cNvPr id="61" name="Ink 60">
                <a:extLst>
                  <a:ext uri="{FF2B5EF4-FFF2-40B4-BE49-F238E27FC236}">
                    <a16:creationId xmlns:a16="http://schemas.microsoft.com/office/drawing/2014/main" id="{DA50FAF8-7171-444D-B7B2-97CA372E24D0}"/>
                  </a:ext>
                </a:extLst>
              </p:cNvPr>
              <p:cNvPicPr/>
              <p:nvPr/>
            </p:nvPicPr>
            <p:blipFill>
              <a:blip r:embed="rId96"/>
              <a:stretch>
                <a:fillRect/>
              </a:stretch>
            </p:blipFill>
            <p:spPr>
              <a:xfrm>
                <a:off x="1042570" y="3770100"/>
                <a:ext cx="143745" cy="196548"/>
              </a:xfrm>
              <a:prstGeom prst="rect">
                <a:avLst/>
              </a:prstGeom>
            </p:spPr>
          </p:pic>
        </mc:Fallback>
      </mc:AlternateContent>
      <mc:AlternateContent xmlns:mc="http://schemas.openxmlformats.org/markup-compatibility/2006" xmlns:p14="http://schemas.microsoft.com/office/powerpoint/2010/main">
        <mc:Choice Requires="p14">
          <p:contentPart p14:bwMode="auto" r:id="rId97">
            <p14:nvContentPartPr>
              <p14:cNvPr id="62" name="Ink 61">
                <a:extLst>
                  <a:ext uri="{FF2B5EF4-FFF2-40B4-BE49-F238E27FC236}">
                    <a16:creationId xmlns:a16="http://schemas.microsoft.com/office/drawing/2014/main" id="{E6DAA23D-9684-435A-90EB-BF3531AA7305}"/>
                  </a:ext>
                </a:extLst>
              </p14:cNvPr>
              <p14:cNvContentPartPr/>
              <p14:nvPr/>
            </p14:nvContentPartPr>
            <p14:xfrm>
              <a:off x="1124178" y="3770778"/>
              <a:ext cx="21634" cy="257175"/>
            </p14:xfrm>
          </p:contentPart>
        </mc:Choice>
        <mc:Fallback xmlns="">
          <p:pic>
            <p:nvPicPr>
              <p:cNvPr id="62" name="Ink 61">
                <a:extLst>
                  <a:ext uri="{FF2B5EF4-FFF2-40B4-BE49-F238E27FC236}">
                    <a16:creationId xmlns:a16="http://schemas.microsoft.com/office/drawing/2014/main" id="{E6DAA23D-9684-435A-90EB-BF3531AA7305}"/>
                  </a:ext>
                </a:extLst>
              </p:cNvPr>
              <p:cNvPicPr/>
              <p:nvPr/>
            </p:nvPicPr>
            <p:blipFill>
              <a:blip r:embed="rId98"/>
              <a:stretch>
                <a:fillRect/>
              </a:stretch>
            </p:blipFill>
            <p:spPr>
              <a:xfrm>
                <a:off x="1106150" y="3752513"/>
                <a:ext cx="57330" cy="293340"/>
              </a:xfrm>
              <a:prstGeom prst="rect">
                <a:avLst/>
              </a:prstGeom>
            </p:spPr>
          </p:pic>
        </mc:Fallback>
      </mc:AlternateContent>
      <mc:AlternateContent xmlns:mc="http://schemas.openxmlformats.org/markup-compatibility/2006" xmlns:p14="http://schemas.microsoft.com/office/powerpoint/2010/main">
        <mc:Choice Requires="p14">
          <p:contentPart p14:bwMode="auto" r:id="rId99">
            <p14:nvContentPartPr>
              <p14:cNvPr id="63" name="Ink 62">
                <a:extLst>
                  <a:ext uri="{FF2B5EF4-FFF2-40B4-BE49-F238E27FC236}">
                    <a16:creationId xmlns:a16="http://schemas.microsoft.com/office/drawing/2014/main" id="{F62E5C7D-D240-4F14-B902-5F6EA95CD2E8}"/>
                  </a:ext>
                </a:extLst>
              </p14:cNvPr>
              <p14:cNvContentPartPr/>
              <p14:nvPr/>
            </p14:nvContentPartPr>
            <p14:xfrm>
              <a:off x="1221947" y="3740451"/>
              <a:ext cx="137013" cy="57150"/>
            </p14:xfrm>
          </p:contentPart>
        </mc:Choice>
        <mc:Fallback xmlns="">
          <p:pic>
            <p:nvPicPr>
              <p:cNvPr id="63" name="Ink 62">
                <a:extLst>
                  <a:ext uri="{FF2B5EF4-FFF2-40B4-BE49-F238E27FC236}">
                    <a16:creationId xmlns:a16="http://schemas.microsoft.com/office/drawing/2014/main" id="{F62E5C7D-D240-4F14-B902-5F6EA95CD2E8}"/>
                  </a:ext>
                </a:extLst>
              </p:cNvPr>
              <p:cNvPicPr/>
              <p:nvPr/>
            </p:nvPicPr>
            <p:blipFill>
              <a:blip r:embed="rId100"/>
              <a:stretch>
                <a:fillRect/>
              </a:stretch>
            </p:blipFill>
            <p:spPr>
              <a:xfrm>
                <a:off x="1203679" y="3722920"/>
                <a:ext cx="173184" cy="91861"/>
              </a:xfrm>
              <a:prstGeom prst="rect">
                <a:avLst/>
              </a:prstGeom>
            </p:spPr>
          </p:pic>
        </mc:Fallback>
      </mc:AlternateContent>
      <mc:AlternateContent xmlns:mc="http://schemas.openxmlformats.org/markup-compatibility/2006" xmlns:p14="http://schemas.microsoft.com/office/powerpoint/2010/main">
        <mc:Choice Requires="p14">
          <p:contentPart p14:bwMode="auto" r:id="rId101">
            <p14:nvContentPartPr>
              <p14:cNvPr id="64" name="Ink 63">
                <a:extLst>
                  <a:ext uri="{FF2B5EF4-FFF2-40B4-BE49-F238E27FC236}">
                    <a16:creationId xmlns:a16="http://schemas.microsoft.com/office/drawing/2014/main" id="{DE585348-84E5-4DB5-BC7E-81787EE8D650}"/>
                  </a:ext>
                </a:extLst>
              </p14:cNvPr>
              <p14:cNvContentPartPr/>
              <p14:nvPr/>
            </p14:nvContentPartPr>
            <p14:xfrm>
              <a:off x="1319299" y="3765175"/>
              <a:ext cx="21634" cy="238125"/>
            </p14:xfrm>
          </p:contentPart>
        </mc:Choice>
        <mc:Fallback xmlns="">
          <p:pic>
            <p:nvPicPr>
              <p:cNvPr id="64" name="Ink 63">
                <a:extLst>
                  <a:ext uri="{FF2B5EF4-FFF2-40B4-BE49-F238E27FC236}">
                    <a16:creationId xmlns:a16="http://schemas.microsoft.com/office/drawing/2014/main" id="{DE585348-84E5-4DB5-BC7E-81787EE8D650}"/>
                  </a:ext>
                </a:extLst>
              </p:cNvPr>
              <p:cNvPicPr/>
              <p:nvPr/>
            </p:nvPicPr>
            <p:blipFill>
              <a:blip r:embed="rId102"/>
              <a:stretch>
                <a:fillRect/>
              </a:stretch>
            </p:blipFill>
            <p:spPr>
              <a:xfrm>
                <a:off x="1301566" y="3747484"/>
                <a:ext cx="56745" cy="273154"/>
              </a:xfrm>
              <a:prstGeom prst="rect">
                <a:avLst/>
              </a:prstGeom>
            </p:spPr>
          </p:pic>
        </mc:Fallback>
      </mc:AlternateContent>
      <mc:AlternateContent xmlns:mc="http://schemas.openxmlformats.org/markup-compatibility/2006" xmlns:p14="http://schemas.microsoft.com/office/powerpoint/2010/main">
        <mc:Choice Requires="p14">
          <p:contentPart p14:bwMode="auto" r:id="rId103">
            <p14:nvContentPartPr>
              <p14:cNvPr id="65" name="Ink 64">
                <a:extLst>
                  <a:ext uri="{FF2B5EF4-FFF2-40B4-BE49-F238E27FC236}">
                    <a16:creationId xmlns:a16="http://schemas.microsoft.com/office/drawing/2014/main" id="{A60FFEF7-6552-40F1-ABFA-C2B7C7125160}"/>
                  </a:ext>
                </a:extLst>
              </p14:cNvPr>
              <p14:cNvContentPartPr/>
              <p14:nvPr/>
            </p14:nvContentPartPr>
            <p14:xfrm>
              <a:off x="1404349" y="3848349"/>
              <a:ext cx="86535" cy="133350"/>
            </p14:xfrm>
          </p:contentPart>
        </mc:Choice>
        <mc:Fallback xmlns="">
          <p:pic>
            <p:nvPicPr>
              <p:cNvPr id="65" name="Ink 64">
                <a:extLst>
                  <a:ext uri="{FF2B5EF4-FFF2-40B4-BE49-F238E27FC236}">
                    <a16:creationId xmlns:a16="http://schemas.microsoft.com/office/drawing/2014/main" id="{A60FFEF7-6552-40F1-ABFA-C2B7C7125160}"/>
                  </a:ext>
                </a:extLst>
              </p:cNvPr>
              <p:cNvPicPr/>
              <p:nvPr/>
            </p:nvPicPr>
            <p:blipFill>
              <a:blip r:embed="rId104"/>
              <a:stretch>
                <a:fillRect/>
              </a:stretch>
            </p:blipFill>
            <p:spPr>
              <a:xfrm>
                <a:off x="1386169" y="3831031"/>
                <a:ext cx="122531" cy="167640"/>
              </a:xfrm>
              <a:prstGeom prst="rect">
                <a:avLst/>
              </a:prstGeom>
            </p:spPr>
          </p:pic>
        </mc:Fallback>
      </mc:AlternateContent>
      <mc:AlternateContent xmlns:mc="http://schemas.openxmlformats.org/markup-compatibility/2006" xmlns:p14="http://schemas.microsoft.com/office/powerpoint/2010/main">
        <mc:Choice Requires="p14">
          <p:contentPart p14:bwMode="auto" r:id="rId105">
            <p14:nvContentPartPr>
              <p14:cNvPr id="66" name="Ink 65">
                <a:extLst>
                  <a:ext uri="{FF2B5EF4-FFF2-40B4-BE49-F238E27FC236}">
                    <a16:creationId xmlns:a16="http://schemas.microsoft.com/office/drawing/2014/main" id="{A5902E28-26E3-48D8-BCB1-6F0935533288}"/>
                  </a:ext>
                </a:extLst>
              </p14:cNvPr>
              <p14:cNvContentPartPr/>
              <p14:nvPr/>
            </p14:nvContentPartPr>
            <p14:xfrm>
              <a:off x="1569783" y="3684124"/>
              <a:ext cx="151436" cy="304800"/>
            </p14:xfrm>
          </p:contentPart>
        </mc:Choice>
        <mc:Fallback xmlns="">
          <p:pic>
            <p:nvPicPr>
              <p:cNvPr id="66" name="Ink 65">
                <a:extLst>
                  <a:ext uri="{FF2B5EF4-FFF2-40B4-BE49-F238E27FC236}">
                    <a16:creationId xmlns:a16="http://schemas.microsoft.com/office/drawing/2014/main" id="{A5902E28-26E3-48D8-BCB1-6F0935533288}"/>
                  </a:ext>
                </a:extLst>
              </p:cNvPr>
              <p:cNvPicPr/>
              <p:nvPr/>
            </p:nvPicPr>
            <p:blipFill>
              <a:blip r:embed="rId106"/>
              <a:stretch>
                <a:fillRect/>
              </a:stretch>
            </p:blipFill>
            <p:spPr>
              <a:xfrm>
                <a:off x="1551494" y="3666110"/>
                <a:ext cx="187649" cy="340468"/>
              </a:xfrm>
              <a:prstGeom prst="rect">
                <a:avLst/>
              </a:prstGeom>
            </p:spPr>
          </p:pic>
        </mc:Fallback>
      </mc:AlternateContent>
      <mc:AlternateContent xmlns:mc="http://schemas.openxmlformats.org/markup-compatibility/2006" xmlns:p14="http://schemas.microsoft.com/office/powerpoint/2010/main">
        <mc:Choice Requires="p14">
          <p:contentPart p14:bwMode="auto" r:id="rId107">
            <p14:nvContentPartPr>
              <p14:cNvPr id="67" name="Ink 66">
                <a:extLst>
                  <a:ext uri="{FF2B5EF4-FFF2-40B4-BE49-F238E27FC236}">
                    <a16:creationId xmlns:a16="http://schemas.microsoft.com/office/drawing/2014/main" id="{0E0D1C73-2478-44C0-BF4E-0612C051061F}"/>
                  </a:ext>
                </a:extLst>
              </p14:cNvPr>
              <p14:cNvContentPartPr/>
              <p14:nvPr/>
            </p14:nvContentPartPr>
            <p14:xfrm>
              <a:off x="718365" y="4331073"/>
              <a:ext cx="93745" cy="333375"/>
            </p14:xfrm>
          </p:contentPart>
        </mc:Choice>
        <mc:Fallback xmlns="">
          <p:pic>
            <p:nvPicPr>
              <p:cNvPr id="67" name="Ink 66">
                <a:extLst>
                  <a:ext uri="{FF2B5EF4-FFF2-40B4-BE49-F238E27FC236}">
                    <a16:creationId xmlns:a16="http://schemas.microsoft.com/office/drawing/2014/main" id="{0E0D1C73-2478-44C0-BF4E-0612C051061F}"/>
                  </a:ext>
                </a:extLst>
              </p:cNvPr>
              <p:cNvPicPr/>
              <p:nvPr/>
            </p:nvPicPr>
            <p:blipFill>
              <a:blip r:embed="rId108"/>
              <a:stretch>
                <a:fillRect/>
              </a:stretch>
            </p:blipFill>
            <p:spPr>
              <a:xfrm>
                <a:off x="701069" y="4312876"/>
                <a:ext cx="127991" cy="369406"/>
              </a:xfrm>
              <a:prstGeom prst="rect">
                <a:avLst/>
              </a:prstGeom>
            </p:spPr>
          </p:pic>
        </mc:Fallback>
      </mc:AlternateContent>
      <mc:AlternateContent xmlns:mc="http://schemas.openxmlformats.org/markup-compatibility/2006" xmlns:p14="http://schemas.microsoft.com/office/powerpoint/2010/main">
        <mc:Choice Requires="p14">
          <p:contentPart p14:bwMode="auto" r:id="rId109">
            <p14:nvContentPartPr>
              <p14:cNvPr id="68" name="Ink 67">
                <a:extLst>
                  <a:ext uri="{FF2B5EF4-FFF2-40B4-BE49-F238E27FC236}">
                    <a16:creationId xmlns:a16="http://schemas.microsoft.com/office/drawing/2014/main" id="{4ED2DD65-3AC4-4BFF-A971-4A495FA75CFE}"/>
                  </a:ext>
                </a:extLst>
              </p14:cNvPr>
              <p14:cNvContentPartPr/>
              <p14:nvPr/>
            </p14:nvContentPartPr>
            <p14:xfrm>
              <a:off x="725645" y="4376678"/>
              <a:ext cx="108168" cy="47625"/>
            </p14:xfrm>
          </p:contentPart>
        </mc:Choice>
        <mc:Fallback xmlns="">
          <p:pic>
            <p:nvPicPr>
              <p:cNvPr id="68" name="Ink 67">
                <a:extLst>
                  <a:ext uri="{FF2B5EF4-FFF2-40B4-BE49-F238E27FC236}">
                    <a16:creationId xmlns:a16="http://schemas.microsoft.com/office/drawing/2014/main" id="{4ED2DD65-3AC4-4BFF-A971-4A495FA75CFE}"/>
                  </a:ext>
                </a:extLst>
              </p:cNvPr>
              <p:cNvPicPr/>
              <p:nvPr/>
            </p:nvPicPr>
            <p:blipFill>
              <a:blip r:embed="rId110"/>
              <a:stretch>
                <a:fillRect/>
              </a:stretch>
            </p:blipFill>
            <p:spPr>
              <a:xfrm>
                <a:off x="707854" y="4357318"/>
                <a:ext cx="143394" cy="85957"/>
              </a:xfrm>
              <a:prstGeom prst="rect">
                <a:avLst/>
              </a:prstGeom>
            </p:spPr>
          </p:pic>
        </mc:Fallback>
      </mc:AlternateContent>
      <mc:AlternateContent xmlns:mc="http://schemas.openxmlformats.org/markup-compatibility/2006" xmlns:p14="http://schemas.microsoft.com/office/powerpoint/2010/main">
        <mc:Choice Requires="p14">
          <p:contentPart p14:bwMode="auto" r:id="rId111">
            <p14:nvContentPartPr>
              <p14:cNvPr id="69" name="Ink 68">
                <a:extLst>
                  <a:ext uri="{FF2B5EF4-FFF2-40B4-BE49-F238E27FC236}">
                    <a16:creationId xmlns:a16="http://schemas.microsoft.com/office/drawing/2014/main" id="{534C3399-6949-4BC6-B77E-A59159A207FC}"/>
                  </a:ext>
                </a:extLst>
              </p14:cNvPr>
              <p14:cNvContentPartPr/>
              <p14:nvPr/>
            </p14:nvContentPartPr>
            <p14:xfrm>
              <a:off x="901777" y="4380828"/>
              <a:ext cx="100957" cy="200025"/>
            </p14:xfrm>
          </p:contentPart>
        </mc:Choice>
        <mc:Fallback xmlns="">
          <p:pic>
            <p:nvPicPr>
              <p:cNvPr id="69" name="Ink 68">
                <a:extLst>
                  <a:ext uri="{FF2B5EF4-FFF2-40B4-BE49-F238E27FC236}">
                    <a16:creationId xmlns:a16="http://schemas.microsoft.com/office/drawing/2014/main" id="{534C3399-6949-4BC6-B77E-A59159A207FC}"/>
                  </a:ext>
                </a:extLst>
              </p:cNvPr>
              <p:cNvPicPr/>
              <p:nvPr/>
            </p:nvPicPr>
            <p:blipFill>
              <a:blip r:embed="rId112"/>
              <a:stretch>
                <a:fillRect/>
              </a:stretch>
            </p:blipFill>
            <p:spPr>
              <a:xfrm>
                <a:off x="883749" y="4362969"/>
                <a:ext cx="136653" cy="235387"/>
              </a:xfrm>
              <a:prstGeom prst="rect">
                <a:avLst/>
              </a:prstGeom>
            </p:spPr>
          </p:pic>
        </mc:Fallback>
      </mc:AlternateContent>
      <mc:AlternateContent xmlns:mc="http://schemas.openxmlformats.org/markup-compatibility/2006" xmlns:p14="http://schemas.microsoft.com/office/powerpoint/2010/main">
        <mc:Choice Requires="p14">
          <p:contentPart p14:bwMode="auto" r:id="rId113">
            <p14:nvContentPartPr>
              <p14:cNvPr id="70" name="Ink 69">
                <a:extLst>
                  <a:ext uri="{FF2B5EF4-FFF2-40B4-BE49-F238E27FC236}">
                    <a16:creationId xmlns:a16="http://schemas.microsoft.com/office/drawing/2014/main" id="{64439EA4-63A4-4B82-AEDF-CE1C24AAC8FA}"/>
                  </a:ext>
                </a:extLst>
              </p14:cNvPr>
              <p14:cNvContentPartPr/>
              <p14:nvPr/>
            </p14:nvContentPartPr>
            <p14:xfrm>
              <a:off x="1162561" y="4352952"/>
              <a:ext cx="187492" cy="323850"/>
            </p14:xfrm>
          </p:contentPart>
        </mc:Choice>
        <mc:Fallback xmlns="">
          <p:pic>
            <p:nvPicPr>
              <p:cNvPr id="70" name="Ink 69">
                <a:extLst>
                  <a:ext uri="{FF2B5EF4-FFF2-40B4-BE49-F238E27FC236}">
                    <a16:creationId xmlns:a16="http://schemas.microsoft.com/office/drawing/2014/main" id="{64439EA4-63A4-4B82-AEDF-CE1C24AAC8FA}"/>
                  </a:ext>
                </a:extLst>
              </p:cNvPr>
              <p:cNvPicPr/>
              <p:nvPr/>
            </p:nvPicPr>
            <p:blipFill>
              <a:blip r:embed="rId114"/>
              <a:stretch>
                <a:fillRect/>
              </a:stretch>
            </p:blipFill>
            <p:spPr>
              <a:xfrm>
                <a:off x="1144602" y="4334738"/>
                <a:ext cx="223051" cy="359914"/>
              </a:xfrm>
              <a:prstGeom prst="rect">
                <a:avLst/>
              </a:prstGeom>
            </p:spPr>
          </p:pic>
        </mc:Fallback>
      </mc:AlternateContent>
      <mc:AlternateContent xmlns:mc="http://schemas.openxmlformats.org/markup-compatibility/2006" xmlns:p14="http://schemas.microsoft.com/office/powerpoint/2010/main">
        <mc:Choice Requires="p14">
          <p:contentPart p14:bwMode="auto" r:id="rId115">
            <p14:nvContentPartPr>
              <p14:cNvPr id="71" name="Ink 70">
                <a:extLst>
                  <a:ext uri="{FF2B5EF4-FFF2-40B4-BE49-F238E27FC236}">
                    <a16:creationId xmlns:a16="http://schemas.microsoft.com/office/drawing/2014/main" id="{21E422A1-A794-4304-BCD2-B5EC672D460E}"/>
                  </a:ext>
                </a:extLst>
              </p14:cNvPr>
              <p14:cNvContentPartPr/>
              <p14:nvPr/>
            </p14:nvContentPartPr>
            <p14:xfrm>
              <a:off x="1417075" y="4241425"/>
              <a:ext cx="108168" cy="314325"/>
            </p14:xfrm>
          </p:contentPart>
        </mc:Choice>
        <mc:Fallback xmlns="">
          <p:pic>
            <p:nvPicPr>
              <p:cNvPr id="71" name="Ink 70">
                <a:extLst>
                  <a:ext uri="{FF2B5EF4-FFF2-40B4-BE49-F238E27FC236}">
                    <a16:creationId xmlns:a16="http://schemas.microsoft.com/office/drawing/2014/main" id="{21E422A1-A794-4304-BCD2-B5EC672D460E}"/>
                  </a:ext>
                </a:extLst>
              </p:cNvPr>
              <p:cNvPicPr/>
              <p:nvPr/>
            </p:nvPicPr>
            <p:blipFill>
              <a:blip r:embed="rId116"/>
              <a:stretch>
                <a:fillRect/>
              </a:stretch>
            </p:blipFill>
            <p:spPr>
              <a:xfrm>
                <a:off x="1398803" y="4223340"/>
                <a:ext cx="144346" cy="350134"/>
              </a:xfrm>
              <a:prstGeom prst="rect">
                <a:avLst/>
              </a:prstGeom>
            </p:spPr>
          </p:pic>
        </mc:Fallback>
      </mc:AlternateContent>
      <mc:AlternateContent xmlns:mc="http://schemas.openxmlformats.org/markup-compatibility/2006" xmlns:p14="http://schemas.microsoft.com/office/powerpoint/2010/main">
        <mc:Choice Requires="p14">
          <p:contentPart p14:bwMode="auto" r:id="rId117">
            <p14:nvContentPartPr>
              <p14:cNvPr id="72" name="Ink 71">
                <a:extLst>
                  <a:ext uri="{FF2B5EF4-FFF2-40B4-BE49-F238E27FC236}">
                    <a16:creationId xmlns:a16="http://schemas.microsoft.com/office/drawing/2014/main" id="{470D6E18-B1A9-4CDE-857B-539C2D7F74DD}"/>
                  </a:ext>
                </a:extLst>
              </p14:cNvPr>
              <p14:cNvContentPartPr/>
              <p14:nvPr/>
            </p14:nvContentPartPr>
            <p14:xfrm>
              <a:off x="831692" y="4918845"/>
              <a:ext cx="151436" cy="352425"/>
            </p14:xfrm>
          </p:contentPart>
        </mc:Choice>
        <mc:Fallback xmlns="">
          <p:pic>
            <p:nvPicPr>
              <p:cNvPr id="72" name="Ink 71">
                <a:extLst>
                  <a:ext uri="{FF2B5EF4-FFF2-40B4-BE49-F238E27FC236}">
                    <a16:creationId xmlns:a16="http://schemas.microsoft.com/office/drawing/2014/main" id="{470D6E18-B1A9-4CDE-857B-539C2D7F74DD}"/>
                  </a:ext>
                </a:extLst>
              </p:cNvPr>
              <p:cNvPicPr/>
              <p:nvPr/>
            </p:nvPicPr>
            <p:blipFill>
              <a:blip r:embed="rId118"/>
              <a:stretch>
                <a:fillRect/>
              </a:stretch>
            </p:blipFill>
            <p:spPr>
              <a:xfrm>
                <a:off x="813314" y="4900974"/>
                <a:ext cx="187825" cy="387810"/>
              </a:xfrm>
              <a:prstGeom prst="rect">
                <a:avLst/>
              </a:prstGeom>
            </p:spPr>
          </p:pic>
        </mc:Fallback>
      </mc:AlternateContent>
      <mc:AlternateContent xmlns:mc="http://schemas.openxmlformats.org/markup-compatibility/2006" xmlns:p14="http://schemas.microsoft.com/office/powerpoint/2010/main">
        <mc:Choice Requires="p14">
          <p:contentPart p14:bwMode="auto" r:id="rId119">
            <p14:nvContentPartPr>
              <p14:cNvPr id="73" name="Ink 72">
                <a:extLst>
                  <a:ext uri="{FF2B5EF4-FFF2-40B4-BE49-F238E27FC236}">
                    <a16:creationId xmlns:a16="http://schemas.microsoft.com/office/drawing/2014/main" id="{C77F1F99-3A5F-4D29-B2DE-6DE837FCE34F}"/>
                  </a:ext>
                </a:extLst>
              </p14:cNvPr>
              <p14:cNvContentPartPr/>
              <p14:nvPr/>
            </p14:nvContentPartPr>
            <p14:xfrm>
              <a:off x="1217008" y="5069411"/>
              <a:ext cx="122591" cy="161925"/>
            </p14:xfrm>
          </p:contentPart>
        </mc:Choice>
        <mc:Fallback xmlns="">
          <p:pic>
            <p:nvPicPr>
              <p:cNvPr id="73" name="Ink 72">
                <a:extLst>
                  <a:ext uri="{FF2B5EF4-FFF2-40B4-BE49-F238E27FC236}">
                    <a16:creationId xmlns:a16="http://schemas.microsoft.com/office/drawing/2014/main" id="{C77F1F99-3A5F-4D29-B2DE-6DE837FCE34F}"/>
                  </a:ext>
                </a:extLst>
              </p:cNvPr>
              <p:cNvPicPr/>
              <p:nvPr/>
            </p:nvPicPr>
            <p:blipFill>
              <a:blip r:embed="rId120"/>
              <a:stretch>
                <a:fillRect/>
              </a:stretch>
            </p:blipFill>
            <p:spPr>
              <a:xfrm>
                <a:off x="1199595" y="5051656"/>
                <a:ext cx="157070" cy="197080"/>
              </a:xfrm>
              <a:prstGeom prst="rect">
                <a:avLst/>
              </a:prstGeom>
            </p:spPr>
          </p:pic>
        </mc:Fallback>
      </mc:AlternateContent>
      <mc:AlternateContent xmlns:mc="http://schemas.openxmlformats.org/markup-compatibility/2006" xmlns:p14="http://schemas.microsoft.com/office/powerpoint/2010/main">
        <mc:Choice Requires="p14">
          <p:contentPart p14:bwMode="auto" r:id="rId121">
            <p14:nvContentPartPr>
              <p14:cNvPr id="74" name="Ink 73">
                <a:extLst>
                  <a:ext uri="{FF2B5EF4-FFF2-40B4-BE49-F238E27FC236}">
                    <a16:creationId xmlns:a16="http://schemas.microsoft.com/office/drawing/2014/main" id="{41EDCA4D-1EB4-4997-A81F-B8F0265B46D9}"/>
                  </a:ext>
                </a:extLst>
              </p14:cNvPr>
              <p14:cNvContentPartPr/>
              <p14:nvPr/>
            </p14:nvContentPartPr>
            <p14:xfrm>
              <a:off x="1366173" y="4908176"/>
              <a:ext cx="93745" cy="323850"/>
            </p14:xfrm>
          </p:contentPart>
        </mc:Choice>
        <mc:Fallback xmlns="">
          <p:pic>
            <p:nvPicPr>
              <p:cNvPr id="74" name="Ink 73">
                <a:extLst>
                  <a:ext uri="{FF2B5EF4-FFF2-40B4-BE49-F238E27FC236}">
                    <a16:creationId xmlns:a16="http://schemas.microsoft.com/office/drawing/2014/main" id="{41EDCA4D-1EB4-4997-A81F-B8F0265B46D9}"/>
                  </a:ext>
                </a:extLst>
              </p:cNvPr>
              <p:cNvPicPr/>
              <p:nvPr/>
            </p:nvPicPr>
            <p:blipFill>
              <a:blip r:embed="rId122"/>
              <a:stretch>
                <a:fillRect/>
              </a:stretch>
            </p:blipFill>
            <p:spPr>
              <a:xfrm>
                <a:off x="1348418" y="4889982"/>
                <a:ext cx="128899" cy="359874"/>
              </a:xfrm>
              <a:prstGeom prst="rect">
                <a:avLst/>
              </a:prstGeom>
            </p:spPr>
          </p:pic>
        </mc:Fallback>
      </mc:AlternateContent>
      <mc:AlternateContent xmlns:mc="http://schemas.openxmlformats.org/markup-compatibility/2006" xmlns:p14="http://schemas.microsoft.com/office/powerpoint/2010/main">
        <mc:Choice Requires="p14">
          <p:contentPart p14:bwMode="auto" r:id="rId123">
            <p14:nvContentPartPr>
              <p14:cNvPr id="75" name="Ink 74">
                <a:extLst>
                  <a:ext uri="{FF2B5EF4-FFF2-40B4-BE49-F238E27FC236}">
                    <a16:creationId xmlns:a16="http://schemas.microsoft.com/office/drawing/2014/main" id="{180D29CF-E3AF-4275-B95E-744C13A01A1C}"/>
                  </a:ext>
                </a:extLst>
              </p14:cNvPr>
              <p14:cNvContentPartPr/>
              <p14:nvPr/>
            </p14:nvContentPartPr>
            <p14:xfrm>
              <a:off x="1497671" y="4948666"/>
              <a:ext cx="64901" cy="28575"/>
            </p14:xfrm>
          </p:contentPart>
        </mc:Choice>
        <mc:Fallback xmlns="">
          <p:pic>
            <p:nvPicPr>
              <p:cNvPr id="75" name="Ink 74">
                <a:extLst>
                  <a:ext uri="{FF2B5EF4-FFF2-40B4-BE49-F238E27FC236}">
                    <a16:creationId xmlns:a16="http://schemas.microsoft.com/office/drawing/2014/main" id="{180D29CF-E3AF-4275-B95E-744C13A01A1C}"/>
                  </a:ext>
                </a:extLst>
              </p:cNvPr>
              <p:cNvPicPr/>
              <p:nvPr/>
            </p:nvPicPr>
            <p:blipFill>
              <a:blip r:embed="rId124"/>
              <a:stretch>
                <a:fillRect/>
              </a:stretch>
            </p:blipFill>
            <p:spPr>
              <a:xfrm>
                <a:off x="1479021" y="4929867"/>
                <a:ext cx="101827" cy="65798"/>
              </a:xfrm>
              <a:prstGeom prst="rect">
                <a:avLst/>
              </a:prstGeom>
            </p:spPr>
          </p:pic>
        </mc:Fallback>
      </mc:AlternateContent>
      <mc:AlternateContent xmlns:mc="http://schemas.openxmlformats.org/markup-compatibility/2006" xmlns:p14="http://schemas.microsoft.com/office/powerpoint/2010/main">
        <mc:Choice Requires="p14">
          <p:contentPart p14:bwMode="auto" r:id="rId125">
            <p14:nvContentPartPr>
              <p14:cNvPr id="76" name="Ink 75">
                <a:extLst>
                  <a:ext uri="{FF2B5EF4-FFF2-40B4-BE49-F238E27FC236}">
                    <a16:creationId xmlns:a16="http://schemas.microsoft.com/office/drawing/2014/main" id="{82184414-61FB-4881-85BF-9F76837A9132}"/>
                  </a:ext>
                </a:extLst>
              </p14:cNvPr>
              <p14:cNvContentPartPr/>
              <p14:nvPr/>
            </p14:nvContentPartPr>
            <p14:xfrm>
              <a:off x="1624928" y="4857750"/>
              <a:ext cx="7210" cy="171449"/>
            </p14:xfrm>
          </p:contentPart>
        </mc:Choice>
        <mc:Fallback xmlns="">
          <p:pic>
            <p:nvPicPr>
              <p:cNvPr id="76" name="Ink 75">
                <a:extLst>
                  <a:ext uri="{FF2B5EF4-FFF2-40B4-BE49-F238E27FC236}">
                    <a16:creationId xmlns:a16="http://schemas.microsoft.com/office/drawing/2014/main" id="{82184414-61FB-4881-85BF-9F76837A9132}"/>
                  </a:ext>
                </a:extLst>
              </p:cNvPr>
              <p:cNvPicPr/>
              <p:nvPr/>
            </p:nvPicPr>
            <p:blipFill>
              <a:blip r:embed="rId126"/>
              <a:stretch>
                <a:fillRect/>
              </a:stretch>
            </p:blipFill>
            <p:spPr>
              <a:xfrm>
                <a:off x="1607761" y="4839741"/>
                <a:ext cx="41200" cy="207108"/>
              </a:xfrm>
              <a:prstGeom prst="rect">
                <a:avLst/>
              </a:prstGeom>
            </p:spPr>
          </p:pic>
        </mc:Fallback>
      </mc:AlternateContent>
      <mc:AlternateContent xmlns:mc="http://schemas.openxmlformats.org/markup-compatibility/2006" xmlns:p14="http://schemas.microsoft.com/office/powerpoint/2010/main">
        <mc:Choice Requires="p14">
          <p:contentPart p14:bwMode="auto" r:id="rId127">
            <p14:nvContentPartPr>
              <p14:cNvPr id="79" name="Ink 78">
                <a:extLst>
                  <a:ext uri="{FF2B5EF4-FFF2-40B4-BE49-F238E27FC236}">
                    <a16:creationId xmlns:a16="http://schemas.microsoft.com/office/drawing/2014/main" id="{8AEB7E74-9497-47CB-89F3-4BA76D600CB5}"/>
                  </a:ext>
                </a:extLst>
              </p14:cNvPr>
              <p14:cNvContentPartPr/>
              <p14:nvPr/>
            </p14:nvContentPartPr>
            <p14:xfrm>
              <a:off x="669542" y="5670176"/>
              <a:ext cx="14422" cy="323850"/>
            </p14:xfrm>
          </p:contentPart>
        </mc:Choice>
        <mc:Fallback xmlns="">
          <p:pic>
            <p:nvPicPr>
              <p:cNvPr id="79" name="Ink 78">
                <a:extLst>
                  <a:ext uri="{FF2B5EF4-FFF2-40B4-BE49-F238E27FC236}">
                    <a16:creationId xmlns:a16="http://schemas.microsoft.com/office/drawing/2014/main" id="{8AEB7E74-9497-47CB-89F3-4BA76D600CB5}"/>
                  </a:ext>
                </a:extLst>
              </p:cNvPr>
              <p:cNvPicPr/>
              <p:nvPr/>
            </p:nvPicPr>
            <p:blipFill>
              <a:blip r:embed="rId132"/>
              <a:stretch>
                <a:fillRect/>
              </a:stretch>
            </p:blipFill>
            <p:spPr>
              <a:xfrm>
                <a:off x="653866" y="5651962"/>
                <a:ext cx="45461" cy="359914"/>
              </a:xfrm>
              <a:prstGeom prst="rect">
                <a:avLst/>
              </a:prstGeom>
            </p:spPr>
          </p:pic>
        </mc:Fallback>
      </mc:AlternateContent>
      <mc:AlternateContent xmlns:mc="http://schemas.openxmlformats.org/markup-compatibility/2006" xmlns:p14="http://schemas.microsoft.com/office/powerpoint/2010/main">
        <mc:Choice Requires="p14">
          <p:contentPart p14:bwMode="auto" r:id="rId133">
            <p14:nvContentPartPr>
              <p14:cNvPr id="80" name="Ink 79">
                <a:extLst>
                  <a:ext uri="{FF2B5EF4-FFF2-40B4-BE49-F238E27FC236}">
                    <a16:creationId xmlns:a16="http://schemas.microsoft.com/office/drawing/2014/main" id="{89B4174F-E98B-4A55-BAEA-0089EF884D73}"/>
                  </a:ext>
                </a:extLst>
              </p14:cNvPr>
              <p14:cNvContentPartPr/>
              <p14:nvPr/>
            </p14:nvContentPartPr>
            <p14:xfrm>
              <a:off x="768451" y="5670175"/>
              <a:ext cx="93745" cy="352425"/>
            </p14:xfrm>
          </p:contentPart>
        </mc:Choice>
        <mc:Fallback xmlns="">
          <p:pic>
            <p:nvPicPr>
              <p:cNvPr id="80" name="Ink 79">
                <a:extLst>
                  <a:ext uri="{FF2B5EF4-FFF2-40B4-BE49-F238E27FC236}">
                    <a16:creationId xmlns:a16="http://schemas.microsoft.com/office/drawing/2014/main" id="{89B4174F-E98B-4A55-BAEA-0089EF884D73}"/>
                  </a:ext>
                </a:extLst>
              </p:cNvPr>
              <p:cNvPicPr/>
              <p:nvPr/>
            </p:nvPicPr>
            <p:blipFill>
              <a:blip r:embed="rId134"/>
              <a:stretch>
                <a:fillRect/>
              </a:stretch>
            </p:blipFill>
            <p:spPr>
              <a:xfrm>
                <a:off x="750070" y="5651952"/>
                <a:ext cx="130140" cy="388506"/>
              </a:xfrm>
              <a:prstGeom prst="rect">
                <a:avLst/>
              </a:prstGeom>
            </p:spPr>
          </p:pic>
        </mc:Fallback>
      </mc:AlternateContent>
      <mc:AlternateContent xmlns:mc="http://schemas.openxmlformats.org/markup-compatibility/2006" xmlns:p14="http://schemas.microsoft.com/office/powerpoint/2010/main">
        <mc:Choice Requires="p14">
          <p:contentPart p14:bwMode="auto" r:id="rId135">
            <p14:nvContentPartPr>
              <p14:cNvPr id="81" name="Ink 80">
                <a:extLst>
                  <a:ext uri="{FF2B5EF4-FFF2-40B4-BE49-F238E27FC236}">
                    <a16:creationId xmlns:a16="http://schemas.microsoft.com/office/drawing/2014/main" id="{B96F018A-FC0F-4E9D-8BAE-35FD2DC7EAB7}"/>
                  </a:ext>
                </a:extLst>
              </p14:cNvPr>
              <p14:cNvContentPartPr/>
              <p14:nvPr/>
            </p14:nvContentPartPr>
            <p14:xfrm>
              <a:off x="772307" y="5797804"/>
              <a:ext cx="93745" cy="38099"/>
            </p14:xfrm>
          </p:contentPart>
        </mc:Choice>
        <mc:Fallback xmlns="">
          <p:pic>
            <p:nvPicPr>
              <p:cNvPr id="81" name="Ink 80">
                <a:extLst>
                  <a:ext uri="{FF2B5EF4-FFF2-40B4-BE49-F238E27FC236}">
                    <a16:creationId xmlns:a16="http://schemas.microsoft.com/office/drawing/2014/main" id="{B96F018A-FC0F-4E9D-8BAE-35FD2DC7EAB7}"/>
                  </a:ext>
                </a:extLst>
              </p:cNvPr>
              <p:cNvPicPr/>
              <p:nvPr/>
            </p:nvPicPr>
            <p:blipFill>
              <a:blip r:embed="rId136"/>
              <a:stretch>
                <a:fillRect/>
              </a:stretch>
            </p:blipFill>
            <p:spPr>
              <a:xfrm>
                <a:off x="754817" y="5778366"/>
                <a:ext cx="128375" cy="76587"/>
              </a:xfrm>
              <a:prstGeom prst="rect">
                <a:avLst/>
              </a:prstGeom>
            </p:spPr>
          </p:pic>
        </mc:Fallback>
      </mc:AlternateContent>
      <mc:AlternateContent xmlns:mc="http://schemas.openxmlformats.org/markup-compatibility/2006" xmlns:p14="http://schemas.microsoft.com/office/powerpoint/2010/main">
        <mc:Choice Requires="p14">
          <p:contentPart p14:bwMode="auto" r:id="rId137">
            <p14:nvContentPartPr>
              <p14:cNvPr id="90" name="Ink 89">
                <a:extLst>
                  <a:ext uri="{FF2B5EF4-FFF2-40B4-BE49-F238E27FC236}">
                    <a16:creationId xmlns:a16="http://schemas.microsoft.com/office/drawing/2014/main" id="{AE6B6635-6A06-4341-BBEC-4CDFD0DF3BB4}"/>
                  </a:ext>
                </a:extLst>
              </p14:cNvPr>
              <p14:cNvContentPartPr/>
              <p14:nvPr/>
            </p14:nvContentPartPr>
            <p14:xfrm>
              <a:off x="1959251" y="5426359"/>
              <a:ext cx="201914" cy="409575"/>
            </p14:xfrm>
          </p:contentPart>
        </mc:Choice>
        <mc:Fallback xmlns="">
          <p:pic>
            <p:nvPicPr>
              <p:cNvPr id="90" name="Ink 89">
                <a:extLst>
                  <a:ext uri="{FF2B5EF4-FFF2-40B4-BE49-F238E27FC236}">
                    <a16:creationId xmlns:a16="http://schemas.microsoft.com/office/drawing/2014/main" id="{AE6B6635-6A06-4341-BBEC-4CDFD0DF3BB4}"/>
                  </a:ext>
                </a:extLst>
              </p:cNvPr>
              <p:cNvPicPr/>
              <p:nvPr/>
            </p:nvPicPr>
            <p:blipFill>
              <a:blip r:embed="rId154"/>
              <a:stretch>
                <a:fillRect/>
              </a:stretch>
            </p:blipFill>
            <p:spPr>
              <a:xfrm>
                <a:off x="1941539" y="5408520"/>
                <a:ext cx="236983" cy="444895"/>
              </a:xfrm>
              <a:prstGeom prst="rect">
                <a:avLst/>
              </a:prstGeom>
            </p:spPr>
          </p:pic>
        </mc:Fallback>
      </mc:AlternateContent>
      <mc:AlternateContent xmlns:mc="http://schemas.openxmlformats.org/markup-compatibility/2006" xmlns:p14="http://schemas.microsoft.com/office/powerpoint/2010/main">
        <mc:Choice Requires="p14">
          <p:contentPart p14:bwMode="auto" r:id="rId155">
            <p14:nvContentPartPr>
              <p14:cNvPr id="91" name="Ink 90">
                <a:extLst>
                  <a:ext uri="{FF2B5EF4-FFF2-40B4-BE49-F238E27FC236}">
                    <a16:creationId xmlns:a16="http://schemas.microsoft.com/office/drawing/2014/main" id="{A5678DC4-6B39-48E9-9F2D-6B0F8A42303A}"/>
                  </a:ext>
                </a:extLst>
              </p14:cNvPr>
              <p14:cNvContentPartPr/>
              <p14:nvPr/>
            </p14:nvContentPartPr>
            <p14:xfrm>
              <a:off x="2193343" y="5664573"/>
              <a:ext cx="7210" cy="104775"/>
            </p14:xfrm>
          </p:contentPart>
        </mc:Choice>
        <mc:Fallback xmlns="">
          <p:pic>
            <p:nvPicPr>
              <p:cNvPr id="91" name="Ink 90">
                <a:extLst>
                  <a:ext uri="{FF2B5EF4-FFF2-40B4-BE49-F238E27FC236}">
                    <a16:creationId xmlns:a16="http://schemas.microsoft.com/office/drawing/2014/main" id="{A5678DC4-6B39-48E9-9F2D-6B0F8A42303A}"/>
                  </a:ext>
                </a:extLst>
              </p:cNvPr>
              <p:cNvPicPr/>
              <p:nvPr/>
            </p:nvPicPr>
            <p:blipFill>
              <a:blip r:embed="rId156"/>
              <a:stretch>
                <a:fillRect/>
              </a:stretch>
            </p:blipFill>
            <p:spPr>
              <a:xfrm>
                <a:off x="2133260" y="5647226"/>
                <a:ext cx="126175" cy="139122"/>
              </a:xfrm>
              <a:prstGeom prst="rect">
                <a:avLst/>
              </a:prstGeom>
            </p:spPr>
          </p:pic>
        </mc:Fallback>
      </mc:AlternateContent>
      <mc:AlternateContent xmlns:mc="http://schemas.openxmlformats.org/markup-compatibility/2006" xmlns:p14="http://schemas.microsoft.com/office/powerpoint/2010/main">
        <mc:Choice Requires="p14">
          <p:contentPart p14:bwMode="auto" r:id="rId157">
            <p14:nvContentPartPr>
              <p14:cNvPr id="92" name="Ink 91">
                <a:extLst>
                  <a:ext uri="{FF2B5EF4-FFF2-40B4-BE49-F238E27FC236}">
                    <a16:creationId xmlns:a16="http://schemas.microsoft.com/office/drawing/2014/main" id="{B18B1B3D-A4C1-4532-838D-4810C07FD970}"/>
                  </a:ext>
                </a:extLst>
              </p14:cNvPr>
              <p14:cNvContentPartPr/>
              <p14:nvPr/>
            </p14:nvContentPartPr>
            <p14:xfrm>
              <a:off x="2171721" y="5512295"/>
              <a:ext cx="14422" cy="28575"/>
            </p14:xfrm>
          </p:contentPart>
        </mc:Choice>
        <mc:Fallback xmlns="">
          <p:pic>
            <p:nvPicPr>
              <p:cNvPr id="92" name="Ink 91">
                <a:extLst>
                  <a:ext uri="{FF2B5EF4-FFF2-40B4-BE49-F238E27FC236}">
                    <a16:creationId xmlns:a16="http://schemas.microsoft.com/office/drawing/2014/main" id="{B18B1B3D-A4C1-4532-838D-4810C07FD970}"/>
                  </a:ext>
                </a:extLst>
              </p:cNvPr>
              <p:cNvPicPr/>
              <p:nvPr/>
            </p:nvPicPr>
            <p:blipFill>
              <a:blip r:embed="rId158"/>
              <a:stretch>
                <a:fillRect/>
              </a:stretch>
            </p:blipFill>
            <p:spPr>
              <a:xfrm>
                <a:off x="2157005" y="5493245"/>
                <a:ext cx="43560" cy="66294"/>
              </a:xfrm>
              <a:prstGeom prst="rect">
                <a:avLst/>
              </a:prstGeom>
            </p:spPr>
          </p:pic>
        </mc:Fallback>
      </mc:AlternateContent>
      <mc:AlternateContent xmlns:mc="http://schemas.openxmlformats.org/markup-compatibility/2006" xmlns:p14="http://schemas.microsoft.com/office/powerpoint/2010/main">
        <mc:Choice Requires="p14">
          <p:contentPart p14:bwMode="auto" r:id="rId159">
            <p14:nvContentPartPr>
              <p14:cNvPr id="93" name="Ink 92">
                <a:extLst>
                  <a:ext uri="{FF2B5EF4-FFF2-40B4-BE49-F238E27FC236}">
                    <a16:creationId xmlns:a16="http://schemas.microsoft.com/office/drawing/2014/main" id="{048F3E69-4EC8-41A8-895D-6ADC1E81D174}"/>
                  </a:ext>
                </a:extLst>
              </p14:cNvPr>
              <p14:cNvContentPartPr/>
              <p14:nvPr/>
            </p14:nvContentPartPr>
            <p14:xfrm>
              <a:off x="2243858" y="5658970"/>
              <a:ext cx="209126" cy="419100"/>
            </p14:xfrm>
          </p:contentPart>
        </mc:Choice>
        <mc:Fallback xmlns="">
          <p:pic>
            <p:nvPicPr>
              <p:cNvPr id="93" name="Ink 92">
                <a:extLst>
                  <a:ext uri="{FF2B5EF4-FFF2-40B4-BE49-F238E27FC236}">
                    <a16:creationId xmlns:a16="http://schemas.microsoft.com/office/drawing/2014/main" id="{048F3E69-4EC8-41A8-895D-6ADC1E81D174}"/>
                  </a:ext>
                </a:extLst>
              </p:cNvPr>
              <p:cNvPicPr/>
              <p:nvPr/>
            </p:nvPicPr>
            <p:blipFill>
              <a:blip r:embed="rId160"/>
              <a:stretch>
                <a:fillRect/>
              </a:stretch>
            </p:blipFill>
            <p:spPr>
              <a:xfrm>
                <a:off x="2225861" y="5641044"/>
                <a:ext cx="244760" cy="454593"/>
              </a:xfrm>
              <a:prstGeom prst="rect">
                <a:avLst/>
              </a:prstGeom>
            </p:spPr>
          </p:pic>
        </mc:Fallback>
      </mc:AlternateContent>
      <mc:AlternateContent xmlns:mc="http://schemas.openxmlformats.org/markup-compatibility/2006" xmlns:p14="http://schemas.microsoft.com/office/powerpoint/2010/main">
        <mc:Choice Requires="p14">
          <p:contentPart p14:bwMode="auto" r:id="rId161">
            <p14:nvContentPartPr>
              <p14:cNvPr id="112" name="Ink 111">
                <a:extLst>
                  <a:ext uri="{FF2B5EF4-FFF2-40B4-BE49-F238E27FC236}">
                    <a16:creationId xmlns:a16="http://schemas.microsoft.com/office/drawing/2014/main" id="{794A90FA-8AEA-43C5-8BBF-D27ADBF36A70}"/>
                  </a:ext>
                </a:extLst>
              </p14:cNvPr>
              <p14:cNvContentPartPr/>
              <p14:nvPr/>
            </p14:nvContentPartPr>
            <p14:xfrm>
              <a:off x="2482144" y="5608544"/>
              <a:ext cx="93745" cy="228600"/>
            </p14:xfrm>
          </p:contentPart>
        </mc:Choice>
        <mc:Fallback xmlns="">
          <p:pic>
            <p:nvPicPr>
              <p:cNvPr id="112" name="Ink 111">
                <a:extLst>
                  <a:ext uri="{FF2B5EF4-FFF2-40B4-BE49-F238E27FC236}">
                    <a16:creationId xmlns:a16="http://schemas.microsoft.com/office/drawing/2014/main" id="{794A90FA-8AEA-43C5-8BBF-D27ADBF36A70}"/>
                  </a:ext>
                </a:extLst>
              </p:cNvPr>
              <p:cNvPicPr/>
              <p:nvPr/>
            </p:nvPicPr>
            <p:blipFill>
              <a:blip r:embed="rId162"/>
              <a:stretch>
                <a:fillRect/>
              </a:stretch>
            </p:blipFill>
            <p:spPr>
              <a:xfrm>
                <a:off x="2463544" y="5590905"/>
                <a:ext cx="130573" cy="263525"/>
              </a:xfrm>
              <a:prstGeom prst="rect">
                <a:avLst/>
              </a:prstGeom>
            </p:spPr>
          </p:pic>
        </mc:Fallback>
      </mc:AlternateContent>
      <mc:AlternateContent xmlns:mc="http://schemas.openxmlformats.org/markup-compatibility/2006" xmlns:p14="http://schemas.microsoft.com/office/powerpoint/2010/main">
        <mc:Choice Requires="p14">
          <p:contentPart p14:bwMode="auto" r:id="rId163">
            <p14:nvContentPartPr>
              <p14:cNvPr id="113" name="Ink 112">
                <a:extLst>
                  <a:ext uri="{FF2B5EF4-FFF2-40B4-BE49-F238E27FC236}">
                    <a16:creationId xmlns:a16="http://schemas.microsoft.com/office/drawing/2014/main" id="{37FE5DE1-FE65-427D-BD20-0DD270430C81}"/>
                  </a:ext>
                </a:extLst>
              </p14:cNvPr>
              <p14:cNvContentPartPr/>
              <p14:nvPr/>
            </p14:nvContentPartPr>
            <p14:xfrm>
              <a:off x="3336781" y="3679911"/>
              <a:ext cx="122591" cy="276225"/>
            </p14:xfrm>
          </p:contentPart>
        </mc:Choice>
        <mc:Fallback xmlns="">
          <p:pic>
            <p:nvPicPr>
              <p:cNvPr id="113" name="Ink 112">
                <a:extLst>
                  <a:ext uri="{FF2B5EF4-FFF2-40B4-BE49-F238E27FC236}">
                    <a16:creationId xmlns:a16="http://schemas.microsoft.com/office/drawing/2014/main" id="{37FE5DE1-FE65-427D-BD20-0DD270430C81}"/>
                  </a:ext>
                </a:extLst>
              </p:cNvPr>
              <p:cNvPicPr/>
              <p:nvPr/>
            </p:nvPicPr>
            <p:blipFill>
              <a:blip r:embed="rId164"/>
              <a:stretch>
                <a:fillRect/>
              </a:stretch>
            </p:blipFill>
            <p:spPr>
              <a:xfrm>
                <a:off x="3318646" y="3661762"/>
                <a:ext cx="158498" cy="312160"/>
              </a:xfrm>
              <a:prstGeom prst="rect">
                <a:avLst/>
              </a:prstGeom>
            </p:spPr>
          </p:pic>
        </mc:Fallback>
      </mc:AlternateContent>
      <mc:AlternateContent xmlns:mc="http://schemas.openxmlformats.org/markup-compatibility/2006" xmlns:p14="http://schemas.microsoft.com/office/powerpoint/2010/main">
        <mc:Choice Requires="p14">
          <p:contentPart p14:bwMode="auto" r:id="rId165">
            <p14:nvContentPartPr>
              <p14:cNvPr id="114" name="Ink 113">
                <a:extLst>
                  <a:ext uri="{FF2B5EF4-FFF2-40B4-BE49-F238E27FC236}">
                    <a16:creationId xmlns:a16="http://schemas.microsoft.com/office/drawing/2014/main" id="{F1BC701A-BCF9-4CA2-8AA3-5C3FCD9DD2EE}"/>
                  </a:ext>
                </a:extLst>
              </p14:cNvPr>
              <p14:cNvContentPartPr/>
              <p14:nvPr/>
            </p14:nvContentPartPr>
            <p14:xfrm>
              <a:off x="3487122" y="3650807"/>
              <a:ext cx="57690" cy="19049"/>
            </p14:xfrm>
          </p:contentPart>
        </mc:Choice>
        <mc:Fallback xmlns="">
          <p:pic>
            <p:nvPicPr>
              <p:cNvPr id="114" name="Ink 113">
                <a:extLst>
                  <a:ext uri="{FF2B5EF4-FFF2-40B4-BE49-F238E27FC236}">
                    <a16:creationId xmlns:a16="http://schemas.microsoft.com/office/drawing/2014/main" id="{F1BC701A-BCF9-4CA2-8AA3-5C3FCD9DD2EE}"/>
                  </a:ext>
                </a:extLst>
              </p:cNvPr>
              <p:cNvPicPr/>
              <p:nvPr/>
            </p:nvPicPr>
            <p:blipFill>
              <a:blip r:embed="rId166"/>
              <a:stretch>
                <a:fillRect/>
              </a:stretch>
            </p:blipFill>
            <p:spPr>
              <a:xfrm>
                <a:off x="3469952" y="3636591"/>
                <a:ext cx="91686" cy="47196"/>
              </a:xfrm>
              <a:prstGeom prst="rect">
                <a:avLst/>
              </a:prstGeom>
            </p:spPr>
          </p:pic>
        </mc:Fallback>
      </mc:AlternateContent>
      <mc:AlternateContent xmlns:mc="http://schemas.openxmlformats.org/markup-compatibility/2006" xmlns:p14="http://schemas.microsoft.com/office/powerpoint/2010/main">
        <mc:Choice Requires="p14">
          <p:contentPart p14:bwMode="auto" r:id="rId167">
            <p14:nvContentPartPr>
              <p14:cNvPr id="115" name="Ink 114">
                <a:extLst>
                  <a:ext uri="{FF2B5EF4-FFF2-40B4-BE49-F238E27FC236}">
                    <a16:creationId xmlns:a16="http://schemas.microsoft.com/office/drawing/2014/main" id="{4F8F2A5A-D7B0-418C-ACC9-F74CF164B2EF}"/>
                  </a:ext>
                </a:extLst>
              </p14:cNvPr>
              <p14:cNvContentPartPr/>
              <p14:nvPr/>
            </p14:nvContentPartPr>
            <p14:xfrm>
              <a:off x="3521057" y="3535455"/>
              <a:ext cx="7210" cy="200025"/>
            </p14:xfrm>
          </p:contentPart>
        </mc:Choice>
        <mc:Fallback xmlns="">
          <p:pic>
            <p:nvPicPr>
              <p:cNvPr id="115" name="Ink 114">
                <a:extLst>
                  <a:ext uri="{FF2B5EF4-FFF2-40B4-BE49-F238E27FC236}">
                    <a16:creationId xmlns:a16="http://schemas.microsoft.com/office/drawing/2014/main" id="{4F8F2A5A-D7B0-418C-ACC9-F74CF164B2EF}"/>
                  </a:ext>
                </a:extLst>
              </p:cNvPr>
              <p:cNvPicPr/>
              <p:nvPr/>
            </p:nvPicPr>
            <p:blipFill>
              <a:blip r:embed="rId168"/>
              <a:stretch>
                <a:fillRect/>
              </a:stretch>
            </p:blipFill>
            <p:spPr>
              <a:xfrm>
                <a:off x="3508626" y="3517691"/>
                <a:ext cx="31823" cy="235198"/>
              </a:xfrm>
              <a:prstGeom prst="rect">
                <a:avLst/>
              </a:prstGeom>
            </p:spPr>
          </p:pic>
        </mc:Fallback>
      </mc:AlternateContent>
      <mc:AlternateContent xmlns:mc="http://schemas.openxmlformats.org/markup-compatibility/2006" xmlns:p14="http://schemas.microsoft.com/office/powerpoint/2010/main">
        <mc:Choice Requires="p14">
          <p:contentPart p14:bwMode="auto" r:id="rId169">
            <p14:nvContentPartPr>
              <p14:cNvPr id="116" name="Ink 115">
                <a:extLst>
                  <a:ext uri="{FF2B5EF4-FFF2-40B4-BE49-F238E27FC236}">
                    <a16:creationId xmlns:a16="http://schemas.microsoft.com/office/drawing/2014/main" id="{08B160BA-A066-47FF-910A-FDC50503B0A9}"/>
                  </a:ext>
                </a:extLst>
              </p14:cNvPr>
              <p14:cNvContentPartPr/>
              <p14:nvPr/>
            </p14:nvContentPartPr>
            <p14:xfrm>
              <a:off x="3611769" y="3644062"/>
              <a:ext cx="100957" cy="266700"/>
            </p14:xfrm>
          </p:contentPart>
        </mc:Choice>
        <mc:Fallback xmlns="">
          <p:pic>
            <p:nvPicPr>
              <p:cNvPr id="116" name="Ink 115">
                <a:extLst>
                  <a:ext uri="{FF2B5EF4-FFF2-40B4-BE49-F238E27FC236}">
                    <a16:creationId xmlns:a16="http://schemas.microsoft.com/office/drawing/2014/main" id="{08B160BA-A066-47FF-910A-FDC50503B0A9}"/>
                  </a:ext>
                </a:extLst>
              </p:cNvPr>
              <p:cNvPicPr/>
              <p:nvPr/>
            </p:nvPicPr>
            <p:blipFill>
              <a:blip r:embed="rId170"/>
              <a:stretch>
                <a:fillRect/>
              </a:stretch>
            </p:blipFill>
            <p:spPr>
              <a:xfrm>
                <a:off x="3593932" y="3625795"/>
                <a:ext cx="136274" cy="302869"/>
              </a:xfrm>
              <a:prstGeom prst="rect">
                <a:avLst/>
              </a:prstGeom>
            </p:spPr>
          </p:pic>
        </mc:Fallback>
      </mc:AlternateContent>
      <mc:AlternateContent xmlns:mc="http://schemas.openxmlformats.org/markup-compatibility/2006" xmlns:p14="http://schemas.microsoft.com/office/powerpoint/2010/main">
        <mc:Choice Requires="p14">
          <p:contentPart p14:bwMode="auto" r:id="rId171">
            <p14:nvContentPartPr>
              <p14:cNvPr id="117" name="Ink 116">
                <a:extLst>
                  <a:ext uri="{FF2B5EF4-FFF2-40B4-BE49-F238E27FC236}">
                    <a16:creationId xmlns:a16="http://schemas.microsoft.com/office/drawing/2014/main" id="{4F5B5DBD-E3F7-4A13-94A4-5722F0ED10D0}"/>
                  </a:ext>
                </a:extLst>
              </p14:cNvPr>
              <p14:cNvContentPartPr/>
              <p14:nvPr/>
            </p14:nvContentPartPr>
            <p14:xfrm>
              <a:off x="3762845" y="3593508"/>
              <a:ext cx="72112" cy="9524"/>
            </p14:xfrm>
          </p:contentPart>
        </mc:Choice>
        <mc:Fallback xmlns="">
          <p:pic>
            <p:nvPicPr>
              <p:cNvPr id="117" name="Ink 116">
                <a:extLst>
                  <a:ext uri="{FF2B5EF4-FFF2-40B4-BE49-F238E27FC236}">
                    <a16:creationId xmlns:a16="http://schemas.microsoft.com/office/drawing/2014/main" id="{4F5B5DBD-E3F7-4A13-94A4-5722F0ED10D0}"/>
                  </a:ext>
                </a:extLst>
              </p:cNvPr>
              <p:cNvPicPr/>
              <p:nvPr/>
            </p:nvPicPr>
            <p:blipFill>
              <a:blip r:embed="rId172"/>
              <a:stretch>
                <a:fillRect/>
              </a:stretch>
            </p:blipFill>
            <p:spPr>
              <a:xfrm>
                <a:off x="3744635" y="3575193"/>
                <a:ext cx="108168" cy="45788"/>
              </a:xfrm>
              <a:prstGeom prst="rect">
                <a:avLst/>
              </a:prstGeom>
            </p:spPr>
          </p:pic>
        </mc:Fallback>
      </mc:AlternateContent>
      <mc:AlternateContent xmlns:mc="http://schemas.openxmlformats.org/markup-compatibility/2006" xmlns:p14="http://schemas.microsoft.com/office/powerpoint/2010/main">
        <mc:Choice Requires="p14">
          <p:contentPart p14:bwMode="auto" r:id="rId173">
            <p14:nvContentPartPr>
              <p14:cNvPr id="118" name="Ink 117">
                <a:extLst>
                  <a:ext uri="{FF2B5EF4-FFF2-40B4-BE49-F238E27FC236}">
                    <a16:creationId xmlns:a16="http://schemas.microsoft.com/office/drawing/2014/main" id="{E6C7344E-AEE2-4DCA-BEA6-FAFC5BE879FB}"/>
                  </a:ext>
                </a:extLst>
              </p14:cNvPr>
              <p14:cNvContentPartPr/>
              <p14:nvPr/>
            </p14:nvContentPartPr>
            <p14:xfrm>
              <a:off x="4008875" y="3635697"/>
              <a:ext cx="137013" cy="247650"/>
            </p14:xfrm>
          </p:contentPart>
        </mc:Choice>
        <mc:Fallback xmlns="">
          <p:pic>
            <p:nvPicPr>
              <p:cNvPr id="118" name="Ink 117">
                <a:extLst>
                  <a:ext uri="{FF2B5EF4-FFF2-40B4-BE49-F238E27FC236}">
                    <a16:creationId xmlns:a16="http://schemas.microsoft.com/office/drawing/2014/main" id="{E6C7344E-AEE2-4DCA-BEA6-FAFC5BE879FB}"/>
                  </a:ext>
                </a:extLst>
              </p:cNvPr>
              <p:cNvPicPr/>
              <p:nvPr/>
            </p:nvPicPr>
            <p:blipFill>
              <a:blip r:embed="rId174"/>
              <a:stretch>
                <a:fillRect/>
              </a:stretch>
            </p:blipFill>
            <p:spPr>
              <a:xfrm>
                <a:off x="3990509" y="3617514"/>
                <a:ext cx="173378" cy="283652"/>
              </a:xfrm>
              <a:prstGeom prst="rect">
                <a:avLst/>
              </a:prstGeom>
            </p:spPr>
          </p:pic>
        </mc:Fallback>
      </mc:AlternateContent>
      <mc:AlternateContent xmlns:mc="http://schemas.openxmlformats.org/markup-compatibility/2006" xmlns:p14="http://schemas.microsoft.com/office/powerpoint/2010/main">
        <mc:Choice Requires="p14">
          <p:contentPart p14:bwMode="auto" r:id="rId175">
            <p14:nvContentPartPr>
              <p14:cNvPr id="119" name="Ink 118">
                <a:extLst>
                  <a:ext uri="{FF2B5EF4-FFF2-40B4-BE49-F238E27FC236}">
                    <a16:creationId xmlns:a16="http://schemas.microsoft.com/office/drawing/2014/main" id="{F9D0FCF4-81AE-4FB1-ACF0-5297095B1849}"/>
                  </a:ext>
                </a:extLst>
              </p14:cNvPr>
              <p14:cNvContentPartPr/>
              <p14:nvPr/>
            </p14:nvContentPartPr>
            <p14:xfrm>
              <a:off x="4182794" y="3546662"/>
              <a:ext cx="7210" cy="9524"/>
            </p14:xfrm>
          </p:contentPart>
        </mc:Choice>
        <mc:Fallback xmlns="">
          <p:pic>
            <p:nvPicPr>
              <p:cNvPr id="119" name="Ink 118">
                <a:extLst>
                  <a:ext uri="{FF2B5EF4-FFF2-40B4-BE49-F238E27FC236}">
                    <a16:creationId xmlns:a16="http://schemas.microsoft.com/office/drawing/2014/main" id="{F9D0FCF4-81AE-4FB1-ACF0-5297095B1849}"/>
                  </a:ext>
                </a:extLst>
              </p:cNvPr>
              <p:cNvPicPr/>
              <p:nvPr/>
            </p:nvPicPr>
            <p:blipFill>
              <a:blip r:embed="rId176"/>
              <a:stretch>
                <a:fillRect/>
              </a:stretch>
            </p:blipFill>
            <p:spPr>
              <a:xfrm>
                <a:off x="3822294" y="3070462"/>
                <a:ext cx="721000" cy="952400"/>
              </a:xfrm>
              <a:prstGeom prst="rect">
                <a:avLst/>
              </a:prstGeom>
            </p:spPr>
          </p:pic>
        </mc:Fallback>
      </mc:AlternateContent>
      <mc:AlternateContent xmlns:mc="http://schemas.openxmlformats.org/markup-compatibility/2006" xmlns:p14="http://schemas.microsoft.com/office/powerpoint/2010/main">
        <mc:Choice Requires="p14">
          <p:contentPart p14:bwMode="auto" r:id="rId177">
            <p14:nvContentPartPr>
              <p14:cNvPr id="120" name="Ink 119">
                <a:extLst>
                  <a:ext uri="{FF2B5EF4-FFF2-40B4-BE49-F238E27FC236}">
                    <a16:creationId xmlns:a16="http://schemas.microsoft.com/office/drawing/2014/main" id="{8790F205-8C1D-47FC-9E6F-02B77E2FC3FD}"/>
                  </a:ext>
                </a:extLst>
              </p14:cNvPr>
              <p14:cNvContentPartPr/>
              <p14:nvPr/>
            </p14:nvContentPartPr>
            <p14:xfrm>
              <a:off x="4152906" y="3563470"/>
              <a:ext cx="100957" cy="247650"/>
            </p14:xfrm>
          </p:contentPart>
        </mc:Choice>
        <mc:Fallback xmlns="">
          <p:pic>
            <p:nvPicPr>
              <p:cNvPr id="120" name="Ink 119">
                <a:extLst>
                  <a:ext uri="{FF2B5EF4-FFF2-40B4-BE49-F238E27FC236}">
                    <a16:creationId xmlns:a16="http://schemas.microsoft.com/office/drawing/2014/main" id="{8790F205-8C1D-47FC-9E6F-02B77E2FC3FD}"/>
                  </a:ext>
                </a:extLst>
              </p:cNvPr>
              <p:cNvPicPr/>
              <p:nvPr/>
            </p:nvPicPr>
            <p:blipFill>
              <a:blip r:embed="rId178"/>
              <a:stretch>
                <a:fillRect/>
              </a:stretch>
            </p:blipFill>
            <p:spPr>
              <a:xfrm>
                <a:off x="4135559" y="3545755"/>
                <a:ext cx="135303" cy="282725"/>
              </a:xfrm>
              <a:prstGeom prst="rect">
                <a:avLst/>
              </a:prstGeom>
            </p:spPr>
          </p:pic>
        </mc:Fallback>
      </mc:AlternateContent>
      <mc:AlternateContent xmlns:mc="http://schemas.openxmlformats.org/markup-compatibility/2006" xmlns:p14="http://schemas.microsoft.com/office/powerpoint/2010/main">
        <mc:Choice Requires="p14">
          <p:contentPart p14:bwMode="auto" r:id="rId179">
            <p14:nvContentPartPr>
              <p14:cNvPr id="121" name="Ink 120">
                <a:extLst>
                  <a:ext uri="{FF2B5EF4-FFF2-40B4-BE49-F238E27FC236}">
                    <a16:creationId xmlns:a16="http://schemas.microsoft.com/office/drawing/2014/main" id="{2649A60D-E7F1-4852-B3B2-ABF1398105E5}"/>
                  </a:ext>
                </a:extLst>
              </p14:cNvPr>
              <p14:cNvContentPartPr/>
              <p14:nvPr/>
            </p14:nvContentPartPr>
            <p14:xfrm>
              <a:off x="4204912" y="3569073"/>
              <a:ext cx="28844" cy="333375"/>
            </p14:xfrm>
          </p:contentPart>
        </mc:Choice>
        <mc:Fallback xmlns="">
          <p:pic>
            <p:nvPicPr>
              <p:cNvPr id="121" name="Ink 120">
                <a:extLst>
                  <a:ext uri="{FF2B5EF4-FFF2-40B4-BE49-F238E27FC236}">
                    <a16:creationId xmlns:a16="http://schemas.microsoft.com/office/drawing/2014/main" id="{2649A60D-E7F1-4852-B3B2-ABF1398105E5}"/>
                  </a:ext>
                </a:extLst>
              </p:cNvPr>
              <p:cNvPicPr/>
              <p:nvPr/>
            </p:nvPicPr>
            <p:blipFill>
              <a:blip r:embed="rId180"/>
              <a:stretch>
                <a:fillRect/>
              </a:stretch>
            </p:blipFill>
            <p:spPr>
              <a:xfrm>
                <a:off x="4186884" y="3550955"/>
                <a:ext cx="64538" cy="369249"/>
              </a:xfrm>
              <a:prstGeom prst="rect">
                <a:avLst/>
              </a:prstGeom>
            </p:spPr>
          </p:pic>
        </mc:Fallback>
      </mc:AlternateContent>
      <mc:AlternateContent xmlns:mc="http://schemas.openxmlformats.org/markup-compatibility/2006" xmlns:p14="http://schemas.microsoft.com/office/powerpoint/2010/main">
        <mc:Choice Requires="p14">
          <p:contentPart p14:bwMode="auto" r:id="rId181">
            <p14:nvContentPartPr>
              <p14:cNvPr id="122" name="Ink 121">
                <a:extLst>
                  <a:ext uri="{FF2B5EF4-FFF2-40B4-BE49-F238E27FC236}">
                    <a16:creationId xmlns:a16="http://schemas.microsoft.com/office/drawing/2014/main" id="{003ABE9D-A8F8-486B-BF3C-4D4603D0AE81}"/>
                  </a:ext>
                </a:extLst>
              </p14:cNvPr>
              <p14:cNvContentPartPr/>
              <p14:nvPr/>
            </p14:nvContentPartPr>
            <p14:xfrm>
              <a:off x="4293082" y="3641507"/>
              <a:ext cx="64901" cy="180975"/>
            </p14:xfrm>
          </p:contentPart>
        </mc:Choice>
        <mc:Fallback xmlns="">
          <p:pic>
            <p:nvPicPr>
              <p:cNvPr id="122" name="Ink 121">
                <a:extLst>
                  <a:ext uri="{FF2B5EF4-FFF2-40B4-BE49-F238E27FC236}">
                    <a16:creationId xmlns:a16="http://schemas.microsoft.com/office/drawing/2014/main" id="{003ABE9D-A8F8-486B-BF3C-4D4603D0AE81}"/>
                  </a:ext>
                </a:extLst>
              </p:cNvPr>
              <p:cNvPicPr/>
              <p:nvPr/>
            </p:nvPicPr>
            <p:blipFill>
              <a:blip r:embed="rId182"/>
              <a:stretch>
                <a:fillRect/>
              </a:stretch>
            </p:blipFill>
            <p:spPr>
              <a:xfrm>
                <a:off x="4274539" y="3623190"/>
                <a:ext cx="101616" cy="217243"/>
              </a:xfrm>
              <a:prstGeom prst="rect">
                <a:avLst/>
              </a:prstGeom>
            </p:spPr>
          </p:pic>
        </mc:Fallback>
      </mc:AlternateContent>
      <mc:AlternateContent xmlns:mc="http://schemas.openxmlformats.org/markup-compatibility/2006" xmlns:p14="http://schemas.microsoft.com/office/powerpoint/2010/main">
        <mc:Choice Requires="p14">
          <p:contentPart p14:bwMode="auto" r:id="rId183">
            <p14:nvContentPartPr>
              <p14:cNvPr id="123" name="Ink 122">
                <a:extLst>
                  <a:ext uri="{FF2B5EF4-FFF2-40B4-BE49-F238E27FC236}">
                    <a16:creationId xmlns:a16="http://schemas.microsoft.com/office/drawing/2014/main" id="{D1B10926-5F12-4088-A410-C0DE92E034E1}"/>
                  </a:ext>
                </a:extLst>
              </p14:cNvPr>
              <p14:cNvContentPartPr/>
              <p14:nvPr/>
            </p14:nvContentPartPr>
            <p14:xfrm>
              <a:off x="4433065" y="3648432"/>
              <a:ext cx="158647" cy="142875"/>
            </p14:xfrm>
          </p:contentPart>
        </mc:Choice>
        <mc:Fallback xmlns="">
          <p:pic>
            <p:nvPicPr>
              <p:cNvPr id="123" name="Ink 122">
                <a:extLst>
                  <a:ext uri="{FF2B5EF4-FFF2-40B4-BE49-F238E27FC236}">
                    <a16:creationId xmlns:a16="http://schemas.microsoft.com/office/drawing/2014/main" id="{D1B10926-5F12-4088-A410-C0DE92E034E1}"/>
                  </a:ext>
                </a:extLst>
              </p:cNvPr>
              <p:cNvPicPr/>
              <p:nvPr/>
            </p:nvPicPr>
            <p:blipFill>
              <a:blip r:embed="rId184"/>
              <a:stretch>
                <a:fillRect/>
              </a:stretch>
            </p:blipFill>
            <p:spPr>
              <a:xfrm>
                <a:off x="4414745" y="3629973"/>
                <a:ext cx="194920" cy="179424"/>
              </a:xfrm>
              <a:prstGeom prst="rect">
                <a:avLst/>
              </a:prstGeom>
            </p:spPr>
          </p:pic>
        </mc:Fallback>
      </mc:AlternateContent>
      <mc:AlternateContent xmlns:mc="http://schemas.openxmlformats.org/markup-compatibility/2006" xmlns:p14="http://schemas.microsoft.com/office/powerpoint/2010/main">
        <mc:Choice Requires="p14">
          <p:contentPart p14:bwMode="auto" r:id="rId185">
            <p14:nvContentPartPr>
              <p14:cNvPr id="124" name="Ink 123">
                <a:extLst>
                  <a:ext uri="{FF2B5EF4-FFF2-40B4-BE49-F238E27FC236}">
                    <a16:creationId xmlns:a16="http://schemas.microsoft.com/office/drawing/2014/main" id="{2020FA29-A5C3-42E4-9AA6-623C38EA58A7}"/>
                  </a:ext>
                </a:extLst>
              </p14:cNvPr>
              <p14:cNvContentPartPr/>
              <p14:nvPr/>
            </p14:nvContentPartPr>
            <p14:xfrm>
              <a:off x="4623951" y="3557867"/>
              <a:ext cx="115379" cy="285750"/>
            </p14:xfrm>
          </p:contentPart>
        </mc:Choice>
        <mc:Fallback xmlns="">
          <p:pic>
            <p:nvPicPr>
              <p:cNvPr id="124" name="Ink 123">
                <a:extLst>
                  <a:ext uri="{FF2B5EF4-FFF2-40B4-BE49-F238E27FC236}">
                    <a16:creationId xmlns:a16="http://schemas.microsoft.com/office/drawing/2014/main" id="{2020FA29-A5C3-42E4-9AA6-623C38EA58A7}"/>
                  </a:ext>
                </a:extLst>
              </p:cNvPr>
              <p:cNvPicPr/>
              <p:nvPr/>
            </p:nvPicPr>
            <p:blipFill>
              <a:blip r:embed="rId186"/>
              <a:stretch>
                <a:fillRect/>
              </a:stretch>
            </p:blipFill>
            <p:spPr>
              <a:xfrm>
                <a:off x="4606146" y="3539620"/>
                <a:ext cx="150634" cy="321879"/>
              </a:xfrm>
              <a:prstGeom prst="rect">
                <a:avLst/>
              </a:prstGeom>
            </p:spPr>
          </p:pic>
        </mc:Fallback>
      </mc:AlternateContent>
      <mc:AlternateContent xmlns:mc="http://schemas.openxmlformats.org/markup-compatibility/2006" xmlns:p14="http://schemas.microsoft.com/office/powerpoint/2010/main">
        <mc:Choice Requires="p14">
          <p:contentPart p14:bwMode="auto" r:id="rId187">
            <p14:nvContentPartPr>
              <p14:cNvPr id="125" name="Ink 124">
                <a:extLst>
                  <a:ext uri="{FF2B5EF4-FFF2-40B4-BE49-F238E27FC236}">
                    <a16:creationId xmlns:a16="http://schemas.microsoft.com/office/drawing/2014/main" id="{7C971A3A-64AB-422B-829B-E2F72F98D40B}"/>
                  </a:ext>
                </a:extLst>
              </p14:cNvPr>
              <p14:cNvContentPartPr/>
              <p14:nvPr/>
            </p14:nvContentPartPr>
            <p14:xfrm>
              <a:off x="4754621" y="3501838"/>
              <a:ext cx="86535" cy="342900"/>
            </p14:xfrm>
          </p:contentPart>
        </mc:Choice>
        <mc:Fallback xmlns="">
          <p:pic>
            <p:nvPicPr>
              <p:cNvPr id="125" name="Ink 124">
                <a:extLst>
                  <a:ext uri="{FF2B5EF4-FFF2-40B4-BE49-F238E27FC236}">
                    <a16:creationId xmlns:a16="http://schemas.microsoft.com/office/drawing/2014/main" id="{7C971A3A-64AB-422B-829B-E2F72F98D40B}"/>
                  </a:ext>
                </a:extLst>
              </p:cNvPr>
              <p:cNvPicPr/>
              <p:nvPr/>
            </p:nvPicPr>
            <p:blipFill>
              <a:blip r:embed="rId188"/>
              <a:stretch>
                <a:fillRect/>
              </a:stretch>
            </p:blipFill>
            <p:spPr>
              <a:xfrm>
                <a:off x="4737244" y="3483885"/>
                <a:ext cx="120940" cy="378447"/>
              </a:xfrm>
              <a:prstGeom prst="rect">
                <a:avLst/>
              </a:prstGeom>
            </p:spPr>
          </p:pic>
        </mc:Fallback>
      </mc:AlternateContent>
      <mc:AlternateContent xmlns:mc="http://schemas.openxmlformats.org/markup-compatibility/2006" xmlns:p14="http://schemas.microsoft.com/office/powerpoint/2010/main">
        <mc:Choice Requires="p14">
          <p:contentPart p14:bwMode="auto" r:id="rId189">
            <p14:nvContentPartPr>
              <p14:cNvPr id="126" name="Ink 125">
                <a:extLst>
                  <a:ext uri="{FF2B5EF4-FFF2-40B4-BE49-F238E27FC236}">
                    <a16:creationId xmlns:a16="http://schemas.microsoft.com/office/drawing/2014/main" id="{F64FB495-C3E7-40A1-8E23-A72AB863C642}"/>
                  </a:ext>
                </a:extLst>
              </p14:cNvPr>
              <p14:cNvContentPartPr/>
              <p14:nvPr/>
            </p14:nvContentPartPr>
            <p14:xfrm>
              <a:off x="4883003" y="3634985"/>
              <a:ext cx="72112" cy="161925"/>
            </p14:xfrm>
          </p:contentPart>
        </mc:Choice>
        <mc:Fallback xmlns="">
          <p:pic>
            <p:nvPicPr>
              <p:cNvPr id="126" name="Ink 125">
                <a:extLst>
                  <a:ext uri="{FF2B5EF4-FFF2-40B4-BE49-F238E27FC236}">
                    <a16:creationId xmlns:a16="http://schemas.microsoft.com/office/drawing/2014/main" id="{F64FB495-C3E7-40A1-8E23-A72AB863C642}"/>
                  </a:ext>
                </a:extLst>
              </p:cNvPr>
              <p:cNvPicPr/>
              <p:nvPr/>
            </p:nvPicPr>
            <p:blipFill>
              <a:blip r:embed="rId190"/>
              <a:stretch>
                <a:fillRect/>
              </a:stretch>
            </p:blipFill>
            <p:spPr>
              <a:xfrm>
                <a:off x="4865153" y="3617112"/>
                <a:ext cx="107454" cy="197313"/>
              </a:xfrm>
              <a:prstGeom prst="rect">
                <a:avLst/>
              </a:prstGeom>
            </p:spPr>
          </p:pic>
        </mc:Fallback>
      </mc:AlternateContent>
      <mc:AlternateContent xmlns:mc="http://schemas.openxmlformats.org/markup-compatibility/2006" xmlns:p14="http://schemas.microsoft.com/office/powerpoint/2010/main">
        <mc:Choice Requires="p14">
          <p:contentPart p14:bwMode="auto" r:id="rId191">
            <p14:nvContentPartPr>
              <p14:cNvPr id="127" name="Ink 126">
                <a:extLst>
                  <a:ext uri="{FF2B5EF4-FFF2-40B4-BE49-F238E27FC236}">
                    <a16:creationId xmlns:a16="http://schemas.microsoft.com/office/drawing/2014/main" id="{D16DBEB8-D457-47E9-AF58-1E79D0B28E9D}"/>
                  </a:ext>
                </a:extLst>
              </p14:cNvPr>
              <p14:cNvContentPartPr/>
              <p14:nvPr/>
            </p14:nvContentPartPr>
            <p14:xfrm>
              <a:off x="5025335" y="3576640"/>
              <a:ext cx="144225" cy="285750"/>
            </p14:xfrm>
          </p:contentPart>
        </mc:Choice>
        <mc:Fallback xmlns="">
          <p:pic>
            <p:nvPicPr>
              <p:cNvPr id="127" name="Ink 126">
                <a:extLst>
                  <a:ext uri="{FF2B5EF4-FFF2-40B4-BE49-F238E27FC236}">
                    <a16:creationId xmlns:a16="http://schemas.microsoft.com/office/drawing/2014/main" id="{D16DBEB8-D457-47E9-AF58-1E79D0B28E9D}"/>
                  </a:ext>
                </a:extLst>
              </p:cNvPr>
              <p:cNvPicPr/>
              <p:nvPr/>
            </p:nvPicPr>
            <p:blipFill>
              <a:blip r:embed="rId192"/>
              <a:stretch>
                <a:fillRect/>
              </a:stretch>
            </p:blipFill>
            <p:spPr>
              <a:xfrm>
                <a:off x="5006986" y="3558577"/>
                <a:ext cx="180556" cy="321514"/>
              </a:xfrm>
              <a:prstGeom prst="rect">
                <a:avLst/>
              </a:prstGeom>
            </p:spPr>
          </p:pic>
        </mc:Fallback>
      </mc:AlternateContent>
      <mc:AlternateContent xmlns:mc="http://schemas.openxmlformats.org/markup-compatibility/2006" xmlns:p14="http://schemas.microsoft.com/office/powerpoint/2010/main">
        <mc:Choice Requires="p14">
          <p:contentPart p14:bwMode="auto" r:id="rId193">
            <p14:nvContentPartPr>
              <p14:cNvPr id="128" name="Ink 127">
                <a:extLst>
                  <a:ext uri="{FF2B5EF4-FFF2-40B4-BE49-F238E27FC236}">
                    <a16:creationId xmlns:a16="http://schemas.microsoft.com/office/drawing/2014/main" id="{69C8D5B2-4879-4F43-A63B-CC2D09504DE3}"/>
                  </a:ext>
                </a:extLst>
              </p14:cNvPr>
              <p14:cNvContentPartPr/>
              <p14:nvPr/>
            </p14:nvContentPartPr>
            <p14:xfrm>
              <a:off x="5200849" y="3617714"/>
              <a:ext cx="79324" cy="228600"/>
            </p14:xfrm>
          </p:contentPart>
        </mc:Choice>
        <mc:Fallback xmlns="">
          <p:pic>
            <p:nvPicPr>
              <p:cNvPr id="128" name="Ink 127">
                <a:extLst>
                  <a:ext uri="{FF2B5EF4-FFF2-40B4-BE49-F238E27FC236}">
                    <a16:creationId xmlns:a16="http://schemas.microsoft.com/office/drawing/2014/main" id="{69C8D5B2-4879-4F43-A63B-CC2D09504DE3}"/>
                  </a:ext>
                </a:extLst>
              </p:cNvPr>
              <p:cNvPicPr/>
              <p:nvPr/>
            </p:nvPicPr>
            <p:blipFill>
              <a:blip r:embed="rId194"/>
              <a:stretch>
                <a:fillRect/>
              </a:stretch>
            </p:blipFill>
            <p:spPr>
              <a:xfrm>
                <a:off x="5182655" y="3599600"/>
                <a:ext cx="115347" cy="264466"/>
              </a:xfrm>
              <a:prstGeom prst="rect">
                <a:avLst/>
              </a:prstGeom>
            </p:spPr>
          </p:pic>
        </mc:Fallback>
      </mc:AlternateContent>
      <mc:AlternateContent xmlns:mc="http://schemas.openxmlformats.org/markup-compatibility/2006" xmlns:p14="http://schemas.microsoft.com/office/powerpoint/2010/main">
        <mc:Choice Requires="p14">
          <p:contentPart p14:bwMode="auto" r:id="rId195">
            <p14:nvContentPartPr>
              <p14:cNvPr id="129" name="Ink 128">
                <a:extLst>
                  <a:ext uri="{FF2B5EF4-FFF2-40B4-BE49-F238E27FC236}">
                    <a16:creationId xmlns:a16="http://schemas.microsoft.com/office/drawing/2014/main" id="{117778AF-53F9-4E7D-B105-62170BAE40E4}"/>
                  </a:ext>
                </a:extLst>
              </p14:cNvPr>
              <p14:cNvContentPartPr/>
              <p14:nvPr/>
            </p14:nvContentPartPr>
            <p14:xfrm>
              <a:off x="5336590" y="3467985"/>
              <a:ext cx="129801" cy="371475"/>
            </p14:xfrm>
          </p:contentPart>
        </mc:Choice>
        <mc:Fallback xmlns="">
          <p:pic>
            <p:nvPicPr>
              <p:cNvPr id="129" name="Ink 128">
                <a:extLst>
                  <a:ext uri="{FF2B5EF4-FFF2-40B4-BE49-F238E27FC236}">
                    <a16:creationId xmlns:a16="http://schemas.microsoft.com/office/drawing/2014/main" id="{117778AF-53F9-4E7D-B105-62170BAE40E4}"/>
                  </a:ext>
                </a:extLst>
              </p:cNvPr>
              <p:cNvPicPr/>
              <p:nvPr/>
            </p:nvPicPr>
            <p:blipFill>
              <a:blip r:embed="rId196"/>
              <a:stretch>
                <a:fillRect/>
              </a:stretch>
            </p:blipFill>
            <p:spPr>
              <a:xfrm>
                <a:off x="5318906" y="3449829"/>
                <a:ext cx="164815" cy="407424"/>
              </a:xfrm>
              <a:prstGeom prst="rect">
                <a:avLst/>
              </a:prstGeom>
            </p:spPr>
          </p:pic>
        </mc:Fallback>
      </mc:AlternateContent>
      <mc:AlternateContent xmlns:mc="http://schemas.openxmlformats.org/markup-compatibility/2006" xmlns:p14="http://schemas.microsoft.com/office/powerpoint/2010/main">
        <mc:Choice Requires="p14">
          <p:contentPart p14:bwMode="auto" r:id="rId197">
            <p14:nvContentPartPr>
              <p14:cNvPr id="130" name="Ink 129">
                <a:extLst>
                  <a:ext uri="{FF2B5EF4-FFF2-40B4-BE49-F238E27FC236}">
                    <a16:creationId xmlns:a16="http://schemas.microsoft.com/office/drawing/2014/main" id="{36602CB6-D06C-45E7-8E97-1888FB7C704A}"/>
                  </a:ext>
                </a:extLst>
              </p14:cNvPr>
              <p14:cNvContentPartPr/>
              <p14:nvPr/>
            </p14:nvContentPartPr>
            <p14:xfrm>
              <a:off x="3781443" y="4280314"/>
              <a:ext cx="194703" cy="257175"/>
            </p14:xfrm>
          </p:contentPart>
        </mc:Choice>
        <mc:Fallback xmlns="">
          <p:pic>
            <p:nvPicPr>
              <p:cNvPr id="130" name="Ink 129">
                <a:extLst>
                  <a:ext uri="{FF2B5EF4-FFF2-40B4-BE49-F238E27FC236}">
                    <a16:creationId xmlns:a16="http://schemas.microsoft.com/office/drawing/2014/main" id="{36602CB6-D06C-45E7-8E97-1888FB7C704A}"/>
                  </a:ext>
                </a:extLst>
              </p:cNvPr>
              <p:cNvPicPr/>
              <p:nvPr/>
            </p:nvPicPr>
            <p:blipFill>
              <a:blip r:embed="rId198"/>
              <a:stretch>
                <a:fillRect/>
              </a:stretch>
            </p:blipFill>
            <p:spPr>
              <a:xfrm>
                <a:off x="3763314" y="4262203"/>
                <a:ext cx="230598" cy="293035"/>
              </a:xfrm>
              <a:prstGeom prst="rect">
                <a:avLst/>
              </a:prstGeom>
            </p:spPr>
          </p:pic>
        </mc:Fallback>
      </mc:AlternateContent>
      <mc:AlternateContent xmlns:mc="http://schemas.openxmlformats.org/markup-compatibility/2006" xmlns:p14="http://schemas.microsoft.com/office/powerpoint/2010/main">
        <mc:Choice Requires="p14">
          <p:contentPart p14:bwMode="auto" r:id="rId199">
            <p14:nvContentPartPr>
              <p14:cNvPr id="133" name="Ink 132">
                <a:extLst>
                  <a:ext uri="{FF2B5EF4-FFF2-40B4-BE49-F238E27FC236}">
                    <a16:creationId xmlns:a16="http://schemas.microsoft.com/office/drawing/2014/main" id="{80081DFB-13EE-4695-9FFD-7062A4B24569}"/>
                  </a:ext>
                </a:extLst>
              </p14:cNvPr>
              <p14:cNvContentPartPr/>
              <p14:nvPr/>
            </p14:nvContentPartPr>
            <p14:xfrm>
              <a:off x="4140374" y="4279234"/>
              <a:ext cx="93745" cy="200025"/>
            </p14:xfrm>
          </p:contentPart>
        </mc:Choice>
        <mc:Fallback xmlns="">
          <p:pic>
            <p:nvPicPr>
              <p:cNvPr id="133" name="Ink 132">
                <a:extLst>
                  <a:ext uri="{FF2B5EF4-FFF2-40B4-BE49-F238E27FC236}">
                    <a16:creationId xmlns:a16="http://schemas.microsoft.com/office/drawing/2014/main" id="{80081DFB-13EE-4695-9FFD-7062A4B24569}"/>
                  </a:ext>
                </a:extLst>
              </p:cNvPr>
              <p:cNvPicPr/>
              <p:nvPr/>
            </p:nvPicPr>
            <p:blipFill>
              <a:blip r:embed="rId200"/>
              <a:stretch>
                <a:fillRect/>
              </a:stretch>
            </p:blipFill>
            <p:spPr>
              <a:xfrm>
                <a:off x="4121920" y="4261501"/>
                <a:ext cx="130283" cy="235136"/>
              </a:xfrm>
              <a:prstGeom prst="rect">
                <a:avLst/>
              </a:prstGeom>
            </p:spPr>
          </p:pic>
        </mc:Fallback>
      </mc:AlternateContent>
      <mc:AlternateContent xmlns:mc="http://schemas.openxmlformats.org/markup-compatibility/2006" xmlns:p14="http://schemas.microsoft.com/office/powerpoint/2010/main">
        <mc:Choice Requires="p14">
          <p:contentPart p14:bwMode="auto" r:id="rId201">
            <p14:nvContentPartPr>
              <p14:cNvPr id="134" name="Ink 133">
                <a:extLst>
                  <a:ext uri="{FF2B5EF4-FFF2-40B4-BE49-F238E27FC236}">
                    <a16:creationId xmlns:a16="http://schemas.microsoft.com/office/drawing/2014/main" id="{6ACF63C1-55A9-4562-9FFF-7A38025D52A3}"/>
                  </a:ext>
                </a:extLst>
              </p14:cNvPr>
              <p14:cNvContentPartPr/>
              <p14:nvPr/>
            </p14:nvContentPartPr>
            <p14:xfrm>
              <a:off x="4352469" y="4314929"/>
              <a:ext cx="137013" cy="38099"/>
            </p14:xfrm>
          </p:contentPart>
        </mc:Choice>
        <mc:Fallback xmlns="">
          <p:pic>
            <p:nvPicPr>
              <p:cNvPr id="134" name="Ink 133">
                <a:extLst>
                  <a:ext uri="{FF2B5EF4-FFF2-40B4-BE49-F238E27FC236}">
                    <a16:creationId xmlns:a16="http://schemas.microsoft.com/office/drawing/2014/main" id="{6ACF63C1-55A9-4562-9FFF-7A38025D52A3}"/>
                  </a:ext>
                </a:extLst>
              </p:cNvPr>
              <p:cNvPicPr/>
              <p:nvPr/>
            </p:nvPicPr>
            <p:blipFill>
              <a:blip r:embed="rId202"/>
              <a:stretch>
                <a:fillRect/>
              </a:stretch>
            </p:blipFill>
            <p:spPr>
              <a:xfrm>
                <a:off x="4334767" y="4297291"/>
                <a:ext cx="172063" cy="73023"/>
              </a:xfrm>
              <a:prstGeom prst="rect">
                <a:avLst/>
              </a:prstGeom>
            </p:spPr>
          </p:pic>
        </mc:Fallback>
      </mc:AlternateContent>
      <mc:AlternateContent xmlns:mc="http://schemas.openxmlformats.org/markup-compatibility/2006" xmlns:p14="http://schemas.microsoft.com/office/powerpoint/2010/main">
        <mc:Choice Requires="p14">
          <p:contentPart p14:bwMode="auto" r:id="rId203">
            <p14:nvContentPartPr>
              <p14:cNvPr id="135" name="Ink 134">
                <a:extLst>
                  <a:ext uri="{FF2B5EF4-FFF2-40B4-BE49-F238E27FC236}">
                    <a16:creationId xmlns:a16="http://schemas.microsoft.com/office/drawing/2014/main" id="{6C5B6792-4FCB-49FA-94A2-927CC31B2545}"/>
                  </a:ext>
                </a:extLst>
              </p14:cNvPr>
              <p14:cNvContentPartPr/>
              <p14:nvPr/>
            </p14:nvContentPartPr>
            <p14:xfrm>
              <a:off x="4439198" y="4196149"/>
              <a:ext cx="72112" cy="457200"/>
            </p14:xfrm>
          </p:contentPart>
        </mc:Choice>
        <mc:Fallback xmlns="">
          <p:pic>
            <p:nvPicPr>
              <p:cNvPr id="135" name="Ink 134">
                <a:extLst>
                  <a:ext uri="{FF2B5EF4-FFF2-40B4-BE49-F238E27FC236}">
                    <a16:creationId xmlns:a16="http://schemas.microsoft.com/office/drawing/2014/main" id="{6C5B6792-4FCB-49FA-94A2-927CC31B2545}"/>
                  </a:ext>
                </a:extLst>
              </p:cNvPr>
              <p:cNvPicPr/>
              <p:nvPr/>
            </p:nvPicPr>
            <p:blipFill>
              <a:blip r:embed="rId204"/>
              <a:stretch>
                <a:fillRect/>
              </a:stretch>
            </p:blipFill>
            <p:spPr>
              <a:xfrm>
                <a:off x="4420802" y="4178064"/>
                <a:ext cx="108536" cy="493009"/>
              </a:xfrm>
              <a:prstGeom prst="rect">
                <a:avLst/>
              </a:prstGeom>
            </p:spPr>
          </p:pic>
        </mc:Fallback>
      </mc:AlternateContent>
      <mc:AlternateContent xmlns:mc="http://schemas.openxmlformats.org/markup-compatibility/2006" xmlns:p14="http://schemas.microsoft.com/office/powerpoint/2010/main">
        <mc:Choice Requires="p14">
          <p:contentPart p14:bwMode="auto" r:id="rId205">
            <p14:nvContentPartPr>
              <p14:cNvPr id="136" name="Ink 135">
                <a:extLst>
                  <a:ext uri="{FF2B5EF4-FFF2-40B4-BE49-F238E27FC236}">
                    <a16:creationId xmlns:a16="http://schemas.microsoft.com/office/drawing/2014/main" id="{66229038-E220-452A-9472-F23A3B4EBD93}"/>
                  </a:ext>
                </a:extLst>
              </p14:cNvPr>
              <p14:cNvContentPartPr/>
              <p14:nvPr/>
            </p14:nvContentPartPr>
            <p14:xfrm>
              <a:off x="4551838" y="4101352"/>
              <a:ext cx="100957" cy="352425"/>
            </p14:xfrm>
          </p:contentPart>
        </mc:Choice>
        <mc:Fallback xmlns="">
          <p:pic>
            <p:nvPicPr>
              <p:cNvPr id="136" name="Ink 135">
                <a:extLst>
                  <a:ext uri="{FF2B5EF4-FFF2-40B4-BE49-F238E27FC236}">
                    <a16:creationId xmlns:a16="http://schemas.microsoft.com/office/drawing/2014/main" id="{66229038-E220-452A-9472-F23A3B4EBD93}"/>
                  </a:ext>
                </a:extLst>
              </p:cNvPr>
              <p:cNvPicPr/>
              <p:nvPr/>
            </p:nvPicPr>
            <p:blipFill>
              <a:blip r:embed="rId206"/>
              <a:stretch>
                <a:fillRect/>
              </a:stretch>
            </p:blipFill>
            <p:spPr>
              <a:xfrm>
                <a:off x="4533415" y="4083148"/>
                <a:ext cx="137434" cy="388468"/>
              </a:xfrm>
              <a:prstGeom prst="rect">
                <a:avLst/>
              </a:prstGeom>
            </p:spPr>
          </p:pic>
        </mc:Fallback>
      </mc:AlternateContent>
      <mc:AlternateContent xmlns:mc="http://schemas.openxmlformats.org/markup-compatibility/2006" xmlns:p14="http://schemas.microsoft.com/office/powerpoint/2010/main">
        <mc:Choice Requires="p14">
          <p:contentPart p14:bwMode="auto" r:id="rId207">
            <p14:nvContentPartPr>
              <p14:cNvPr id="137" name="Ink 136">
                <a:extLst>
                  <a:ext uri="{FF2B5EF4-FFF2-40B4-BE49-F238E27FC236}">
                    <a16:creationId xmlns:a16="http://schemas.microsoft.com/office/drawing/2014/main" id="{1D3C04C6-F76A-46FE-BAA8-43BF8DE0DD8B}"/>
                  </a:ext>
                </a:extLst>
              </p14:cNvPr>
              <p14:cNvContentPartPr/>
              <p14:nvPr/>
            </p14:nvContentPartPr>
            <p14:xfrm>
              <a:off x="3972336" y="4712073"/>
              <a:ext cx="86535" cy="371475"/>
            </p14:xfrm>
          </p:contentPart>
        </mc:Choice>
        <mc:Fallback xmlns="">
          <p:pic>
            <p:nvPicPr>
              <p:cNvPr id="137" name="Ink 136">
                <a:extLst>
                  <a:ext uri="{FF2B5EF4-FFF2-40B4-BE49-F238E27FC236}">
                    <a16:creationId xmlns:a16="http://schemas.microsoft.com/office/drawing/2014/main" id="{1D3C04C6-F76A-46FE-BAA8-43BF8DE0DD8B}"/>
                  </a:ext>
                </a:extLst>
              </p:cNvPr>
              <p:cNvPicPr/>
              <p:nvPr/>
            </p:nvPicPr>
            <p:blipFill>
              <a:blip r:embed="rId208"/>
              <a:stretch>
                <a:fillRect/>
              </a:stretch>
            </p:blipFill>
            <p:spPr>
              <a:xfrm>
                <a:off x="3955098" y="4694196"/>
                <a:ext cx="120666" cy="406871"/>
              </a:xfrm>
              <a:prstGeom prst="rect">
                <a:avLst/>
              </a:prstGeom>
            </p:spPr>
          </p:pic>
        </mc:Fallback>
      </mc:AlternateContent>
      <mc:AlternateContent xmlns:mc="http://schemas.openxmlformats.org/markup-compatibility/2006" xmlns:p14="http://schemas.microsoft.com/office/powerpoint/2010/main">
        <mc:Choice Requires="p14">
          <p:contentPart p14:bwMode="auto" r:id="rId209">
            <p14:nvContentPartPr>
              <p14:cNvPr id="138" name="Ink 137">
                <a:extLst>
                  <a:ext uri="{FF2B5EF4-FFF2-40B4-BE49-F238E27FC236}">
                    <a16:creationId xmlns:a16="http://schemas.microsoft.com/office/drawing/2014/main" id="{DAAC4CAF-578B-4146-9474-E1C3125D1897}"/>
                  </a:ext>
                </a:extLst>
              </p14:cNvPr>
              <p14:cNvContentPartPr/>
              <p14:nvPr/>
            </p14:nvContentPartPr>
            <p14:xfrm>
              <a:off x="3987666" y="4832275"/>
              <a:ext cx="72112" cy="9524"/>
            </p14:xfrm>
          </p:contentPart>
        </mc:Choice>
        <mc:Fallback xmlns="">
          <p:pic>
            <p:nvPicPr>
              <p:cNvPr id="138" name="Ink 137">
                <a:extLst>
                  <a:ext uri="{FF2B5EF4-FFF2-40B4-BE49-F238E27FC236}">
                    <a16:creationId xmlns:a16="http://schemas.microsoft.com/office/drawing/2014/main" id="{DAAC4CAF-578B-4146-9474-E1C3125D1897}"/>
                  </a:ext>
                </a:extLst>
              </p:cNvPr>
              <p:cNvPicPr/>
              <p:nvPr/>
            </p:nvPicPr>
            <p:blipFill>
              <a:blip r:embed="rId210"/>
              <a:stretch>
                <a:fillRect/>
              </a:stretch>
            </p:blipFill>
            <p:spPr>
              <a:xfrm>
                <a:off x="3970331" y="4820660"/>
                <a:ext cx="106435" cy="32521"/>
              </a:xfrm>
              <a:prstGeom prst="rect">
                <a:avLst/>
              </a:prstGeom>
            </p:spPr>
          </p:pic>
        </mc:Fallback>
      </mc:AlternateContent>
      <mc:AlternateContent xmlns:mc="http://schemas.openxmlformats.org/markup-compatibility/2006" xmlns:p14="http://schemas.microsoft.com/office/powerpoint/2010/main">
        <mc:Choice Requires="p14">
          <p:contentPart p14:bwMode="auto" r:id="rId211">
            <p14:nvContentPartPr>
              <p14:cNvPr id="139" name="Ink 138">
                <a:extLst>
                  <a:ext uri="{FF2B5EF4-FFF2-40B4-BE49-F238E27FC236}">
                    <a16:creationId xmlns:a16="http://schemas.microsoft.com/office/drawing/2014/main" id="{B7D6AC0B-7467-4987-BBC0-94B7BB2DCD92}"/>
                  </a:ext>
                </a:extLst>
              </p14:cNvPr>
              <p14:cNvContentPartPr/>
              <p14:nvPr/>
            </p14:nvContentPartPr>
            <p14:xfrm>
              <a:off x="4292589" y="4868640"/>
              <a:ext cx="129801" cy="161925"/>
            </p14:xfrm>
          </p:contentPart>
        </mc:Choice>
        <mc:Fallback xmlns="">
          <p:pic>
            <p:nvPicPr>
              <p:cNvPr id="139" name="Ink 138">
                <a:extLst>
                  <a:ext uri="{FF2B5EF4-FFF2-40B4-BE49-F238E27FC236}">
                    <a16:creationId xmlns:a16="http://schemas.microsoft.com/office/drawing/2014/main" id="{B7D6AC0B-7467-4987-BBC0-94B7BB2DCD92}"/>
                  </a:ext>
                </a:extLst>
              </p:cNvPr>
              <p:cNvPicPr/>
              <p:nvPr/>
            </p:nvPicPr>
            <p:blipFill>
              <a:blip r:embed="rId212"/>
              <a:stretch>
                <a:fillRect/>
              </a:stretch>
            </p:blipFill>
            <p:spPr>
              <a:xfrm>
                <a:off x="4274511" y="4850688"/>
                <a:ext cx="165596" cy="197470"/>
              </a:xfrm>
              <a:prstGeom prst="rect">
                <a:avLst/>
              </a:prstGeom>
            </p:spPr>
          </p:pic>
        </mc:Fallback>
      </mc:AlternateContent>
      <mc:AlternateContent xmlns:mc="http://schemas.openxmlformats.org/markup-compatibility/2006" xmlns:p14="http://schemas.microsoft.com/office/powerpoint/2010/main">
        <mc:Choice Requires="p14">
          <p:contentPart p14:bwMode="auto" r:id="rId213">
            <p14:nvContentPartPr>
              <p14:cNvPr id="140" name="Ink 139">
                <a:extLst>
                  <a:ext uri="{FF2B5EF4-FFF2-40B4-BE49-F238E27FC236}">
                    <a16:creationId xmlns:a16="http://schemas.microsoft.com/office/drawing/2014/main" id="{29C6633B-D83E-4005-A108-1CA9685F3C0F}"/>
                  </a:ext>
                </a:extLst>
              </p14:cNvPr>
              <p14:cNvContentPartPr/>
              <p14:nvPr/>
            </p14:nvContentPartPr>
            <p14:xfrm>
              <a:off x="4428824" y="4745691"/>
              <a:ext cx="115379" cy="304800"/>
            </p14:xfrm>
          </p:contentPart>
        </mc:Choice>
        <mc:Fallback xmlns="">
          <p:pic>
            <p:nvPicPr>
              <p:cNvPr id="140" name="Ink 139">
                <a:extLst>
                  <a:ext uri="{FF2B5EF4-FFF2-40B4-BE49-F238E27FC236}">
                    <a16:creationId xmlns:a16="http://schemas.microsoft.com/office/drawing/2014/main" id="{29C6633B-D83E-4005-A108-1CA9685F3C0F}"/>
                  </a:ext>
                </a:extLst>
              </p:cNvPr>
              <p:cNvPicPr/>
              <p:nvPr/>
            </p:nvPicPr>
            <p:blipFill>
              <a:blip r:embed="rId214"/>
              <a:stretch>
                <a:fillRect/>
              </a:stretch>
            </p:blipFill>
            <p:spPr>
              <a:xfrm>
                <a:off x="4410852" y="4727908"/>
                <a:ext cx="150963" cy="340010"/>
              </a:xfrm>
              <a:prstGeom prst="rect">
                <a:avLst/>
              </a:prstGeom>
            </p:spPr>
          </p:pic>
        </mc:Fallback>
      </mc:AlternateContent>
      <mc:AlternateContent xmlns:mc="http://schemas.openxmlformats.org/markup-compatibility/2006" xmlns:p14="http://schemas.microsoft.com/office/powerpoint/2010/main">
        <mc:Choice Requires="p14">
          <p:contentPart p14:bwMode="auto" r:id="rId215">
            <p14:nvContentPartPr>
              <p14:cNvPr id="141" name="Ink 140">
                <a:extLst>
                  <a:ext uri="{FF2B5EF4-FFF2-40B4-BE49-F238E27FC236}">
                    <a16:creationId xmlns:a16="http://schemas.microsoft.com/office/drawing/2014/main" id="{7DED3688-6766-4A0D-A53B-EF1F8EDF8368}"/>
                  </a:ext>
                </a:extLst>
              </p14:cNvPr>
              <p14:cNvContentPartPr/>
              <p14:nvPr/>
            </p14:nvContentPartPr>
            <p14:xfrm>
              <a:off x="4564564" y="4756530"/>
              <a:ext cx="100957" cy="19049"/>
            </p14:xfrm>
          </p:contentPart>
        </mc:Choice>
        <mc:Fallback xmlns="">
          <p:pic>
            <p:nvPicPr>
              <p:cNvPr id="141" name="Ink 140">
                <a:extLst>
                  <a:ext uri="{FF2B5EF4-FFF2-40B4-BE49-F238E27FC236}">
                    <a16:creationId xmlns:a16="http://schemas.microsoft.com/office/drawing/2014/main" id="{7DED3688-6766-4A0D-A53B-EF1F8EDF8368}"/>
                  </a:ext>
                </a:extLst>
              </p:cNvPr>
              <p:cNvPicPr/>
              <p:nvPr/>
            </p:nvPicPr>
            <p:blipFill>
              <a:blip r:embed="rId216"/>
              <a:stretch>
                <a:fillRect/>
              </a:stretch>
            </p:blipFill>
            <p:spPr>
              <a:xfrm>
                <a:off x="4546141" y="4736265"/>
                <a:ext cx="137434" cy="59173"/>
              </a:xfrm>
              <a:prstGeom prst="rect">
                <a:avLst/>
              </a:prstGeom>
            </p:spPr>
          </p:pic>
        </mc:Fallback>
      </mc:AlternateContent>
      <mc:AlternateContent xmlns:mc="http://schemas.openxmlformats.org/markup-compatibility/2006" xmlns:p14="http://schemas.microsoft.com/office/powerpoint/2010/main">
        <mc:Choice Requires="p14">
          <p:contentPart p14:bwMode="auto" r:id="rId217">
            <p14:nvContentPartPr>
              <p14:cNvPr id="142" name="Ink 141">
                <a:extLst>
                  <a:ext uri="{FF2B5EF4-FFF2-40B4-BE49-F238E27FC236}">
                    <a16:creationId xmlns:a16="http://schemas.microsoft.com/office/drawing/2014/main" id="{ECE401DC-EE67-4CE9-8005-89D4710A1FDF}"/>
                  </a:ext>
                </a:extLst>
              </p14:cNvPr>
              <p14:cNvContentPartPr/>
              <p14:nvPr/>
            </p14:nvContentPartPr>
            <p14:xfrm>
              <a:off x="4691821" y="4667249"/>
              <a:ext cx="14422" cy="180975"/>
            </p14:xfrm>
          </p:contentPart>
        </mc:Choice>
        <mc:Fallback xmlns="">
          <p:pic>
            <p:nvPicPr>
              <p:cNvPr id="142" name="Ink 141">
                <a:extLst>
                  <a:ext uri="{FF2B5EF4-FFF2-40B4-BE49-F238E27FC236}">
                    <a16:creationId xmlns:a16="http://schemas.microsoft.com/office/drawing/2014/main" id="{ECE401DC-EE67-4CE9-8005-89D4710A1FDF}"/>
                  </a:ext>
                </a:extLst>
              </p:cNvPr>
              <p:cNvPicPr/>
              <p:nvPr/>
            </p:nvPicPr>
            <p:blipFill>
              <a:blip r:embed="rId218"/>
              <a:stretch>
                <a:fillRect/>
              </a:stretch>
            </p:blipFill>
            <p:spPr>
              <a:xfrm>
                <a:off x="4675432" y="4649436"/>
                <a:ext cx="46872" cy="216244"/>
              </a:xfrm>
              <a:prstGeom prst="rect">
                <a:avLst/>
              </a:prstGeom>
            </p:spPr>
          </p:pic>
        </mc:Fallback>
      </mc:AlternateContent>
      <mc:AlternateContent xmlns:mc="http://schemas.openxmlformats.org/markup-compatibility/2006" xmlns:p14="http://schemas.microsoft.com/office/powerpoint/2010/main">
        <mc:Choice Requires="p14">
          <p:contentPart p14:bwMode="auto" r:id="rId219">
            <p14:nvContentPartPr>
              <p14:cNvPr id="147" name="Ink 146">
                <a:extLst>
                  <a:ext uri="{FF2B5EF4-FFF2-40B4-BE49-F238E27FC236}">
                    <a16:creationId xmlns:a16="http://schemas.microsoft.com/office/drawing/2014/main" id="{BA64AE3F-D6D2-47F3-8289-98809F15BB21}"/>
                  </a:ext>
                </a:extLst>
              </p14:cNvPr>
              <p14:cNvContentPartPr/>
              <p14:nvPr/>
            </p14:nvContentPartPr>
            <p14:xfrm>
              <a:off x="3999847" y="4331073"/>
              <a:ext cx="64901" cy="142875"/>
            </p14:xfrm>
          </p:contentPart>
        </mc:Choice>
        <mc:Fallback xmlns="">
          <p:pic>
            <p:nvPicPr>
              <p:cNvPr id="147" name="Ink 146">
                <a:extLst>
                  <a:ext uri="{FF2B5EF4-FFF2-40B4-BE49-F238E27FC236}">
                    <a16:creationId xmlns:a16="http://schemas.microsoft.com/office/drawing/2014/main" id="{BA64AE3F-D6D2-47F3-8289-98809F15BB21}"/>
                  </a:ext>
                </a:extLst>
              </p:cNvPr>
              <p:cNvPicPr/>
              <p:nvPr/>
            </p:nvPicPr>
            <p:blipFill>
              <a:blip r:embed="rId220"/>
              <a:stretch>
                <a:fillRect/>
              </a:stretch>
            </p:blipFill>
            <p:spPr>
              <a:xfrm>
                <a:off x="3981819" y="4313521"/>
                <a:ext cx="100597" cy="177628"/>
              </a:xfrm>
              <a:prstGeom prst="rect">
                <a:avLst/>
              </a:prstGeom>
            </p:spPr>
          </p:pic>
        </mc:Fallback>
      </mc:AlternateContent>
      <mc:AlternateContent xmlns:mc="http://schemas.openxmlformats.org/markup-compatibility/2006" xmlns:p14="http://schemas.microsoft.com/office/powerpoint/2010/main">
        <mc:Choice Requires="p14">
          <p:contentPart p14:bwMode="auto" r:id="rId221">
            <p14:nvContentPartPr>
              <p14:cNvPr id="148" name="Ink 147">
                <a:extLst>
                  <a:ext uri="{FF2B5EF4-FFF2-40B4-BE49-F238E27FC236}">
                    <a16:creationId xmlns:a16="http://schemas.microsoft.com/office/drawing/2014/main" id="{DFCBDEDB-AE3B-423B-A714-87FE7E5E64C9}"/>
                  </a:ext>
                </a:extLst>
              </p14:cNvPr>
              <p14:cNvContentPartPr/>
              <p14:nvPr/>
            </p14:nvContentPartPr>
            <p14:xfrm>
              <a:off x="3539159" y="5467467"/>
              <a:ext cx="108168" cy="371475"/>
            </p14:xfrm>
          </p:contentPart>
        </mc:Choice>
        <mc:Fallback xmlns="">
          <p:pic>
            <p:nvPicPr>
              <p:cNvPr id="148" name="Ink 147">
                <a:extLst>
                  <a:ext uri="{FF2B5EF4-FFF2-40B4-BE49-F238E27FC236}">
                    <a16:creationId xmlns:a16="http://schemas.microsoft.com/office/drawing/2014/main" id="{DFCBDEDB-AE3B-423B-A714-87FE7E5E64C9}"/>
                  </a:ext>
                </a:extLst>
              </p:cNvPr>
              <p:cNvPicPr/>
              <p:nvPr/>
            </p:nvPicPr>
            <p:blipFill>
              <a:blip r:embed="rId222"/>
              <a:stretch>
                <a:fillRect/>
              </a:stretch>
            </p:blipFill>
            <p:spPr>
              <a:xfrm>
                <a:off x="3521191" y="5449487"/>
                <a:ext cx="143745" cy="407076"/>
              </a:xfrm>
              <a:prstGeom prst="rect">
                <a:avLst/>
              </a:prstGeom>
            </p:spPr>
          </p:pic>
        </mc:Fallback>
      </mc:AlternateContent>
      <mc:AlternateContent xmlns:mc="http://schemas.openxmlformats.org/markup-compatibility/2006" xmlns:p14="http://schemas.microsoft.com/office/powerpoint/2010/main">
        <mc:Choice Requires="p14">
          <p:contentPart p14:bwMode="auto" r:id="rId223">
            <p14:nvContentPartPr>
              <p14:cNvPr id="149" name="Ink 148">
                <a:extLst>
                  <a:ext uri="{FF2B5EF4-FFF2-40B4-BE49-F238E27FC236}">
                    <a16:creationId xmlns:a16="http://schemas.microsoft.com/office/drawing/2014/main" id="{97DE03A7-D49B-431E-96C8-FDA4A382F84F}"/>
                  </a:ext>
                </a:extLst>
              </p14:cNvPr>
              <p14:cNvContentPartPr/>
              <p14:nvPr/>
            </p14:nvContentPartPr>
            <p14:xfrm>
              <a:off x="3553118" y="5838264"/>
              <a:ext cx="165858" cy="19049"/>
            </p14:xfrm>
          </p:contentPart>
        </mc:Choice>
        <mc:Fallback xmlns="">
          <p:pic>
            <p:nvPicPr>
              <p:cNvPr id="149" name="Ink 148">
                <a:extLst>
                  <a:ext uri="{FF2B5EF4-FFF2-40B4-BE49-F238E27FC236}">
                    <a16:creationId xmlns:a16="http://schemas.microsoft.com/office/drawing/2014/main" id="{97DE03A7-D49B-431E-96C8-FDA4A382F84F}"/>
                  </a:ext>
                </a:extLst>
              </p:cNvPr>
              <p:cNvPicPr/>
              <p:nvPr/>
            </p:nvPicPr>
            <p:blipFill>
              <a:blip r:embed="rId224"/>
              <a:stretch>
                <a:fillRect/>
              </a:stretch>
            </p:blipFill>
            <p:spPr>
              <a:xfrm>
                <a:off x="3534852" y="5821256"/>
                <a:ext cx="202025" cy="52725"/>
              </a:xfrm>
              <a:prstGeom prst="rect">
                <a:avLst/>
              </a:prstGeom>
            </p:spPr>
          </p:pic>
        </mc:Fallback>
      </mc:AlternateContent>
      <mc:AlternateContent xmlns:mc="http://schemas.openxmlformats.org/markup-compatibility/2006" xmlns:p14="http://schemas.microsoft.com/office/powerpoint/2010/main">
        <mc:Choice Requires="p14">
          <p:contentPart p14:bwMode="auto" r:id="rId225">
            <p14:nvContentPartPr>
              <p14:cNvPr id="150" name="Ink 149">
                <a:extLst>
                  <a:ext uri="{FF2B5EF4-FFF2-40B4-BE49-F238E27FC236}">
                    <a16:creationId xmlns:a16="http://schemas.microsoft.com/office/drawing/2014/main" id="{5569EEAA-C658-4C8F-9BA0-2289A1B72B1E}"/>
                  </a:ext>
                </a:extLst>
              </p14:cNvPr>
              <p14:cNvContentPartPr/>
              <p14:nvPr/>
            </p14:nvContentPartPr>
            <p14:xfrm>
              <a:off x="3868893" y="5591735"/>
              <a:ext cx="173069" cy="171449"/>
            </p14:xfrm>
          </p:contentPart>
        </mc:Choice>
        <mc:Fallback xmlns="">
          <p:pic>
            <p:nvPicPr>
              <p:cNvPr id="150" name="Ink 149">
                <a:extLst>
                  <a:ext uri="{FF2B5EF4-FFF2-40B4-BE49-F238E27FC236}">
                    <a16:creationId xmlns:a16="http://schemas.microsoft.com/office/drawing/2014/main" id="{5569EEAA-C658-4C8F-9BA0-2289A1B72B1E}"/>
                  </a:ext>
                </a:extLst>
              </p:cNvPr>
              <p:cNvPicPr/>
              <p:nvPr/>
            </p:nvPicPr>
            <p:blipFill>
              <a:blip r:embed="rId226"/>
              <a:stretch>
                <a:fillRect/>
              </a:stretch>
            </p:blipFill>
            <p:spPr>
              <a:xfrm>
                <a:off x="3850637" y="5573379"/>
                <a:ext cx="209216" cy="207795"/>
              </a:xfrm>
              <a:prstGeom prst="rect">
                <a:avLst/>
              </a:prstGeom>
            </p:spPr>
          </p:pic>
        </mc:Fallback>
      </mc:AlternateContent>
      <mc:AlternateContent xmlns:mc="http://schemas.openxmlformats.org/markup-compatibility/2006" xmlns:p14="http://schemas.microsoft.com/office/powerpoint/2010/main">
        <mc:Choice Requires="p14">
          <p:contentPart p14:bwMode="auto" r:id="rId227">
            <p14:nvContentPartPr>
              <p14:cNvPr id="151" name="Ink 150">
                <a:extLst>
                  <a:ext uri="{FF2B5EF4-FFF2-40B4-BE49-F238E27FC236}">
                    <a16:creationId xmlns:a16="http://schemas.microsoft.com/office/drawing/2014/main" id="{3D5A219C-5CED-4CD0-99D8-08BF7CB24531}"/>
                  </a:ext>
                </a:extLst>
              </p14:cNvPr>
              <p14:cNvContentPartPr/>
              <p14:nvPr/>
            </p14:nvContentPartPr>
            <p14:xfrm>
              <a:off x="4089472" y="5636558"/>
              <a:ext cx="7210" cy="95250"/>
            </p14:xfrm>
          </p:contentPart>
        </mc:Choice>
        <mc:Fallback xmlns="">
          <p:pic>
            <p:nvPicPr>
              <p:cNvPr id="151" name="Ink 150">
                <a:extLst>
                  <a:ext uri="{FF2B5EF4-FFF2-40B4-BE49-F238E27FC236}">
                    <a16:creationId xmlns:a16="http://schemas.microsoft.com/office/drawing/2014/main" id="{3D5A219C-5CED-4CD0-99D8-08BF7CB24531}"/>
                  </a:ext>
                </a:extLst>
              </p:cNvPr>
              <p:cNvPicPr/>
              <p:nvPr/>
            </p:nvPicPr>
            <p:blipFill>
              <a:blip r:embed="rId228"/>
              <a:stretch>
                <a:fillRect/>
              </a:stretch>
            </p:blipFill>
            <p:spPr>
              <a:xfrm>
                <a:off x="4029389" y="5618721"/>
                <a:ext cx="126175" cy="130567"/>
              </a:xfrm>
              <a:prstGeom prst="rect">
                <a:avLst/>
              </a:prstGeom>
            </p:spPr>
          </p:pic>
        </mc:Fallback>
      </mc:AlternateContent>
      <mc:AlternateContent xmlns:mc="http://schemas.openxmlformats.org/markup-compatibility/2006" xmlns:p14="http://schemas.microsoft.com/office/powerpoint/2010/main">
        <mc:Choice Requires="p14">
          <p:contentPart p14:bwMode="auto" r:id="rId229">
            <p14:nvContentPartPr>
              <p14:cNvPr id="152" name="Ink 151">
                <a:extLst>
                  <a:ext uri="{FF2B5EF4-FFF2-40B4-BE49-F238E27FC236}">
                    <a16:creationId xmlns:a16="http://schemas.microsoft.com/office/drawing/2014/main" id="{209DED17-6D81-471C-8B3F-B7B0710DB2FD}"/>
                  </a:ext>
                </a:extLst>
              </p14:cNvPr>
              <p14:cNvContentPartPr/>
              <p14:nvPr/>
            </p14:nvContentPartPr>
            <p14:xfrm>
              <a:off x="4072455" y="5531011"/>
              <a:ext cx="7210" cy="9524"/>
            </p14:xfrm>
          </p:contentPart>
        </mc:Choice>
        <mc:Fallback xmlns="">
          <p:pic>
            <p:nvPicPr>
              <p:cNvPr id="152" name="Ink 151">
                <a:extLst>
                  <a:ext uri="{FF2B5EF4-FFF2-40B4-BE49-F238E27FC236}">
                    <a16:creationId xmlns:a16="http://schemas.microsoft.com/office/drawing/2014/main" id="{209DED17-6D81-471C-8B3F-B7B0710DB2FD}"/>
                  </a:ext>
                </a:extLst>
              </p:cNvPr>
              <p:cNvPicPr/>
              <p:nvPr/>
            </p:nvPicPr>
            <p:blipFill>
              <a:blip r:embed="rId230"/>
              <a:stretch>
                <a:fillRect/>
              </a:stretch>
            </p:blipFill>
            <p:spPr>
              <a:xfrm>
                <a:off x="4042413" y="5496997"/>
                <a:ext cx="66693" cy="76872"/>
              </a:xfrm>
              <a:prstGeom prst="rect">
                <a:avLst/>
              </a:prstGeom>
            </p:spPr>
          </p:pic>
        </mc:Fallback>
      </mc:AlternateContent>
      <mc:AlternateContent xmlns:mc="http://schemas.openxmlformats.org/markup-compatibility/2006" xmlns:p14="http://schemas.microsoft.com/office/powerpoint/2010/main">
        <mc:Choice Requires="p14">
          <p:contentPart p14:bwMode="auto" r:id="rId231">
            <p14:nvContentPartPr>
              <p14:cNvPr id="153" name="Ink 152">
                <a:extLst>
                  <a:ext uri="{FF2B5EF4-FFF2-40B4-BE49-F238E27FC236}">
                    <a16:creationId xmlns:a16="http://schemas.microsoft.com/office/drawing/2014/main" id="{114616B4-C22D-4201-85C8-ADFDC8153097}"/>
                  </a:ext>
                </a:extLst>
              </p14:cNvPr>
              <p14:cNvContentPartPr/>
              <p14:nvPr/>
            </p14:nvContentPartPr>
            <p14:xfrm>
              <a:off x="4131891" y="5434852"/>
              <a:ext cx="28844" cy="333375"/>
            </p14:xfrm>
          </p:contentPart>
        </mc:Choice>
        <mc:Fallback xmlns="">
          <p:pic>
            <p:nvPicPr>
              <p:cNvPr id="153" name="Ink 152">
                <a:extLst>
                  <a:ext uri="{FF2B5EF4-FFF2-40B4-BE49-F238E27FC236}">
                    <a16:creationId xmlns:a16="http://schemas.microsoft.com/office/drawing/2014/main" id="{114616B4-C22D-4201-85C8-ADFDC8153097}"/>
                  </a:ext>
                </a:extLst>
              </p:cNvPr>
              <p:cNvPicPr/>
              <p:nvPr/>
            </p:nvPicPr>
            <p:blipFill>
              <a:blip r:embed="rId232"/>
              <a:stretch>
                <a:fillRect/>
              </a:stretch>
            </p:blipFill>
            <p:spPr>
              <a:xfrm>
                <a:off x="4112915" y="5416753"/>
                <a:ext cx="66417" cy="369210"/>
              </a:xfrm>
              <a:prstGeom prst="rect">
                <a:avLst/>
              </a:prstGeom>
            </p:spPr>
          </p:pic>
        </mc:Fallback>
      </mc:AlternateContent>
      <mc:AlternateContent xmlns:mc="http://schemas.openxmlformats.org/markup-compatibility/2006" xmlns:p14="http://schemas.microsoft.com/office/powerpoint/2010/main">
        <mc:Choice Requires="p14">
          <p:contentPart p14:bwMode="auto" r:id="rId233">
            <p14:nvContentPartPr>
              <p14:cNvPr id="154" name="Ink 153">
                <a:extLst>
                  <a:ext uri="{FF2B5EF4-FFF2-40B4-BE49-F238E27FC236}">
                    <a16:creationId xmlns:a16="http://schemas.microsoft.com/office/drawing/2014/main" id="{90C9843E-7F00-43CB-BC86-EADE0D78AAB7}"/>
                  </a:ext>
                </a:extLst>
              </p14:cNvPr>
              <p14:cNvContentPartPr/>
              <p14:nvPr/>
            </p14:nvContentPartPr>
            <p14:xfrm>
              <a:off x="4220971" y="5412441"/>
              <a:ext cx="14422" cy="323850"/>
            </p14:xfrm>
          </p:contentPart>
        </mc:Choice>
        <mc:Fallback xmlns="">
          <p:pic>
            <p:nvPicPr>
              <p:cNvPr id="154" name="Ink 153">
                <a:extLst>
                  <a:ext uri="{FF2B5EF4-FFF2-40B4-BE49-F238E27FC236}">
                    <a16:creationId xmlns:a16="http://schemas.microsoft.com/office/drawing/2014/main" id="{90C9843E-7F00-43CB-BC86-EADE0D78AAB7}"/>
                  </a:ext>
                </a:extLst>
              </p:cNvPr>
              <p:cNvPicPr/>
              <p:nvPr/>
            </p:nvPicPr>
            <p:blipFill>
              <a:blip r:embed="rId234"/>
              <a:stretch>
                <a:fillRect/>
              </a:stretch>
            </p:blipFill>
            <p:spPr>
              <a:xfrm>
                <a:off x="4199762" y="5394627"/>
                <a:ext cx="56415" cy="359121"/>
              </a:xfrm>
              <a:prstGeom prst="rect">
                <a:avLst/>
              </a:prstGeom>
            </p:spPr>
          </p:pic>
        </mc:Fallback>
      </mc:AlternateContent>
      <mc:AlternateContent xmlns:mc="http://schemas.openxmlformats.org/markup-compatibility/2006" xmlns:p14="http://schemas.microsoft.com/office/powerpoint/2010/main">
        <mc:Choice Requires="p14">
          <p:contentPart p14:bwMode="auto" r:id="rId235">
            <p14:nvContentPartPr>
              <p14:cNvPr id="155" name="Ink 154">
                <a:extLst>
                  <a:ext uri="{FF2B5EF4-FFF2-40B4-BE49-F238E27FC236}">
                    <a16:creationId xmlns:a16="http://schemas.microsoft.com/office/drawing/2014/main" id="{AF10929D-7BFC-4F6C-8B8D-79A861066AB5}"/>
                  </a:ext>
                </a:extLst>
              </p14:cNvPr>
              <p14:cNvContentPartPr/>
              <p14:nvPr/>
            </p14:nvContentPartPr>
            <p14:xfrm>
              <a:off x="4297325" y="5608543"/>
              <a:ext cx="7210" cy="142875"/>
            </p14:xfrm>
          </p:contentPart>
        </mc:Choice>
        <mc:Fallback xmlns="">
          <p:pic>
            <p:nvPicPr>
              <p:cNvPr id="155" name="Ink 154">
                <a:extLst>
                  <a:ext uri="{FF2B5EF4-FFF2-40B4-BE49-F238E27FC236}">
                    <a16:creationId xmlns:a16="http://schemas.microsoft.com/office/drawing/2014/main" id="{AF10929D-7BFC-4F6C-8B8D-79A861066AB5}"/>
                  </a:ext>
                </a:extLst>
              </p:cNvPr>
              <p:cNvPicPr/>
              <p:nvPr/>
            </p:nvPicPr>
            <p:blipFill>
              <a:blip r:embed="rId236"/>
              <a:stretch>
                <a:fillRect/>
              </a:stretch>
            </p:blipFill>
            <p:spPr>
              <a:xfrm>
                <a:off x="3936825" y="5590728"/>
                <a:ext cx="721000" cy="178148"/>
              </a:xfrm>
              <a:prstGeom prst="rect">
                <a:avLst/>
              </a:prstGeom>
            </p:spPr>
          </p:pic>
        </mc:Fallback>
      </mc:AlternateContent>
      <mc:AlternateContent xmlns:mc="http://schemas.openxmlformats.org/markup-compatibility/2006" xmlns:p14="http://schemas.microsoft.com/office/powerpoint/2010/main">
        <mc:Choice Requires="p14">
          <p:contentPart p14:bwMode="auto" r:id="rId237">
            <p14:nvContentPartPr>
              <p14:cNvPr id="156" name="Ink 155">
                <a:extLst>
                  <a:ext uri="{FF2B5EF4-FFF2-40B4-BE49-F238E27FC236}">
                    <a16:creationId xmlns:a16="http://schemas.microsoft.com/office/drawing/2014/main" id="{EB499984-6D0C-486C-B090-7D253132CEC1}"/>
                  </a:ext>
                </a:extLst>
              </p14:cNvPr>
              <p14:cNvContentPartPr/>
              <p14:nvPr/>
            </p14:nvContentPartPr>
            <p14:xfrm>
              <a:off x="4297711" y="5496485"/>
              <a:ext cx="7210" cy="38099"/>
            </p14:xfrm>
          </p:contentPart>
        </mc:Choice>
        <mc:Fallback xmlns="">
          <p:pic>
            <p:nvPicPr>
              <p:cNvPr id="156" name="Ink 155">
                <a:extLst>
                  <a:ext uri="{FF2B5EF4-FFF2-40B4-BE49-F238E27FC236}">
                    <a16:creationId xmlns:a16="http://schemas.microsoft.com/office/drawing/2014/main" id="{EB499984-6D0C-486C-B090-7D253132CEC1}"/>
                  </a:ext>
                </a:extLst>
              </p:cNvPr>
              <p:cNvPicPr/>
              <p:nvPr/>
            </p:nvPicPr>
            <p:blipFill>
              <a:blip r:embed="rId238"/>
              <a:stretch>
                <a:fillRect/>
              </a:stretch>
            </p:blipFill>
            <p:spPr>
              <a:xfrm>
                <a:off x="4267669" y="5479627"/>
                <a:ext cx="66693" cy="71478"/>
              </a:xfrm>
              <a:prstGeom prst="rect">
                <a:avLst/>
              </a:prstGeom>
            </p:spPr>
          </p:pic>
        </mc:Fallback>
      </mc:AlternateContent>
      <mc:AlternateContent xmlns:mc="http://schemas.openxmlformats.org/markup-compatibility/2006" xmlns:p14="http://schemas.microsoft.com/office/powerpoint/2010/main">
        <mc:Choice Requires="p14">
          <p:contentPart p14:bwMode="auto" r:id="rId239">
            <p14:nvContentPartPr>
              <p14:cNvPr id="157" name="Ink 156">
                <a:extLst>
                  <a:ext uri="{FF2B5EF4-FFF2-40B4-BE49-F238E27FC236}">
                    <a16:creationId xmlns:a16="http://schemas.microsoft.com/office/drawing/2014/main" id="{2DD26356-C7CF-45A3-9F45-A2F1646B97EB}"/>
                  </a:ext>
                </a:extLst>
              </p14:cNvPr>
              <p14:cNvContentPartPr/>
              <p14:nvPr/>
            </p14:nvContentPartPr>
            <p14:xfrm>
              <a:off x="4377282" y="5591835"/>
              <a:ext cx="165858" cy="152399"/>
            </p14:xfrm>
          </p:contentPart>
        </mc:Choice>
        <mc:Fallback xmlns="">
          <p:pic>
            <p:nvPicPr>
              <p:cNvPr id="157" name="Ink 156">
                <a:extLst>
                  <a:ext uri="{FF2B5EF4-FFF2-40B4-BE49-F238E27FC236}">
                    <a16:creationId xmlns:a16="http://schemas.microsoft.com/office/drawing/2014/main" id="{2DD26356-C7CF-45A3-9F45-A2F1646B97EB}"/>
                  </a:ext>
                </a:extLst>
              </p:cNvPr>
              <p:cNvPicPr/>
              <p:nvPr/>
            </p:nvPicPr>
            <p:blipFill>
              <a:blip r:embed="rId240"/>
              <a:stretch>
                <a:fillRect/>
              </a:stretch>
            </p:blipFill>
            <p:spPr>
              <a:xfrm>
                <a:off x="4359175" y="5573821"/>
                <a:ext cx="201709" cy="188067"/>
              </a:xfrm>
              <a:prstGeom prst="rect">
                <a:avLst/>
              </a:prstGeom>
            </p:spPr>
          </p:pic>
        </mc:Fallback>
      </mc:AlternateContent>
      <mc:AlternateContent xmlns:mc="http://schemas.openxmlformats.org/markup-compatibility/2006" xmlns:p14="http://schemas.microsoft.com/office/powerpoint/2010/main">
        <mc:Choice Requires="p14">
          <p:contentPart p14:bwMode="auto" r:id="rId241">
            <p14:nvContentPartPr>
              <p14:cNvPr id="158" name="Ink 157">
                <a:extLst>
                  <a:ext uri="{FF2B5EF4-FFF2-40B4-BE49-F238E27FC236}">
                    <a16:creationId xmlns:a16="http://schemas.microsoft.com/office/drawing/2014/main" id="{BC2FE4CA-D9B9-4731-9A8F-D03D2AF392B8}"/>
                  </a:ext>
                </a:extLst>
              </p14:cNvPr>
              <p14:cNvContentPartPr/>
              <p14:nvPr/>
            </p14:nvContentPartPr>
            <p14:xfrm>
              <a:off x="4657182" y="5300382"/>
              <a:ext cx="129801" cy="400049"/>
            </p14:xfrm>
          </p:contentPart>
        </mc:Choice>
        <mc:Fallback xmlns="">
          <p:pic>
            <p:nvPicPr>
              <p:cNvPr id="158" name="Ink 157">
                <a:extLst>
                  <a:ext uri="{FF2B5EF4-FFF2-40B4-BE49-F238E27FC236}">
                    <a16:creationId xmlns:a16="http://schemas.microsoft.com/office/drawing/2014/main" id="{BC2FE4CA-D9B9-4731-9A8F-D03D2AF392B8}"/>
                  </a:ext>
                </a:extLst>
              </p:cNvPr>
              <p:cNvPicPr/>
              <p:nvPr/>
            </p:nvPicPr>
            <p:blipFill>
              <a:blip r:embed="rId242"/>
              <a:stretch>
                <a:fillRect/>
              </a:stretch>
            </p:blipFill>
            <p:spPr>
              <a:xfrm>
                <a:off x="4639401" y="5282539"/>
                <a:ext cx="165007" cy="435379"/>
              </a:xfrm>
              <a:prstGeom prst="rect">
                <a:avLst/>
              </a:prstGeom>
            </p:spPr>
          </p:pic>
        </mc:Fallback>
      </mc:AlternateContent>
      <mc:AlternateContent xmlns:mc="http://schemas.openxmlformats.org/markup-compatibility/2006" xmlns:p14="http://schemas.microsoft.com/office/powerpoint/2010/main">
        <mc:Choice Requires="p14">
          <p:contentPart p14:bwMode="auto" r:id="rId243">
            <p14:nvContentPartPr>
              <p14:cNvPr id="159" name="Ink 158">
                <a:extLst>
                  <a:ext uri="{FF2B5EF4-FFF2-40B4-BE49-F238E27FC236}">
                    <a16:creationId xmlns:a16="http://schemas.microsoft.com/office/drawing/2014/main" id="{0BB5399C-136F-46C4-A837-3F4692A7113E}"/>
                  </a:ext>
                </a:extLst>
              </p14:cNvPr>
              <p14:cNvContentPartPr/>
              <p14:nvPr/>
            </p14:nvContentPartPr>
            <p14:xfrm>
              <a:off x="4776659" y="5304718"/>
              <a:ext cx="36056" cy="419100"/>
            </p14:xfrm>
          </p:contentPart>
        </mc:Choice>
        <mc:Fallback xmlns="">
          <p:pic>
            <p:nvPicPr>
              <p:cNvPr id="159" name="Ink 158">
                <a:extLst>
                  <a:ext uri="{FF2B5EF4-FFF2-40B4-BE49-F238E27FC236}">
                    <a16:creationId xmlns:a16="http://schemas.microsoft.com/office/drawing/2014/main" id="{0BB5399C-136F-46C4-A837-3F4692A7113E}"/>
                  </a:ext>
                </a:extLst>
              </p:cNvPr>
              <p:cNvPicPr/>
              <p:nvPr/>
            </p:nvPicPr>
            <p:blipFill>
              <a:blip r:embed="rId244"/>
              <a:stretch>
                <a:fillRect/>
              </a:stretch>
            </p:blipFill>
            <p:spPr>
              <a:xfrm>
                <a:off x="4757682" y="5286653"/>
                <a:ext cx="73630" cy="454868"/>
              </a:xfrm>
              <a:prstGeom prst="rect">
                <a:avLst/>
              </a:prstGeom>
            </p:spPr>
          </p:pic>
        </mc:Fallback>
      </mc:AlternateContent>
      <mc:AlternateContent xmlns:mc="http://schemas.openxmlformats.org/markup-compatibility/2006" xmlns:p14="http://schemas.microsoft.com/office/powerpoint/2010/main">
        <mc:Choice Requires="p14">
          <p:contentPart p14:bwMode="auto" r:id="rId245">
            <p14:nvContentPartPr>
              <p14:cNvPr id="160" name="Ink 159">
                <a:extLst>
                  <a:ext uri="{FF2B5EF4-FFF2-40B4-BE49-F238E27FC236}">
                    <a16:creationId xmlns:a16="http://schemas.microsoft.com/office/drawing/2014/main" id="{9ADC4D34-ACDF-4E59-A40C-35A6279EC4B2}"/>
                  </a:ext>
                </a:extLst>
              </p14:cNvPr>
              <p14:cNvContentPartPr/>
              <p14:nvPr/>
            </p14:nvContentPartPr>
            <p14:xfrm>
              <a:off x="4857256" y="5563720"/>
              <a:ext cx="7210" cy="85725"/>
            </p14:xfrm>
          </p:contentPart>
        </mc:Choice>
        <mc:Fallback xmlns="">
          <p:pic>
            <p:nvPicPr>
              <p:cNvPr id="160" name="Ink 159">
                <a:extLst>
                  <a:ext uri="{FF2B5EF4-FFF2-40B4-BE49-F238E27FC236}">
                    <a16:creationId xmlns:a16="http://schemas.microsoft.com/office/drawing/2014/main" id="{9ADC4D34-ACDF-4E59-A40C-35A6279EC4B2}"/>
                  </a:ext>
                </a:extLst>
              </p:cNvPr>
              <p:cNvPicPr/>
              <p:nvPr/>
            </p:nvPicPr>
            <p:blipFill>
              <a:blip r:embed="rId246"/>
              <a:stretch>
                <a:fillRect/>
              </a:stretch>
            </p:blipFill>
            <p:spPr>
              <a:xfrm>
                <a:off x="4496756" y="5545324"/>
                <a:ext cx="721000" cy="122149"/>
              </a:xfrm>
              <a:prstGeom prst="rect">
                <a:avLst/>
              </a:prstGeom>
            </p:spPr>
          </p:pic>
        </mc:Fallback>
      </mc:AlternateContent>
      <mc:AlternateContent xmlns:mc="http://schemas.openxmlformats.org/markup-compatibility/2006" xmlns:p14="http://schemas.microsoft.com/office/powerpoint/2010/main">
        <mc:Choice Requires="p14">
          <p:contentPart p14:bwMode="auto" r:id="rId247">
            <p14:nvContentPartPr>
              <p14:cNvPr id="171" name="Ink 170">
                <a:extLst>
                  <a:ext uri="{FF2B5EF4-FFF2-40B4-BE49-F238E27FC236}">
                    <a16:creationId xmlns:a16="http://schemas.microsoft.com/office/drawing/2014/main" id="{FE5F6EFB-2BFA-4AC7-B256-FFAD7C2184AF}"/>
                  </a:ext>
                </a:extLst>
              </p14:cNvPr>
              <p14:cNvContentPartPr/>
              <p14:nvPr/>
            </p14:nvContentPartPr>
            <p14:xfrm>
              <a:off x="4844530" y="5434853"/>
              <a:ext cx="7210" cy="9524"/>
            </p14:xfrm>
          </p:contentPart>
        </mc:Choice>
        <mc:Fallback xmlns="">
          <p:pic>
            <p:nvPicPr>
              <p:cNvPr id="171" name="Ink 170">
                <a:extLst>
                  <a:ext uri="{FF2B5EF4-FFF2-40B4-BE49-F238E27FC236}">
                    <a16:creationId xmlns:a16="http://schemas.microsoft.com/office/drawing/2014/main" id="{FE5F6EFB-2BFA-4AC7-B256-FFAD7C2184AF}"/>
                  </a:ext>
                </a:extLst>
              </p:cNvPr>
              <p:cNvPicPr/>
              <p:nvPr/>
            </p:nvPicPr>
            <p:blipFill>
              <a:blip r:embed="rId248"/>
              <a:stretch>
                <a:fillRect/>
              </a:stretch>
            </p:blipFill>
            <p:spPr>
              <a:xfrm>
                <a:off x="4820497" y="5406841"/>
                <a:ext cx="54796" cy="64987"/>
              </a:xfrm>
              <a:prstGeom prst="rect">
                <a:avLst/>
              </a:prstGeom>
            </p:spPr>
          </p:pic>
        </mc:Fallback>
      </mc:AlternateContent>
      <mc:AlternateContent xmlns:mc="http://schemas.openxmlformats.org/markup-compatibility/2006" xmlns:p14="http://schemas.microsoft.com/office/powerpoint/2010/main">
        <mc:Choice Requires="p14">
          <p:contentPart p14:bwMode="auto" r:id="rId249">
            <p14:nvContentPartPr>
              <p14:cNvPr id="172" name="Ink 171">
                <a:extLst>
                  <a:ext uri="{FF2B5EF4-FFF2-40B4-BE49-F238E27FC236}">
                    <a16:creationId xmlns:a16="http://schemas.microsoft.com/office/drawing/2014/main" id="{D4FE87AB-44BD-4896-A1CA-8C6853BF301F}"/>
                  </a:ext>
                </a:extLst>
              </p14:cNvPr>
              <p14:cNvContentPartPr/>
              <p14:nvPr/>
            </p14:nvContentPartPr>
            <p14:xfrm>
              <a:off x="4887779" y="5535705"/>
              <a:ext cx="165858" cy="361950"/>
            </p14:xfrm>
          </p:contentPart>
        </mc:Choice>
        <mc:Fallback xmlns="">
          <p:pic>
            <p:nvPicPr>
              <p:cNvPr id="172" name="Ink 171">
                <a:extLst>
                  <a:ext uri="{FF2B5EF4-FFF2-40B4-BE49-F238E27FC236}">
                    <a16:creationId xmlns:a16="http://schemas.microsoft.com/office/drawing/2014/main" id="{D4FE87AB-44BD-4896-A1CA-8C6853BF301F}"/>
                  </a:ext>
                </a:extLst>
              </p:cNvPr>
              <p:cNvPicPr/>
              <p:nvPr/>
            </p:nvPicPr>
            <p:blipFill>
              <a:blip r:embed="rId250"/>
              <a:stretch>
                <a:fillRect/>
              </a:stretch>
            </p:blipFill>
            <p:spPr>
              <a:xfrm>
                <a:off x="4870135" y="5517892"/>
                <a:ext cx="200794" cy="397219"/>
              </a:xfrm>
              <a:prstGeom prst="rect">
                <a:avLst/>
              </a:prstGeom>
            </p:spPr>
          </p:pic>
        </mc:Fallback>
      </mc:AlternateContent>
      <mc:AlternateContent xmlns:mc="http://schemas.openxmlformats.org/markup-compatibility/2006" xmlns:p14="http://schemas.microsoft.com/office/powerpoint/2010/main">
        <mc:Choice Requires="p14">
          <p:contentPart p14:bwMode="auto" r:id="rId251">
            <p14:nvContentPartPr>
              <p14:cNvPr id="173" name="Ink 172">
                <a:extLst>
                  <a:ext uri="{FF2B5EF4-FFF2-40B4-BE49-F238E27FC236}">
                    <a16:creationId xmlns:a16="http://schemas.microsoft.com/office/drawing/2014/main" id="{69A0AA00-5A6C-4055-81EC-A01774CAD8E5}"/>
                  </a:ext>
                </a:extLst>
              </p14:cNvPr>
              <p14:cNvContentPartPr/>
              <p14:nvPr/>
            </p14:nvContentPartPr>
            <p14:xfrm>
              <a:off x="5113837" y="5524499"/>
              <a:ext cx="72112" cy="219075"/>
            </p14:xfrm>
          </p:contentPart>
        </mc:Choice>
        <mc:Fallback xmlns="">
          <p:pic>
            <p:nvPicPr>
              <p:cNvPr id="173" name="Ink 172">
                <a:extLst>
                  <a:ext uri="{FF2B5EF4-FFF2-40B4-BE49-F238E27FC236}">
                    <a16:creationId xmlns:a16="http://schemas.microsoft.com/office/drawing/2014/main" id="{69A0AA00-5A6C-4055-81EC-A01774CAD8E5}"/>
                  </a:ext>
                </a:extLst>
              </p:cNvPr>
              <p:cNvPicPr/>
              <p:nvPr/>
            </p:nvPicPr>
            <p:blipFill>
              <a:blip r:embed="rId252"/>
              <a:stretch>
                <a:fillRect/>
              </a:stretch>
            </p:blipFill>
            <p:spPr>
              <a:xfrm>
                <a:off x="5096585" y="5506453"/>
                <a:ext cx="106270" cy="254806"/>
              </a:xfrm>
              <a:prstGeom prst="rect">
                <a:avLst/>
              </a:prstGeom>
            </p:spPr>
          </p:pic>
        </mc:Fallback>
      </mc:AlternateContent>
      <mc:AlternateContent xmlns:mc="http://schemas.openxmlformats.org/markup-compatibility/2006" xmlns:p14="http://schemas.microsoft.com/office/powerpoint/2010/main">
        <mc:Choice Requires="p14">
          <p:contentPart p14:bwMode="auto" r:id="rId253">
            <p14:nvContentPartPr>
              <p14:cNvPr id="174" name="Ink 173">
                <a:extLst>
                  <a:ext uri="{FF2B5EF4-FFF2-40B4-BE49-F238E27FC236}">
                    <a16:creationId xmlns:a16="http://schemas.microsoft.com/office/drawing/2014/main" id="{DF44459E-22A5-4787-932B-D57C425BCB34}"/>
                  </a:ext>
                </a:extLst>
              </p14:cNvPr>
              <p14:cNvContentPartPr/>
              <p14:nvPr/>
            </p14:nvContentPartPr>
            <p14:xfrm>
              <a:off x="2871931" y="3569073"/>
              <a:ext cx="21634" cy="180975"/>
            </p14:xfrm>
          </p:contentPart>
        </mc:Choice>
        <mc:Fallback xmlns="">
          <p:pic>
            <p:nvPicPr>
              <p:cNvPr id="174" name="Ink 173">
                <a:extLst>
                  <a:ext uri="{FF2B5EF4-FFF2-40B4-BE49-F238E27FC236}">
                    <a16:creationId xmlns:a16="http://schemas.microsoft.com/office/drawing/2014/main" id="{DF44459E-22A5-4787-932B-D57C425BCB34}"/>
                  </a:ext>
                </a:extLst>
              </p:cNvPr>
              <p:cNvPicPr/>
              <p:nvPr/>
            </p:nvPicPr>
            <p:blipFill>
              <a:blip r:embed="rId254"/>
              <a:stretch>
                <a:fillRect/>
              </a:stretch>
            </p:blipFill>
            <p:spPr>
              <a:xfrm>
                <a:off x="2852615" y="3551330"/>
                <a:ext cx="59880" cy="216105"/>
              </a:xfrm>
              <a:prstGeom prst="rect">
                <a:avLst/>
              </a:prstGeom>
            </p:spPr>
          </p:pic>
        </mc:Fallback>
      </mc:AlternateContent>
      <mc:AlternateContent xmlns:mc="http://schemas.openxmlformats.org/markup-compatibility/2006" xmlns:p14="http://schemas.microsoft.com/office/powerpoint/2010/main">
        <mc:Choice Requires="p14">
          <p:contentPart p14:bwMode="auto" r:id="rId255">
            <p14:nvContentPartPr>
              <p14:cNvPr id="175" name="Ink 174">
                <a:extLst>
                  <a:ext uri="{FF2B5EF4-FFF2-40B4-BE49-F238E27FC236}">
                    <a16:creationId xmlns:a16="http://schemas.microsoft.com/office/drawing/2014/main" id="{2769B46A-BAF4-4A9F-BE6F-04FB4DB6A27A}"/>
                  </a:ext>
                </a:extLst>
              </p14:cNvPr>
              <p14:cNvContentPartPr/>
              <p14:nvPr/>
            </p14:nvContentPartPr>
            <p14:xfrm>
              <a:off x="2889014" y="4039720"/>
              <a:ext cx="14422" cy="104775"/>
            </p14:xfrm>
          </p:contentPart>
        </mc:Choice>
        <mc:Fallback xmlns="">
          <p:pic>
            <p:nvPicPr>
              <p:cNvPr id="175" name="Ink 174">
                <a:extLst>
                  <a:ext uri="{FF2B5EF4-FFF2-40B4-BE49-F238E27FC236}">
                    <a16:creationId xmlns:a16="http://schemas.microsoft.com/office/drawing/2014/main" id="{2769B46A-BAF4-4A9F-BE6F-04FB4DB6A27A}"/>
                  </a:ext>
                </a:extLst>
              </p:cNvPr>
              <p:cNvPicPr/>
              <p:nvPr/>
            </p:nvPicPr>
            <p:blipFill>
              <a:blip r:embed="rId256"/>
              <a:stretch>
                <a:fillRect/>
              </a:stretch>
            </p:blipFill>
            <p:spPr>
              <a:xfrm>
                <a:off x="2871845" y="4022199"/>
                <a:ext cx="48417" cy="139466"/>
              </a:xfrm>
              <a:prstGeom prst="rect">
                <a:avLst/>
              </a:prstGeom>
            </p:spPr>
          </p:pic>
        </mc:Fallback>
      </mc:AlternateContent>
      <mc:AlternateContent xmlns:mc="http://schemas.openxmlformats.org/markup-compatibility/2006" xmlns:p14="http://schemas.microsoft.com/office/powerpoint/2010/main">
        <mc:Choice Requires="p14">
          <p:contentPart p14:bwMode="auto" r:id="rId257">
            <p14:nvContentPartPr>
              <p14:cNvPr id="176" name="Ink 175">
                <a:extLst>
                  <a:ext uri="{FF2B5EF4-FFF2-40B4-BE49-F238E27FC236}">
                    <a16:creationId xmlns:a16="http://schemas.microsoft.com/office/drawing/2014/main" id="{EBDDF73D-BCF7-4BC8-9306-D10A4042298A}"/>
                  </a:ext>
                </a:extLst>
              </p14:cNvPr>
              <p14:cNvContentPartPr/>
              <p14:nvPr/>
            </p14:nvContentPartPr>
            <p14:xfrm>
              <a:off x="2935675" y="5104279"/>
              <a:ext cx="14422" cy="152399"/>
            </p14:xfrm>
          </p:contentPart>
        </mc:Choice>
        <mc:Fallback xmlns="">
          <p:pic>
            <p:nvPicPr>
              <p:cNvPr id="176" name="Ink 175">
                <a:extLst>
                  <a:ext uri="{FF2B5EF4-FFF2-40B4-BE49-F238E27FC236}">
                    <a16:creationId xmlns:a16="http://schemas.microsoft.com/office/drawing/2014/main" id="{EBDDF73D-BCF7-4BC8-9306-D10A4042298A}"/>
                  </a:ext>
                </a:extLst>
              </p:cNvPr>
              <p:cNvPicPr/>
              <p:nvPr/>
            </p:nvPicPr>
            <p:blipFill>
              <a:blip r:embed="rId258"/>
              <a:stretch>
                <a:fillRect/>
              </a:stretch>
            </p:blipFill>
            <p:spPr>
              <a:xfrm>
                <a:off x="2913823" y="5086136"/>
                <a:ext cx="57688" cy="188322"/>
              </a:xfrm>
              <a:prstGeom prst="rect">
                <a:avLst/>
              </a:prstGeom>
            </p:spPr>
          </p:pic>
        </mc:Fallback>
      </mc:AlternateContent>
      <mc:AlternateContent xmlns:mc="http://schemas.openxmlformats.org/markup-compatibility/2006" xmlns:p14="http://schemas.microsoft.com/office/powerpoint/2010/main">
        <mc:Choice Requires="p14">
          <p:contentPart p14:bwMode="auto" r:id="rId259">
            <p14:nvContentPartPr>
              <p14:cNvPr id="177" name="Ink 176">
                <a:extLst>
                  <a:ext uri="{FF2B5EF4-FFF2-40B4-BE49-F238E27FC236}">
                    <a16:creationId xmlns:a16="http://schemas.microsoft.com/office/drawing/2014/main" id="{4D2EDFDC-A50C-4AB4-91DC-9F878EC20DE9}"/>
                  </a:ext>
                </a:extLst>
              </p14:cNvPr>
              <p14:cNvContentPartPr/>
              <p14:nvPr/>
            </p14:nvContentPartPr>
            <p14:xfrm>
              <a:off x="2897499" y="4458674"/>
              <a:ext cx="7210" cy="133350"/>
            </p14:xfrm>
          </p:contentPart>
        </mc:Choice>
        <mc:Fallback xmlns="">
          <p:pic>
            <p:nvPicPr>
              <p:cNvPr id="177" name="Ink 176">
                <a:extLst>
                  <a:ext uri="{FF2B5EF4-FFF2-40B4-BE49-F238E27FC236}">
                    <a16:creationId xmlns:a16="http://schemas.microsoft.com/office/drawing/2014/main" id="{4D2EDFDC-A50C-4AB4-91DC-9F878EC20DE9}"/>
                  </a:ext>
                </a:extLst>
              </p:cNvPr>
              <p:cNvPicPr/>
              <p:nvPr/>
            </p:nvPicPr>
            <p:blipFill>
              <a:blip r:embed="rId260"/>
              <a:stretch>
                <a:fillRect/>
              </a:stretch>
            </p:blipFill>
            <p:spPr>
              <a:xfrm>
                <a:off x="2536999" y="4440988"/>
                <a:ext cx="721000" cy="168368"/>
              </a:xfrm>
              <a:prstGeom prst="rect">
                <a:avLst/>
              </a:prstGeom>
            </p:spPr>
          </p:pic>
        </mc:Fallback>
      </mc:AlternateContent>
      <mc:AlternateContent xmlns:mc="http://schemas.openxmlformats.org/markup-compatibility/2006" xmlns:p14="http://schemas.microsoft.com/office/powerpoint/2010/main">
        <mc:Choice Requires="p14">
          <p:contentPart p14:bwMode="auto" r:id="rId261">
            <p14:nvContentPartPr>
              <p14:cNvPr id="178" name="Ink 177">
                <a:extLst>
                  <a:ext uri="{FF2B5EF4-FFF2-40B4-BE49-F238E27FC236}">
                    <a16:creationId xmlns:a16="http://schemas.microsoft.com/office/drawing/2014/main" id="{C60F44CB-DAD1-435E-9AE7-FD8E2A0549FB}"/>
                  </a:ext>
                </a:extLst>
              </p14:cNvPr>
              <p14:cNvContentPartPr/>
              <p14:nvPr/>
            </p14:nvContentPartPr>
            <p14:xfrm>
              <a:off x="2914466" y="4846544"/>
              <a:ext cx="7210" cy="38099"/>
            </p14:xfrm>
          </p:contentPart>
        </mc:Choice>
        <mc:Fallback xmlns="">
          <p:pic>
            <p:nvPicPr>
              <p:cNvPr id="178" name="Ink 177">
                <a:extLst>
                  <a:ext uri="{FF2B5EF4-FFF2-40B4-BE49-F238E27FC236}">
                    <a16:creationId xmlns:a16="http://schemas.microsoft.com/office/drawing/2014/main" id="{C60F44CB-DAD1-435E-9AE7-FD8E2A0549FB}"/>
                  </a:ext>
                </a:extLst>
              </p:cNvPr>
              <p:cNvPicPr/>
              <p:nvPr/>
            </p:nvPicPr>
            <p:blipFill>
              <a:blip r:embed="rId262"/>
              <a:stretch>
                <a:fillRect/>
              </a:stretch>
            </p:blipFill>
            <p:spPr>
              <a:xfrm>
                <a:off x="2890433" y="4830122"/>
                <a:ext cx="54796" cy="70615"/>
              </a:xfrm>
              <a:prstGeom prst="rect">
                <a:avLst/>
              </a:prstGeom>
            </p:spPr>
          </p:pic>
        </mc:Fallback>
      </mc:AlternateContent>
      <mc:AlternateContent xmlns:mc="http://schemas.openxmlformats.org/markup-compatibility/2006" xmlns:p14="http://schemas.microsoft.com/office/powerpoint/2010/main">
        <mc:Choice Requires="p14">
          <p:contentPart p14:bwMode="auto" r:id="rId263">
            <p14:nvContentPartPr>
              <p14:cNvPr id="187" name="Ink 186">
                <a:extLst>
                  <a:ext uri="{FF2B5EF4-FFF2-40B4-BE49-F238E27FC236}">
                    <a16:creationId xmlns:a16="http://schemas.microsoft.com/office/drawing/2014/main" id="{F7A68B69-D984-4255-8532-23BBF84C2D8C}"/>
                  </a:ext>
                </a:extLst>
              </p14:cNvPr>
              <p14:cNvContentPartPr/>
              <p14:nvPr/>
            </p14:nvContentPartPr>
            <p14:xfrm>
              <a:off x="2931433" y="5485279"/>
              <a:ext cx="7210" cy="123824"/>
            </p14:xfrm>
          </p:contentPart>
        </mc:Choice>
        <mc:Fallback xmlns="">
          <p:pic>
            <p:nvPicPr>
              <p:cNvPr id="187" name="Ink 186">
                <a:extLst>
                  <a:ext uri="{FF2B5EF4-FFF2-40B4-BE49-F238E27FC236}">
                    <a16:creationId xmlns:a16="http://schemas.microsoft.com/office/drawing/2014/main" id="{F7A68B69-D984-4255-8532-23BBF84C2D8C}"/>
                  </a:ext>
                </a:extLst>
              </p:cNvPr>
              <p:cNvPicPr/>
              <p:nvPr/>
            </p:nvPicPr>
            <p:blipFill>
              <a:blip r:embed="rId264"/>
              <a:stretch>
                <a:fillRect/>
              </a:stretch>
            </p:blipFill>
            <p:spPr>
              <a:xfrm>
                <a:off x="2570933" y="5467640"/>
                <a:ext cx="721000" cy="158749"/>
              </a:xfrm>
              <a:prstGeom prst="rect">
                <a:avLst/>
              </a:prstGeom>
            </p:spPr>
          </p:pic>
        </mc:Fallback>
      </mc:AlternateContent>
      <mc:AlternateContent xmlns:mc="http://schemas.openxmlformats.org/markup-compatibility/2006" xmlns:p14="http://schemas.microsoft.com/office/powerpoint/2010/main">
        <mc:Choice Requires="p14">
          <p:contentPart p14:bwMode="auto" r:id="rId265">
            <p14:nvContentPartPr>
              <p14:cNvPr id="188" name="Ink 187">
                <a:extLst>
                  <a:ext uri="{FF2B5EF4-FFF2-40B4-BE49-F238E27FC236}">
                    <a16:creationId xmlns:a16="http://schemas.microsoft.com/office/drawing/2014/main" id="{B8EF4FFB-168A-4D49-B5D0-C511704F8BD9}"/>
                  </a:ext>
                </a:extLst>
              </p14:cNvPr>
              <p14:cNvContentPartPr/>
              <p14:nvPr/>
            </p14:nvContentPartPr>
            <p14:xfrm>
              <a:off x="2897316" y="5849470"/>
              <a:ext cx="14422" cy="152399"/>
            </p14:xfrm>
          </p:contentPart>
        </mc:Choice>
        <mc:Fallback xmlns="">
          <p:pic>
            <p:nvPicPr>
              <p:cNvPr id="188" name="Ink 187">
                <a:extLst>
                  <a:ext uri="{FF2B5EF4-FFF2-40B4-BE49-F238E27FC236}">
                    <a16:creationId xmlns:a16="http://schemas.microsoft.com/office/drawing/2014/main" id="{B8EF4FFB-168A-4D49-B5D0-C511704F8BD9}"/>
                  </a:ext>
                </a:extLst>
              </p:cNvPr>
              <p:cNvPicPr/>
              <p:nvPr/>
            </p:nvPicPr>
            <p:blipFill>
              <a:blip r:embed="rId266"/>
              <a:stretch>
                <a:fillRect/>
              </a:stretch>
            </p:blipFill>
            <p:spPr>
              <a:xfrm>
                <a:off x="2882293" y="5831197"/>
                <a:ext cx="44167" cy="188580"/>
              </a:xfrm>
              <a:prstGeom prst="rect">
                <a:avLst/>
              </a:prstGeom>
            </p:spPr>
          </p:pic>
        </mc:Fallback>
      </mc:AlternateContent>
      <mc:AlternateContent xmlns:mc="http://schemas.openxmlformats.org/markup-compatibility/2006" xmlns:p14="http://schemas.microsoft.com/office/powerpoint/2010/main">
        <mc:Choice Requires="p14">
          <p:contentPart p14:bwMode="auto" r:id="rId267">
            <p14:nvContentPartPr>
              <p14:cNvPr id="192" name="Ink 191">
                <a:extLst>
                  <a:ext uri="{FF2B5EF4-FFF2-40B4-BE49-F238E27FC236}">
                    <a16:creationId xmlns:a16="http://schemas.microsoft.com/office/drawing/2014/main" id="{6BB2185F-FEF5-4356-A54E-063795DE72EF}"/>
                  </a:ext>
                </a:extLst>
              </p14:cNvPr>
              <p14:cNvContentPartPr/>
              <p14:nvPr/>
            </p14:nvContentPartPr>
            <p14:xfrm>
              <a:off x="6428831" y="3551090"/>
              <a:ext cx="137013" cy="609600"/>
            </p14:xfrm>
          </p:contentPart>
        </mc:Choice>
        <mc:Fallback xmlns="">
          <p:pic>
            <p:nvPicPr>
              <p:cNvPr id="192" name="Ink 191">
                <a:extLst>
                  <a:ext uri="{FF2B5EF4-FFF2-40B4-BE49-F238E27FC236}">
                    <a16:creationId xmlns:a16="http://schemas.microsoft.com/office/drawing/2014/main" id="{6BB2185F-FEF5-4356-A54E-063795DE72EF}"/>
                  </a:ext>
                </a:extLst>
              </p:cNvPr>
              <p:cNvPicPr/>
              <p:nvPr/>
            </p:nvPicPr>
            <p:blipFill>
              <a:blip r:embed="rId268"/>
              <a:stretch>
                <a:fillRect/>
              </a:stretch>
            </p:blipFill>
            <p:spPr>
              <a:xfrm>
                <a:off x="6410415" y="3533171"/>
                <a:ext cx="173476" cy="645079"/>
              </a:xfrm>
              <a:prstGeom prst="rect">
                <a:avLst/>
              </a:prstGeom>
            </p:spPr>
          </p:pic>
        </mc:Fallback>
      </mc:AlternateContent>
      <mc:AlternateContent xmlns:mc="http://schemas.openxmlformats.org/markup-compatibility/2006" xmlns:p14="http://schemas.microsoft.com/office/powerpoint/2010/main">
        <mc:Choice Requires="p14">
          <p:contentPart p14:bwMode="auto" r:id="rId269">
            <p14:nvContentPartPr>
              <p14:cNvPr id="193" name="Ink 192">
                <a:extLst>
                  <a:ext uri="{FF2B5EF4-FFF2-40B4-BE49-F238E27FC236}">
                    <a16:creationId xmlns:a16="http://schemas.microsoft.com/office/drawing/2014/main" id="{6876EBDB-3174-4049-9247-5D10DA91AFEF}"/>
                  </a:ext>
                </a:extLst>
              </p14:cNvPr>
              <p14:cNvContentPartPr/>
              <p14:nvPr/>
            </p14:nvContentPartPr>
            <p14:xfrm>
              <a:off x="6574266" y="3515966"/>
              <a:ext cx="93745" cy="47625"/>
            </p14:xfrm>
          </p:contentPart>
        </mc:Choice>
        <mc:Fallback xmlns="">
          <p:pic>
            <p:nvPicPr>
              <p:cNvPr id="193" name="Ink 192">
                <a:extLst>
                  <a:ext uri="{FF2B5EF4-FFF2-40B4-BE49-F238E27FC236}">
                    <a16:creationId xmlns:a16="http://schemas.microsoft.com/office/drawing/2014/main" id="{6876EBDB-3174-4049-9247-5D10DA91AFEF}"/>
                  </a:ext>
                </a:extLst>
              </p:cNvPr>
              <p:cNvPicPr/>
              <p:nvPr/>
            </p:nvPicPr>
            <p:blipFill>
              <a:blip r:embed="rId270"/>
              <a:stretch>
                <a:fillRect/>
              </a:stretch>
            </p:blipFill>
            <p:spPr>
              <a:xfrm>
                <a:off x="6555739" y="3498062"/>
                <a:ext cx="130428" cy="83075"/>
              </a:xfrm>
              <a:prstGeom prst="rect">
                <a:avLst/>
              </a:prstGeom>
            </p:spPr>
          </p:pic>
        </mc:Fallback>
      </mc:AlternateContent>
      <mc:AlternateContent xmlns:mc="http://schemas.openxmlformats.org/markup-compatibility/2006" xmlns:p14="http://schemas.microsoft.com/office/powerpoint/2010/main">
        <mc:Choice Requires="p14">
          <p:contentPart p14:bwMode="auto" r:id="rId271">
            <p14:nvContentPartPr>
              <p14:cNvPr id="194" name="Ink 193">
                <a:extLst>
                  <a:ext uri="{FF2B5EF4-FFF2-40B4-BE49-F238E27FC236}">
                    <a16:creationId xmlns:a16="http://schemas.microsoft.com/office/drawing/2014/main" id="{BC59F0E4-61C1-411F-825F-2280D47E3EA4}"/>
                  </a:ext>
                </a:extLst>
              </p14:cNvPr>
              <p14:cNvContentPartPr/>
              <p14:nvPr/>
            </p14:nvContentPartPr>
            <p14:xfrm>
              <a:off x="6631179" y="3451411"/>
              <a:ext cx="14422" cy="114300"/>
            </p14:xfrm>
          </p:contentPart>
        </mc:Choice>
        <mc:Fallback xmlns="">
          <p:pic>
            <p:nvPicPr>
              <p:cNvPr id="194" name="Ink 193">
                <a:extLst>
                  <a:ext uri="{FF2B5EF4-FFF2-40B4-BE49-F238E27FC236}">
                    <a16:creationId xmlns:a16="http://schemas.microsoft.com/office/drawing/2014/main" id="{BC59F0E4-61C1-411F-825F-2280D47E3EA4}"/>
                  </a:ext>
                </a:extLst>
              </p:cNvPr>
              <p:cNvPicPr/>
              <p:nvPr/>
            </p:nvPicPr>
            <p:blipFill>
              <a:blip r:embed="rId272"/>
              <a:stretch>
                <a:fillRect/>
              </a:stretch>
            </p:blipFill>
            <p:spPr>
              <a:xfrm>
                <a:off x="6609970" y="3433607"/>
                <a:ext cx="56415" cy="149551"/>
              </a:xfrm>
              <a:prstGeom prst="rect">
                <a:avLst/>
              </a:prstGeom>
            </p:spPr>
          </p:pic>
        </mc:Fallback>
      </mc:AlternateContent>
      <mc:AlternateContent xmlns:mc="http://schemas.openxmlformats.org/markup-compatibility/2006" xmlns:p14="http://schemas.microsoft.com/office/powerpoint/2010/main">
        <mc:Choice Requires="p14">
          <p:contentPart p14:bwMode="auto" r:id="rId273">
            <p14:nvContentPartPr>
              <p14:cNvPr id="195" name="Ink 194">
                <a:extLst>
                  <a:ext uri="{FF2B5EF4-FFF2-40B4-BE49-F238E27FC236}">
                    <a16:creationId xmlns:a16="http://schemas.microsoft.com/office/drawing/2014/main" id="{632CFC13-4AEF-4D6E-8FE0-7E81BD3B27D3}"/>
                  </a:ext>
                </a:extLst>
              </p14:cNvPr>
              <p14:cNvContentPartPr/>
              <p14:nvPr/>
            </p14:nvContentPartPr>
            <p14:xfrm>
              <a:off x="6689755" y="3495527"/>
              <a:ext cx="165858" cy="542925"/>
            </p14:xfrm>
          </p:contentPart>
        </mc:Choice>
        <mc:Fallback xmlns="">
          <p:pic>
            <p:nvPicPr>
              <p:cNvPr id="195" name="Ink 194">
                <a:extLst>
                  <a:ext uri="{FF2B5EF4-FFF2-40B4-BE49-F238E27FC236}">
                    <a16:creationId xmlns:a16="http://schemas.microsoft.com/office/drawing/2014/main" id="{632CFC13-4AEF-4D6E-8FE0-7E81BD3B27D3}"/>
                  </a:ext>
                </a:extLst>
              </p:cNvPr>
              <p:cNvPicPr/>
              <p:nvPr/>
            </p:nvPicPr>
            <p:blipFill>
              <a:blip r:embed="rId274"/>
              <a:stretch>
                <a:fillRect/>
              </a:stretch>
            </p:blipFill>
            <p:spPr>
              <a:xfrm>
                <a:off x="6672073" y="3477393"/>
                <a:ext cx="200869" cy="578830"/>
              </a:xfrm>
              <a:prstGeom prst="rect">
                <a:avLst/>
              </a:prstGeom>
            </p:spPr>
          </p:pic>
        </mc:Fallback>
      </mc:AlternateContent>
      <mc:AlternateContent xmlns:mc="http://schemas.openxmlformats.org/markup-compatibility/2006" xmlns:p14="http://schemas.microsoft.com/office/powerpoint/2010/main">
        <mc:Choice Requires="p14">
          <p:contentPart p14:bwMode="auto" r:id="rId275">
            <p14:nvContentPartPr>
              <p14:cNvPr id="196" name="Ink 195">
                <a:extLst>
                  <a:ext uri="{FF2B5EF4-FFF2-40B4-BE49-F238E27FC236}">
                    <a16:creationId xmlns:a16="http://schemas.microsoft.com/office/drawing/2014/main" id="{3E2BD1F7-5D4A-436A-AADF-EABD0966A3DE}"/>
                  </a:ext>
                </a:extLst>
              </p14:cNvPr>
              <p14:cNvContentPartPr/>
              <p14:nvPr/>
            </p14:nvContentPartPr>
            <p14:xfrm>
              <a:off x="6897609" y="3429021"/>
              <a:ext cx="86535" cy="47625"/>
            </p14:xfrm>
          </p:contentPart>
        </mc:Choice>
        <mc:Fallback xmlns="">
          <p:pic>
            <p:nvPicPr>
              <p:cNvPr id="196" name="Ink 195">
                <a:extLst>
                  <a:ext uri="{FF2B5EF4-FFF2-40B4-BE49-F238E27FC236}">
                    <a16:creationId xmlns:a16="http://schemas.microsoft.com/office/drawing/2014/main" id="{3E2BD1F7-5D4A-436A-AADF-EABD0966A3DE}"/>
                  </a:ext>
                </a:extLst>
              </p:cNvPr>
              <p:cNvPicPr/>
              <p:nvPr/>
            </p:nvPicPr>
            <p:blipFill>
              <a:blip r:embed="rId276"/>
              <a:stretch>
                <a:fillRect/>
              </a:stretch>
            </p:blipFill>
            <p:spPr>
              <a:xfrm>
                <a:off x="6879275" y="3410122"/>
                <a:ext cx="122836" cy="85045"/>
              </a:xfrm>
              <a:prstGeom prst="rect">
                <a:avLst/>
              </a:prstGeom>
            </p:spPr>
          </p:pic>
        </mc:Fallback>
      </mc:AlternateContent>
      <mc:AlternateContent xmlns:mc="http://schemas.openxmlformats.org/markup-compatibility/2006" xmlns:p14="http://schemas.microsoft.com/office/powerpoint/2010/main">
        <mc:Choice Requires="p14">
          <p:contentPart p14:bwMode="auto" r:id="rId277">
            <p14:nvContentPartPr>
              <p14:cNvPr id="197" name="Ink 196">
                <a:extLst>
                  <a:ext uri="{FF2B5EF4-FFF2-40B4-BE49-F238E27FC236}">
                    <a16:creationId xmlns:a16="http://schemas.microsoft.com/office/drawing/2014/main" id="{9E57E4DC-3061-4112-A1AC-6BBDFB05B096}"/>
                  </a:ext>
                </a:extLst>
              </p14:cNvPr>
              <p14:cNvContentPartPr/>
              <p14:nvPr/>
            </p14:nvContentPartPr>
            <p14:xfrm>
              <a:off x="7241203" y="3496234"/>
              <a:ext cx="14422" cy="276225"/>
            </p14:xfrm>
          </p:contentPart>
        </mc:Choice>
        <mc:Fallback xmlns="">
          <p:pic>
            <p:nvPicPr>
              <p:cNvPr id="197" name="Ink 196">
                <a:extLst>
                  <a:ext uri="{FF2B5EF4-FFF2-40B4-BE49-F238E27FC236}">
                    <a16:creationId xmlns:a16="http://schemas.microsoft.com/office/drawing/2014/main" id="{9E57E4DC-3061-4112-A1AC-6BBDFB05B096}"/>
                  </a:ext>
                </a:extLst>
              </p:cNvPr>
              <p:cNvPicPr/>
              <p:nvPr/>
            </p:nvPicPr>
            <p:blipFill>
              <a:blip r:embed="rId278"/>
              <a:stretch>
                <a:fillRect/>
              </a:stretch>
            </p:blipFill>
            <p:spPr>
              <a:xfrm>
                <a:off x="7225527" y="3478085"/>
                <a:ext cx="45461" cy="312160"/>
              </a:xfrm>
              <a:prstGeom prst="rect">
                <a:avLst/>
              </a:prstGeom>
            </p:spPr>
          </p:pic>
        </mc:Fallback>
      </mc:AlternateContent>
      <mc:AlternateContent xmlns:mc="http://schemas.openxmlformats.org/markup-compatibility/2006" xmlns:p14="http://schemas.microsoft.com/office/powerpoint/2010/main">
        <mc:Choice Requires="p14">
          <p:contentPart p14:bwMode="auto" r:id="rId279">
            <p14:nvContentPartPr>
              <p14:cNvPr id="198" name="Ink 197">
                <a:extLst>
                  <a:ext uri="{FF2B5EF4-FFF2-40B4-BE49-F238E27FC236}">
                    <a16:creationId xmlns:a16="http://schemas.microsoft.com/office/drawing/2014/main" id="{DAE5093E-858A-4690-9B6D-184539A57EBB}"/>
                  </a:ext>
                </a:extLst>
              </p14:cNvPr>
              <p14:cNvContentPartPr/>
              <p14:nvPr/>
            </p14:nvContentPartPr>
            <p14:xfrm>
              <a:off x="7304831" y="3501837"/>
              <a:ext cx="122591" cy="219075"/>
            </p14:xfrm>
          </p:contentPart>
        </mc:Choice>
        <mc:Fallback xmlns="">
          <p:pic>
            <p:nvPicPr>
              <p:cNvPr id="198" name="Ink 197">
                <a:extLst>
                  <a:ext uri="{FF2B5EF4-FFF2-40B4-BE49-F238E27FC236}">
                    <a16:creationId xmlns:a16="http://schemas.microsoft.com/office/drawing/2014/main" id="{DAE5093E-858A-4690-9B6D-184539A57EBB}"/>
                  </a:ext>
                </a:extLst>
              </p:cNvPr>
              <p:cNvPicPr/>
              <p:nvPr/>
            </p:nvPicPr>
            <p:blipFill>
              <a:blip r:embed="rId280"/>
              <a:stretch>
                <a:fillRect/>
              </a:stretch>
            </p:blipFill>
            <p:spPr>
              <a:xfrm>
                <a:off x="7286750" y="3483909"/>
                <a:ext cx="158392" cy="254572"/>
              </a:xfrm>
              <a:prstGeom prst="rect">
                <a:avLst/>
              </a:prstGeom>
            </p:spPr>
          </p:pic>
        </mc:Fallback>
      </mc:AlternateContent>
      <mc:AlternateContent xmlns:mc="http://schemas.openxmlformats.org/markup-compatibility/2006" xmlns:p14="http://schemas.microsoft.com/office/powerpoint/2010/main">
        <mc:Choice Requires="p14">
          <p:contentPart p14:bwMode="auto" r:id="rId281">
            <p14:nvContentPartPr>
              <p14:cNvPr id="199" name="Ink 198">
                <a:extLst>
                  <a:ext uri="{FF2B5EF4-FFF2-40B4-BE49-F238E27FC236}">
                    <a16:creationId xmlns:a16="http://schemas.microsoft.com/office/drawing/2014/main" id="{2FFBB399-B987-4911-94F2-C424AAC07D7A}"/>
                  </a:ext>
                </a:extLst>
              </p14:cNvPr>
              <p14:cNvContentPartPr/>
              <p14:nvPr/>
            </p14:nvContentPartPr>
            <p14:xfrm>
              <a:off x="7454265" y="3479425"/>
              <a:ext cx="64901" cy="238125"/>
            </p14:xfrm>
          </p:contentPart>
        </mc:Choice>
        <mc:Fallback xmlns="">
          <p:pic>
            <p:nvPicPr>
              <p:cNvPr id="199" name="Ink 198">
                <a:extLst>
                  <a:ext uri="{FF2B5EF4-FFF2-40B4-BE49-F238E27FC236}">
                    <a16:creationId xmlns:a16="http://schemas.microsoft.com/office/drawing/2014/main" id="{2FFBB399-B987-4911-94F2-C424AAC07D7A}"/>
                  </a:ext>
                </a:extLst>
              </p:cNvPr>
              <p:cNvPicPr/>
              <p:nvPr/>
            </p:nvPicPr>
            <p:blipFill>
              <a:blip r:embed="rId282"/>
              <a:stretch>
                <a:fillRect/>
              </a:stretch>
            </p:blipFill>
            <p:spPr>
              <a:xfrm>
                <a:off x="7437004" y="3461413"/>
                <a:ext cx="99078" cy="273790"/>
              </a:xfrm>
              <a:prstGeom prst="rect">
                <a:avLst/>
              </a:prstGeom>
            </p:spPr>
          </p:pic>
        </mc:Fallback>
      </mc:AlternateContent>
      <mc:AlternateContent xmlns:mc="http://schemas.openxmlformats.org/markup-compatibility/2006" xmlns:p14="http://schemas.microsoft.com/office/powerpoint/2010/main">
        <mc:Choice Requires="p14">
          <p:contentPart p14:bwMode="auto" r:id="rId283">
            <p14:nvContentPartPr>
              <p14:cNvPr id="200" name="Ink 199">
                <a:extLst>
                  <a:ext uri="{FF2B5EF4-FFF2-40B4-BE49-F238E27FC236}">
                    <a16:creationId xmlns:a16="http://schemas.microsoft.com/office/drawing/2014/main" id="{53CF230D-0315-4CFB-A883-D3166680A7A2}"/>
                  </a:ext>
                </a:extLst>
              </p14:cNvPr>
              <p14:cNvContentPartPr/>
              <p14:nvPr/>
            </p14:nvContentPartPr>
            <p14:xfrm>
              <a:off x="7457540" y="3540040"/>
              <a:ext cx="28844" cy="9524"/>
            </p14:xfrm>
          </p:contentPart>
        </mc:Choice>
        <mc:Fallback xmlns="">
          <p:pic>
            <p:nvPicPr>
              <p:cNvPr id="200" name="Ink 199">
                <a:extLst>
                  <a:ext uri="{FF2B5EF4-FFF2-40B4-BE49-F238E27FC236}">
                    <a16:creationId xmlns:a16="http://schemas.microsoft.com/office/drawing/2014/main" id="{53CF230D-0315-4CFB-A883-D3166680A7A2}"/>
                  </a:ext>
                </a:extLst>
              </p:cNvPr>
              <p:cNvPicPr/>
              <p:nvPr/>
            </p:nvPicPr>
            <p:blipFill>
              <a:blip r:embed="rId284"/>
              <a:stretch>
                <a:fillRect/>
              </a:stretch>
            </p:blipFill>
            <p:spPr>
              <a:xfrm>
                <a:off x="7440963" y="3516230"/>
                <a:ext cx="61666" cy="56668"/>
              </a:xfrm>
              <a:prstGeom prst="rect">
                <a:avLst/>
              </a:prstGeom>
            </p:spPr>
          </p:pic>
        </mc:Fallback>
      </mc:AlternateContent>
      <mc:AlternateContent xmlns:mc="http://schemas.openxmlformats.org/markup-compatibility/2006" xmlns:p14="http://schemas.microsoft.com/office/powerpoint/2010/main">
        <mc:Choice Requires="p14">
          <p:contentPart p14:bwMode="auto" r:id="rId285">
            <p14:nvContentPartPr>
              <p14:cNvPr id="201" name="Ink 200">
                <a:extLst>
                  <a:ext uri="{FF2B5EF4-FFF2-40B4-BE49-F238E27FC236}">
                    <a16:creationId xmlns:a16="http://schemas.microsoft.com/office/drawing/2014/main" id="{8F2B15CF-26DA-4BE2-B686-34730EB676F1}"/>
                  </a:ext>
                </a:extLst>
              </p14:cNvPr>
              <p14:cNvContentPartPr/>
              <p14:nvPr/>
            </p14:nvContentPartPr>
            <p14:xfrm>
              <a:off x="7476875" y="3512749"/>
              <a:ext cx="86535" cy="9524"/>
            </p14:xfrm>
          </p:contentPart>
        </mc:Choice>
        <mc:Fallback xmlns="">
          <p:pic>
            <p:nvPicPr>
              <p:cNvPr id="201" name="Ink 200">
                <a:extLst>
                  <a:ext uri="{FF2B5EF4-FFF2-40B4-BE49-F238E27FC236}">
                    <a16:creationId xmlns:a16="http://schemas.microsoft.com/office/drawing/2014/main" id="{8F2B15CF-26DA-4BE2-B686-34730EB676F1}"/>
                  </a:ext>
                </a:extLst>
              </p:cNvPr>
              <p:cNvPicPr/>
              <p:nvPr/>
            </p:nvPicPr>
            <p:blipFill>
              <a:blip r:embed="rId286"/>
              <a:stretch>
                <a:fillRect/>
              </a:stretch>
            </p:blipFill>
            <p:spPr>
              <a:xfrm>
                <a:off x="7459287" y="3498319"/>
                <a:ext cx="121360" cy="38096"/>
              </a:xfrm>
              <a:prstGeom prst="rect">
                <a:avLst/>
              </a:prstGeom>
            </p:spPr>
          </p:pic>
        </mc:Fallback>
      </mc:AlternateContent>
      <mc:AlternateContent xmlns:mc="http://schemas.openxmlformats.org/markup-compatibility/2006" xmlns:p14="http://schemas.microsoft.com/office/powerpoint/2010/main">
        <mc:Choice Requires="p14">
          <p:contentPart p14:bwMode="auto" r:id="rId287">
            <p14:nvContentPartPr>
              <p14:cNvPr id="202" name="Ink 201">
                <a:extLst>
                  <a:ext uri="{FF2B5EF4-FFF2-40B4-BE49-F238E27FC236}">
                    <a16:creationId xmlns:a16="http://schemas.microsoft.com/office/drawing/2014/main" id="{7D5F03BF-38E3-4E00-84C5-1C624885DE51}"/>
                  </a:ext>
                </a:extLst>
              </p14:cNvPr>
              <p14:cNvContentPartPr/>
              <p14:nvPr/>
            </p14:nvContentPartPr>
            <p14:xfrm>
              <a:off x="7677330" y="3414344"/>
              <a:ext cx="137013" cy="352425"/>
            </p14:xfrm>
          </p:contentPart>
        </mc:Choice>
        <mc:Fallback xmlns="">
          <p:pic>
            <p:nvPicPr>
              <p:cNvPr id="202" name="Ink 201">
                <a:extLst>
                  <a:ext uri="{FF2B5EF4-FFF2-40B4-BE49-F238E27FC236}">
                    <a16:creationId xmlns:a16="http://schemas.microsoft.com/office/drawing/2014/main" id="{7D5F03BF-38E3-4E00-84C5-1C624885DE51}"/>
                  </a:ext>
                </a:extLst>
              </p:cNvPr>
              <p:cNvPicPr/>
              <p:nvPr/>
            </p:nvPicPr>
            <p:blipFill>
              <a:blip r:embed="rId288"/>
              <a:stretch>
                <a:fillRect/>
              </a:stretch>
            </p:blipFill>
            <p:spPr>
              <a:xfrm>
                <a:off x="7659396" y="3396454"/>
                <a:ext cx="172522" cy="387846"/>
              </a:xfrm>
              <a:prstGeom prst="rect">
                <a:avLst/>
              </a:prstGeom>
            </p:spPr>
          </p:pic>
        </mc:Fallback>
      </mc:AlternateContent>
      <mc:AlternateContent xmlns:mc="http://schemas.openxmlformats.org/markup-compatibility/2006" xmlns:p14="http://schemas.microsoft.com/office/powerpoint/2010/main">
        <mc:Choice Requires="p14">
          <p:contentPart p14:bwMode="auto" r:id="rId289">
            <p14:nvContentPartPr>
              <p14:cNvPr id="203" name="Ink 202">
                <a:extLst>
                  <a:ext uri="{FF2B5EF4-FFF2-40B4-BE49-F238E27FC236}">
                    <a16:creationId xmlns:a16="http://schemas.microsoft.com/office/drawing/2014/main" id="{290C82E4-D6C4-4656-A57D-83EBA2B24BED}"/>
                  </a:ext>
                </a:extLst>
              </p14:cNvPr>
              <p14:cNvContentPartPr/>
              <p14:nvPr/>
            </p14:nvContentPartPr>
            <p14:xfrm>
              <a:off x="7822774" y="3557070"/>
              <a:ext cx="108168" cy="171449"/>
            </p14:xfrm>
          </p:contentPart>
        </mc:Choice>
        <mc:Fallback xmlns="">
          <p:pic>
            <p:nvPicPr>
              <p:cNvPr id="203" name="Ink 202">
                <a:extLst>
                  <a:ext uri="{FF2B5EF4-FFF2-40B4-BE49-F238E27FC236}">
                    <a16:creationId xmlns:a16="http://schemas.microsoft.com/office/drawing/2014/main" id="{290C82E4-D6C4-4656-A57D-83EBA2B24BED}"/>
                  </a:ext>
                </a:extLst>
              </p:cNvPr>
              <p:cNvPicPr/>
              <p:nvPr/>
            </p:nvPicPr>
            <p:blipFill>
              <a:blip r:embed="rId290"/>
              <a:stretch>
                <a:fillRect/>
              </a:stretch>
            </p:blipFill>
            <p:spPr>
              <a:xfrm>
                <a:off x="7805214" y="3538831"/>
                <a:ext cx="142936" cy="207563"/>
              </a:xfrm>
              <a:prstGeom prst="rect">
                <a:avLst/>
              </a:prstGeom>
            </p:spPr>
          </p:pic>
        </mc:Fallback>
      </mc:AlternateContent>
      <mc:AlternateContent xmlns:mc="http://schemas.openxmlformats.org/markup-compatibility/2006" xmlns:p14="http://schemas.microsoft.com/office/powerpoint/2010/main">
        <mc:Choice Requires="p14">
          <p:contentPart p14:bwMode="auto" r:id="rId291">
            <p14:nvContentPartPr>
              <p14:cNvPr id="204" name="Ink 203">
                <a:extLst>
                  <a:ext uri="{FF2B5EF4-FFF2-40B4-BE49-F238E27FC236}">
                    <a16:creationId xmlns:a16="http://schemas.microsoft.com/office/drawing/2014/main" id="{D42EECEC-FBFF-45E3-BE95-8D387F49F1AC}"/>
                  </a:ext>
                </a:extLst>
              </p14:cNvPr>
              <p14:cNvContentPartPr/>
              <p14:nvPr/>
            </p14:nvContentPartPr>
            <p14:xfrm>
              <a:off x="7953842" y="3366831"/>
              <a:ext cx="115379" cy="361950"/>
            </p14:xfrm>
          </p:contentPart>
        </mc:Choice>
        <mc:Fallback xmlns="">
          <p:pic>
            <p:nvPicPr>
              <p:cNvPr id="204" name="Ink 203">
                <a:extLst>
                  <a:ext uri="{FF2B5EF4-FFF2-40B4-BE49-F238E27FC236}">
                    <a16:creationId xmlns:a16="http://schemas.microsoft.com/office/drawing/2014/main" id="{D42EECEC-FBFF-45E3-BE95-8D387F49F1AC}"/>
                  </a:ext>
                </a:extLst>
              </p:cNvPr>
              <p:cNvPicPr/>
              <p:nvPr/>
            </p:nvPicPr>
            <p:blipFill>
              <a:blip r:embed="rId292"/>
              <a:stretch>
                <a:fillRect/>
              </a:stretch>
            </p:blipFill>
            <p:spPr>
              <a:xfrm>
                <a:off x="7935870" y="3348752"/>
                <a:ext cx="150963" cy="397747"/>
              </a:xfrm>
              <a:prstGeom prst="rect">
                <a:avLst/>
              </a:prstGeom>
            </p:spPr>
          </p:pic>
        </mc:Fallback>
      </mc:AlternateContent>
      <mc:AlternateContent xmlns:mc="http://schemas.openxmlformats.org/markup-compatibility/2006" xmlns:p14="http://schemas.microsoft.com/office/powerpoint/2010/main">
        <mc:Choice Requires="p14">
          <p:contentPart p14:bwMode="auto" r:id="rId293">
            <p14:nvContentPartPr>
              <p14:cNvPr id="212" name="Ink 211">
                <a:extLst>
                  <a:ext uri="{FF2B5EF4-FFF2-40B4-BE49-F238E27FC236}">
                    <a16:creationId xmlns:a16="http://schemas.microsoft.com/office/drawing/2014/main" id="{C4957773-3B13-4E94-9C94-EC18F84070FD}"/>
                  </a:ext>
                </a:extLst>
              </p14:cNvPr>
              <p14:cNvContentPartPr/>
              <p14:nvPr/>
            </p14:nvContentPartPr>
            <p14:xfrm>
              <a:off x="7186057" y="4224864"/>
              <a:ext cx="194703" cy="285750"/>
            </p14:xfrm>
          </p:contentPart>
        </mc:Choice>
        <mc:Fallback xmlns="">
          <p:pic>
            <p:nvPicPr>
              <p:cNvPr id="212" name="Ink 211">
                <a:extLst>
                  <a:ext uri="{FF2B5EF4-FFF2-40B4-BE49-F238E27FC236}">
                    <a16:creationId xmlns:a16="http://schemas.microsoft.com/office/drawing/2014/main" id="{C4957773-3B13-4E94-9C94-EC18F84070FD}"/>
                  </a:ext>
                </a:extLst>
              </p:cNvPr>
              <p:cNvPicPr/>
              <p:nvPr/>
            </p:nvPicPr>
            <p:blipFill>
              <a:blip r:embed="rId294"/>
              <a:stretch>
                <a:fillRect/>
              </a:stretch>
            </p:blipFill>
            <p:spPr>
              <a:xfrm>
                <a:off x="7167758" y="4207093"/>
                <a:ext cx="230935" cy="320936"/>
              </a:xfrm>
              <a:prstGeom prst="rect">
                <a:avLst/>
              </a:prstGeom>
            </p:spPr>
          </p:pic>
        </mc:Fallback>
      </mc:AlternateContent>
      <mc:AlternateContent xmlns:mc="http://schemas.openxmlformats.org/markup-compatibility/2006" xmlns:p14="http://schemas.microsoft.com/office/powerpoint/2010/main">
        <mc:Choice Requires="p14">
          <p:contentPart p14:bwMode="auto" r:id="rId295">
            <p14:nvContentPartPr>
              <p14:cNvPr id="213" name="Ink 212">
                <a:extLst>
                  <a:ext uri="{FF2B5EF4-FFF2-40B4-BE49-F238E27FC236}">
                    <a16:creationId xmlns:a16="http://schemas.microsoft.com/office/drawing/2014/main" id="{99C7999A-C6BC-4FC5-89A0-BC45D3E8CDB8}"/>
                  </a:ext>
                </a:extLst>
              </p14:cNvPr>
              <p14:cNvContentPartPr/>
              <p14:nvPr/>
            </p14:nvContentPartPr>
            <p14:xfrm>
              <a:off x="7414784" y="4034117"/>
              <a:ext cx="108168" cy="342900"/>
            </p14:xfrm>
          </p:contentPart>
        </mc:Choice>
        <mc:Fallback xmlns="">
          <p:pic>
            <p:nvPicPr>
              <p:cNvPr id="213" name="Ink 212">
                <a:extLst>
                  <a:ext uri="{FF2B5EF4-FFF2-40B4-BE49-F238E27FC236}">
                    <a16:creationId xmlns:a16="http://schemas.microsoft.com/office/drawing/2014/main" id="{99C7999A-C6BC-4FC5-89A0-BC45D3E8CDB8}"/>
                  </a:ext>
                </a:extLst>
              </p:cNvPr>
              <p:cNvPicPr/>
              <p:nvPr/>
            </p:nvPicPr>
            <p:blipFill>
              <a:blip r:embed="rId296"/>
              <a:stretch>
                <a:fillRect/>
              </a:stretch>
            </p:blipFill>
            <p:spPr>
              <a:xfrm>
                <a:off x="7396934" y="4016313"/>
                <a:ext cx="143510" cy="378151"/>
              </a:xfrm>
              <a:prstGeom prst="rect">
                <a:avLst/>
              </a:prstGeom>
            </p:spPr>
          </p:pic>
        </mc:Fallback>
      </mc:AlternateContent>
      <mc:AlternateContent xmlns:mc="http://schemas.openxmlformats.org/markup-compatibility/2006" xmlns:p14="http://schemas.microsoft.com/office/powerpoint/2010/main">
        <mc:Choice Requires="p14">
          <p:contentPart p14:bwMode="auto" r:id="rId297">
            <p14:nvContentPartPr>
              <p14:cNvPr id="216" name="Ink 215">
                <a:extLst>
                  <a:ext uri="{FF2B5EF4-FFF2-40B4-BE49-F238E27FC236}">
                    <a16:creationId xmlns:a16="http://schemas.microsoft.com/office/drawing/2014/main" id="{0D461D96-EB73-45A3-8C20-7E4D9A8719C6}"/>
                  </a:ext>
                </a:extLst>
              </p14:cNvPr>
              <p14:cNvContentPartPr/>
              <p14:nvPr/>
            </p14:nvContentPartPr>
            <p14:xfrm>
              <a:off x="7211509" y="4817190"/>
              <a:ext cx="144225" cy="28575"/>
            </p14:xfrm>
          </p:contentPart>
        </mc:Choice>
        <mc:Fallback xmlns="">
          <p:pic>
            <p:nvPicPr>
              <p:cNvPr id="216" name="Ink 215">
                <a:extLst>
                  <a:ext uri="{FF2B5EF4-FFF2-40B4-BE49-F238E27FC236}">
                    <a16:creationId xmlns:a16="http://schemas.microsoft.com/office/drawing/2014/main" id="{0D461D96-EB73-45A3-8C20-7E4D9A8719C6}"/>
                  </a:ext>
                </a:extLst>
              </p:cNvPr>
              <p:cNvPicPr/>
              <p:nvPr/>
            </p:nvPicPr>
            <p:blipFill>
              <a:blip r:embed="rId298"/>
              <a:stretch>
                <a:fillRect/>
              </a:stretch>
            </p:blipFill>
            <p:spPr>
              <a:xfrm>
                <a:off x="7193113" y="4796179"/>
                <a:ext cx="180649" cy="70177"/>
              </a:xfrm>
              <a:prstGeom prst="rect">
                <a:avLst/>
              </a:prstGeom>
            </p:spPr>
          </p:pic>
        </mc:Fallback>
      </mc:AlternateContent>
      <mc:AlternateContent xmlns:mc="http://schemas.openxmlformats.org/markup-compatibility/2006" xmlns:p14="http://schemas.microsoft.com/office/powerpoint/2010/main">
        <mc:Choice Requires="p14">
          <p:contentPart p14:bwMode="auto" r:id="rId299">
            <p14:nvContentPartPr>
              <p14:cNvPr id="217" name="Ink 216">
                <a:extLst>
                  <a:ext uri="{FF2B5EF4-FFF2-40B4-BE49-F238E27FC236}">
                    <a16:creationId xmlns:a16="http://schemas.microsoft.com/office/drawing/2014/main" id="{10C43589-351E-4ECC-BADA-4A1178A32E1F}"/>
                  </a:ext>
                </a:extLst>
              </p14:cNvPr>
              <p14:cNvContentPartPr/>
              <p14:nvPr/>
            </p14:nvContentPartPr>
            <p14:xfrm>
              <a:off x="7275506" y="4683931"/>
              <a:ext cx="93745" cy="476250"/>
            </p14:xfrm>
          </p:contentPart>
        </mc:Choice>
        <mc:Fallback xmlns="">
          <p:pic>
            <p:nvPicPr>
              <p:cNvPr id="217" name="Ink 216">
                <a:extLst>
                  <a:ext uri="{FF2B5EF4-FFF2-40B4-BE49-F238E27FC236}">
                    <a16:creationId xmlns:a16="http://schemas.microsoft.com/office/drawing/2014/main" id="{10C43589-351E-4ECC-BADA-4A1178A32E1F}"/>
                  </a:ext>
                </a:extLst>
              </p:cNvPr>
              <p:cNvPicPr/>
              <p:nvPr/>
            </p:nvPicPr>
            <p:blipFill>
              <a:blip r:embed="rId300"/>
              <a:stretch>
                <a:fillRect/>
              </a:stretch>
            </p:blipFill>
            <p:spPr>
              <a:xfrm>
                <a:off x="7257409" y="4665905"/>
                <a:ext cx="129578" cy="511942"/>
              </a:xfrm>
              <a:prstGeom prst="rect">
                <a:avLst/>
              </a:prstGeom>
            </p:spPr>
          </p:pic>
        </mc:Fallback>
      </mc:AlternateContent>
      <mc:AlternateContent xmlns:mc="http://schemas.openxmlformats.org/markup-compatibility/2006" xmlns:p14="http://schemas.microsoft.com/office/powerpoint/2010/main">
        <mc:Choice Requires="p14">
          <p:contentPart p14:bwMode="auto" r:id="rId301">
            <p14:nvContentPartPr>
              <p14:cNvPr id="218" name="Ink 217">
                <a:extLst>
                  <a:ext uri="{FF2B5EF4-FFF2-40B4-BE49-F238E27FC236}">
                    <a16:creationId xmlns:a16="http://schemas.microsoft.com/office/drawing/2014/main" id="{79A29BD3-0E1A-4ADE-AC40-CF080B6E1DA2}"/>
                  </a:ext>
                </a:extLst>
              </p14:cNvPr>
              <p14:cNvContentPartPr/>
              <p14:nvPr/>
            </p14:nvContentPartPr>
            <p14:xfrm>
              <a:off x="7416899" y="4639234"/>
              <a:ext cx="79324" cy="295275"/>
            </p14:xfrm>
          </p:contentPart>
        </mc:Choice>
        <mc:Fallback xmlns="">
          <p:pic>
            <p:nvPicPr>
              <p:cNvPr id="218" name="Ink 217">
                <a:extLst>
                  <a:ext uri="{FF2B5EF4-FFF2-40B4-BE49-F238E27FC236}">
                    <a16:creationId xmlns:a16="http://schemas.microsoft.com/office/drawing/2014/main" id="{79A29BD3-0E1A-4ADE-AC40-CF080B6E1DA2}"/>
                  </a:ext>
                </a:extLst>
              </p:cNvPr>
              <p:cNvPicPr/>
              <p:nvPr/>
            </p:nvPicPr>
            <p:blipFill>
              <a:blip r:embed="rId302"/>
              <a:stretch>
                <a:fillRect/>
              </a:stretch>
            </p:blipFill>
            <p:spPr>
              <a:xfrm>
                <a:off x="7399427" y="4621317"/>
                <a:ext cx="113919" cy="330751"/>
              </a:xfrm>
              <a:prstGeom prst="rect">
                <a:avLst/>
              </a:prstGeom>
            </p:spPr>
          </p:pic>
        </mc:Fallback>
      </mc:AlternateContent>
      <mc:AlternateContent xmlns:mc="http://schemas.openxmlformats.org/markup-compatibility/2006" xmlns:p14="http://schemas.microsoft.com/office/powerpoint/2010/main">
        <mc:Choice Requires="p14">
          <p:contentPart p14:bwMode="auto" r:id="rId303">
            <p14:nvContentPartPr>
              <p14:cNvPr id="219" name="Ink 218">
                <a:extLst>
                  <a:ext uri="{FF2B5EF4-FFF2-40B4-BE49-F238E27FC236}">
                    <a16:creationId xmlns:a16="http://schemas.microsoft.com/office/drawing/2014/main" id="{340897DC-6C38-4CEF-B54E-C7E0787962ED}"/>
                  </a:ext>
                </a:extLst>
              </p14:cNvPr>
              <p14:cNvContentPartPr/>
              <p14:nvPr/>
            </p14:nvContentPartPr>
            <p14:xfrm>
              <a:off x="7529651" y="4678192"/>
              <a:ext cx="79324" cy="9524"/>
            </p14:xfrm>
          </p:contentPart>
        </mc:Choice>
        <mc:Fallback xmlns="">
          <p:pic>
            <p:nvPicPr>
              <p:cNvPr id="219" name="Ink 218">
                <a:extLst>
                  <a:ext uri="{FF2B5EF4-FFF2-40B4-BE49-F238E27FC236}">
                    <a16:creationId xmlns:a16="http://schemas.microsoft.com/office/drawing/2014/main" id="{340897DC-6C38-4CEF-B54E-C7E0787962ED}"/>
                  </a:ext>
                </a:extLst>
              </p:cNvPr>
              <p:cNvPicPr/>
              <p:nvPr/>
            </p:nvPicPr>
            <p:blipFill>
              <a:blip r:embed="rId304"/>
              <a:stretch>
                <a:fillRect/>
              </a:stretch>
            </p:blipFill>
            <p:spPr>
              <a:xfrm>
                <a:off x="7512255" y="4663762"/>
                <a:ext cx="113767" cy="38096"/>
              </a:xfrm>
              <a:prstGeom prst="rect">
                <a:avLst/>
              </a:prstGeom>
            </p:spPr>
          </p:pic>
        </mc:Fallback>
      </mc:AlternateContent>
      <mc:AlternateContent xmlns:mc="http://schemas.openxmlformats.org/markup-compatibility/2006" xmlns:p14="http://schemas.microsoft.com/office/powerpoint/2010/main">
        <mc:Choice Requires="p14">
          <p:contentPart p14:bwMode="auto" r:id="rId305">
            <p14:nvContentPartPr>
              <p14:cNvPr id="220" name="Ink 219">
                <a:extLst>
                  <a:ext uri="{FF2B5EF4-FFF2-40B4-BE49-F238E27FC236}">
                    <a16:creationId xmlns:a16="http://schemas.microsoft.com/office/drawing/2014/main" id="{D526C7A0-ADB7-47B1-8176-7643285B5AB7}"/>
                  </a:ext>
                </a:extLst>
              </p14:cNvPr>
              <p14:cNvContentPartPr/>
              <p14:nvPr/>
            </p14:nvContentPartPr>
            <p14:xfrm>
              <a:off x="7699328" y="4527176"/>
              <a:ext cx="7210" cy="190500"/>
            </p14:xfrm>
          </p:contentPart>
        </mc:Choice>
        <mc:Fallback xmlns="">
          <p:pic>
            <p:nvPicPr>
              <p:cNvPr id="220" name="Ink 219">
                <a:extLst>
                  <a:ext uri="{FF2B5EF4-FFF2-40B4-BE49-F238E27FC236}">
                    <a16:creationId xmlns:a16="http://schemas.microsoft.com/office/drawing/2014/main" id="{D526C7A0-ADB7-47B1-8176-7643285B5AB7}"/>
                  </a:ext>
                </a:extLst>
              </p:cNvPr>
              <p:cNvPicPr/>
              <p:nvPr/>
            </p:nvPicPr>
            <p:blipFill>
              <a:blip r:embed="rId306"/>
              <a:stretch>
                <a:fillRect/>
              </a:stretch>
            </p:blipFill>
            <p:spPr>
              <a:xfrm>
                <a:off x="7338828" y="4509372"/>
                <a:ext cx="721000" cy="225751"/>
              </a:xfrm>
              <a:prstGeom prst="rect">
                <a:avLst/>
              </a:prstGeom>
            </p:spPr>
          </p:pic>
        </mc:Fallback>
      </mc:AlternateContent>
      <mc:AlternateContent xmlns:mc="http://schemas.openxmlformats.org/markup-compatibility/2006" xmlns:p14="http://schemas.microsoft.com/office/powerpoint/2010/main">
        <mc:Choice Requires="p14">
          <p:contentPart p14:bwMode="auto" r:id="rId307">
            <p14:nvContentPartPr>
              <p14:cNvPr id="226" name="Ink 225">
                <a:extLst>
                  <a:ext uri="{FF2B5EF4-FFF2-40B4-BE49-F238E27FC236}">
                    <a16:creationId xmlns:a16="http://schemas.microsoft.com/office/drawing/2014/main" id="{0F0C1280-E350-4DAD-8395-6307D9DB36FF}"/>
                  </a:ext>
                </a:extLst>
              </p14:cNvPr>
              <p14:cNvContentPartPr/>
              <p14:nvPr/>
            </p14:nvContentPartPr>
            <p14:xfrm>
              <a:off x="7176895" y="5517206"/>
              <a:ext cx="180281" cy="161925"/>
            </p14:xfrm>
          </p:contentPart>
        </mc:Choice>
        <mc:Fallback xmlns="">
          <p:pic>
            <p:nvPicPr>
              <p:cNvPr id="226" name="Ink 225">
                <a:extLst>
                  <a:ext uri="{FF2B5EF4-FFF2-40B4-BE49-F238E27FC236}">
                    <a16:creationId xmlns:a16="http://schemas.microsoft.com/office/drawing/2014/main" id="{0F0C1280-E350-4DAD-8395-6307D9DB36FF}"/>
                  </a:ext>
                </a:extLst>
              </p:cNvPr>
              <p:cNvPicPr/>
              <p:nvPr/>
            </p:nvPicPr>
            <p:blipFill>
              <a:blip r:embed="rId308"/>
              <a:stretch>
                <a:fillRect/>
              </a:stretch>
            </p:blipFill>
            <p:spPr>
              <a:xfrm>
                <a:off x="7159255" y="5498805"/>
                <a:ext cx="215208" cy="198358"/>
              </a:xfrm>
              <a:prstGeom prst="rect">
                <a:avLst/>
              </a:prstGeom>
            </p:spPr>
          </p:pic>
        </mc:Fallback>
      </mc:AlternateContent>
      <mc:AlternateContent xmlns:mc="http://schemas.openxmlformats.org/markup-compatibility/2006" xmlns:p14="http://schemas.microsoft.com/office/powerpoint/2010/main">
        <mc:Choice Requires="p14">
          <p:contentPart p14:bwMode="auto" r:id="rId309">
            <p14:nvContentPartPr>
              <p14:cNvPr id="227" name="Ink 226">
                <a:extLst>
                  <a:ext uri="{FF2B5EF4-FFF2-40B4-BE49-F238E27FC236}">
                    <a16:creationId xmlns:a16="http://schemas.microsoft.com/office/drawing/2014/main" id="{ACD97D0E-0BAD-4F14-9672-67F7B0444395}"/>
                  </a:ext>
                </a:extLst>
              </p14:cNvPr>
              <p14:cNvContentPartPr/>
              <p14:nvPr/>
            </p14:nvContentPartPr>
            <p14:xfrm>
              <a:off x="7410694" y="5530102"/>
              <a:ext cx="7210" cy="95250"/>
            </p14:xfrm>
          </p:contentPart>
        </mc:Choice>
        <mc:Fallback xmlns="">
          <p:pic>
            <p:nvPicPr>
              <p:cNvPr id="227" name="Ink 226">
                <a:extLst>
                  <a:ext uri="{FF2B5EF4-FFF2-40B4-BE49-F238E27FC236}">
                    <a16:creationId xmlns:a16="http://schemas.microsoft.com/office/drawing/2014/main" id="{ACD97D0E-0BAD-4F14-9672-67F7B0444395}"/>
                  </a:ext>
                </a:extLst>
              </p:cNvPr>
              <p:cNvPicPr/>
              <p:nvPr/>
            </p:nvPicPr>
            <p:blipFill>
              <a:blip r:embed="rId310"/>
              <a:stretch>
                <a:fillRect/>
              </a:stretch>
            </p:blipFill>
            <p:spPr>
              <a:xfrm>
                <a:off x="7384944" y="5511643"/>
                <a:ext cx="58195" cy="131799"/>
              </a:xfrm>
              <a:prstGeom prst="rect">
                <a:avLst/>
              </a:prstGeom>
            </p:spPr>
          </p:pic>
        </mc:Fallback>
      </mc:AlternateContent>
      <mc:AlternateContent xmlns:mc="http://schemas.openxmlformats.org/markup-compatibility/2006" xmlns:p14="http://schemas.microsoft.com/office/powerpoint/2010/main">
        <mc:Choice Requires="p14">
          <p:contentPart p14:bwMode="auto" r:id="rId311">
            <p14:nvContentPartPr>
              <p14:cNvPr id="228" name="Ink 227">
                <a:extLst>
                  <a:ext uri="{FF2B5EF4-FFF2-40B4-BE49-F238E27FC236}">
                    <a16:creationId xmlns:a16="http://schemas.microsoft.com/office/drawing/2014/main" id="{836895D1-57B9-442B-8C73-FAABE501F830}"/>
                  </a:ext>
                </a:extLst>
              </p14:cNvPr>
              <p14:cNvContentPartPr/>
              <p14:nvPr/>
            </p14:nvContentPartPr>
            <p14:xfrm>
              <a:off x="7359272" y="5397838"/>
              <a:ext cx="28844" cy="28575"/>
            </p14:xfrm>
          </p:contentPart>
        </mc:Choice>
        <mc:Fallback xmlns="">
          <p:pic>
            <p:nvPicPr>
              <p:cNvPr id="228" name="Ink 227">
                <a:extLst>
                  <a:ext uri="{FF2B5EF4-FFF2-40B4-BE49-F238E27FC236}">
                    <a16:creationId xmlns:a16="http://schemas.microsoft.com/office/drawing/2014/main" id="{836895D1-57B9-442B-8C73-FAABE501F830}"/>
                  </a:ext>
                </a:extLst>
              </p:cNvPr>
              <p:cNvPicPr/>
              <p:nvPr/>
            </p:nvPicPr>
            <p:blipFill>
              <a:blip r:embed="rId312"/>
              <a:stretch>
                <a:fillRect/>
              </a:stretch>
            </p:blipFill>
            <p:spPr>
              <a:xfrm>
                <a:off x="7342502" y="5378266"/>
                <a:ext cx="62048" cy="67327"/>
              </a:xfrm>
              <a:prstGeom prst="rect">
                <a:avLst/>
              </a:prstGeom>
            </p:spPr>
          </p:pic>
        </mc:Fallback>
      </mc:AlternateContent>
      <mc:AlternateContent xmlns:mc="http://schemas.openxmlformats.org/markup-compatibility/2006" xmlns:p14="http://schemas.microsoft.com/office/powerpoint/2010/main">
        <mc:Choice Requires="p14">
          <p:contentPart p14:bwMode="auto" r:id="rId313">
            <p14:nvContentPartPr>
              <p14:cNvPr id="229" name="Ink 228">
                <a:extLst>
                  <a:ext uri="{FF2B5EF4-FFF2-40B4-BE49-F238E27FC236}">
                    <a16:creationId xmlns:a16="http://schemas.microsoft.com/office/drawing/2014/main" id="{69EDC9E8-C2F0-4FF2-A7EC-01EAA42FF920}"/>
                  </a:ext>
                </a:extLst>
              </p14:cNvPr>
              <p14:cNvContentPartPr/>
              <p14:nvPr/>
            </p14:nvContentPartPr>
            <p14:xfrm>
              <a:off x="7462691" y="5300382"/>
              <a:ext cx="14422" cy="285750"/>
            </p14:xfrm>
          </p:contentPart>
        </mc:Choice>
        <mc:Fallback xmlns="">
          <p:pic>
            <p:nvPicPr>
              <p:cNvPr id="229" name="Ink 228">
                <a:extLst>
                  <a:ext uri="{FF2B5EF4-FFF2-40B4-BE49-F238E27FC236}">
                    <a16:creationId xmlns:a16="http://schemas.microsoft.com/office/drawing/2014/main" id="{69EDC9E8-C2F0-4FF2-A7EC-01EAA42FF920}"/>
                  </a:ext>
                </a:extLst>
              </p:cNvPr>
              <p:cNvPicPr/>
              <p:nvPr/>
            </p:nvPicPr>
            <p:blipFill>
              <a:blip r:embed="rId314"/>
              <a:stretch>
                <a:fillRect/>
              </a:stretch>
            </p:blipFill>
            <p:spPr>
              <a:xfrm>
                <a:off x="7442660" y="5282545"/>
                <a:ext cx="54083" cy="321067"/>
              </a:xfrm>
              <a:prstGeom prst="rect">
                <a:avLst/>
              </a:prstGeom>
            </p:spPr>
          </p:pic>
        </mc:Fallback>
      </mc:AlternateContent>
      <mc:AlternateContent xmlns:mc="http://schemas.openxmlformats.org/markup-compatibility/2006" xmlns:p14="http://schemas.microsoft.com/office/powerpoint/2010/main">
        <mc:Choice Requires="p14">
          <p:contentPart p14:bwMode="auto" r:id="rId315">
            <p14:nvContentPartPr>
              <p14:cNvPr id="230" name="Ink 229">
                <a:extLst>
                  <a:ext uri="{FF2B5EF4-FFF2-40B4-BE49-F238E27FC236}">
                    <a16:creationId xmlns:a16="http://schemas.microsoft.com/office/drawing/2014/main" id="{E65ACD34-5DEF-48F5-98C0-E11F7D9A7569}"/>
                  </a:ext>
                </a:extLst>
              </p14:cNvPr>
              <p14:cNvContentPartPr/>
              <p14:nvPr/>
            </p14:nvContentPartPr>
            <p14:xfrm>
              <a:off x="7546620" y="5221941"/>
              <a:ext cx="28844" cy="419100"/>
            </p14:xfrm>
          </p:contentPart>
        </mc:Choice>
        <mc:Fallback xmlns="">
          <p:pic>
            <p:nvPicPr>
              <p:cNvPr id="230" name="Ink 229">
                <a:extLst>
                  <a:ext uri="{FF2B5EF4-FFF2-40B4-BE49-F238E27FC236}">
                    <a16:creationId xmlns:a16="http://schemas.microsoft.com/office/drawing/2014/main" id="{E65ACD34-5DEF-48F5-98C0-E11F7D9A7569}"/>
                  </a:ext>
                </a:extLst>
              </p:cNvPr>
              <p:cNvPicPr/>
              <p:nvPr/>
            </p:nvPicPr>
            <p:blipFill>
              <a:blip r:embed="rId316"/>
              <a:stretch>
                <a:fillRect/>
              </a:stretch>
            </p:blipFill>
            <p:spPr>
              <a:xfrm>
                <a:off x="7528592" y="5203751"/>
                <a:ext cx="64538" cy="455116"/>
              </a:xfrm>
              <a:prstGeom prst="rect">
                <a:avLst/>
              </a:prstGeom>
            </p:spPr>
          </p:pic>
        </mc:Fallback>
      </mc:AlternateContent>
      <mc:AlternateContent xmlns:mc="http://schemas.openxmlformats.org/markup-compatibility/2006" xmlns:p14="http://schemas.microsoft.com/office/powerpoint/2010/main">
        <mc:Choice Requires="p14">
          <p:contentPart p14:bwMode="auto" r:id="rId317">
            <p14:nvContentPartPr>
              <p14:cNvPr id="231" name="Ink 230">
                <a:extLst>
                  <a:ext uri="{FF2B5EF4-FFF2-40B4-BE49-F238E27FC236}">
                    <a16:creationId xmlns:a16="http://schemas.microsoft.com/office/drawing/2014/main" id="{3FEDBD65-98DD-449C-BCD9-76B8134FFE15}"/>
                  </a:ext>
                </a:extLst>
              </p14:cNvPr>
              <p14:cNvContentPartPr/>
              <p14:nvPr/>
            </p14:nvContentPartPr>
            <p14:xfrm>
              <a:off x="7618732" y="5451661"/>
              <a:ext cx="7210" cy="142875"/>
            </p14:xfrm>
          </p:contentPart>
        </mc:Choice>
        <mc:Fallback xmlns="">
          <p:pic>
            <p:nvPicPr>
              <p:cNvPr id="231" name="Ink 230">
                <a:extLst>
                  <a:ext uri="{FF2B5EF4-FFF2-40B4-BE49-F238E27FC236}">
                    <a16:creationId xmlns:a16="http://schemas.microsoft.com/office/drawing/2014/main" id="{3FEDBD65-98DD-449C-BCD9-76B8134FFE15}"/>
                  </a:ext>
                </a:extLst>
              </p:cNvPr>
              <p:cNvPicPr/>
              <p:nvPr/>
            </p:nvPicPr>
            <p:blipFill>
              <a:blip r:embed="rId318"/>
              <a:stretch>
                <a:fillRect/>
              </a:stretch>
            </p:blipFill>
            <p:spPr>
              <a:xfrm>
                <a:off x="7258232" y="5433757"/>
                <a:ext cx="721000" cy="178325"/>
              </a:xfrm>
              <a:prstGeom prst="rect">
                <a:avLst/>
              </a:prstGeom>
            </p:spPr>
          </p:pic>
        </mc:Fallback>
      </mc:AlternateContent>
      <mc:AlternateContent xmlns:mc="http://schemas.openxmlformats.org/markup-compatibility/2006" xmlns:p14="http://schemas.microsoft.com/office/powerpoint/2010/main">
        <mc:Choice Requires="p14">
          <p:contentPart p14:bwMode="auto" r:id="rId319">
            <p14:nvContentPartPr>
              <p14:cNvPr id="232" name="Ink 231">
                <a:extLst>
                  <a:ext uri="{FF2B5EF4-FFF2-40B4-BE49-F238E27FC236}">
                    <a16:creationId xmlns:a16="http://schemas.microsoft.com/office/drawing/2014/main" id="{730A30F0-3E6F-46D0-BB8F-7352A111DE48}"/>
                  </a:ext>
                </a:extLst>
              </p14:cNvPr>
              <p14:cNvContentPartPr/>
              <p14:nvPr/>
            </p14:nvContentPartPr>
            <p14:xfrm>
              <a:off x="7603094" y="5344939"/>
              <a:ext cx="14422" cy="28575"/>
            </p14:xfrm>
          </p:contentPart>
        </mc:Choice>
        <mc:Fallback xmlns="">
          <p:pic>
            <p:nvPicPr>
              <p:cNvPr id="232" name="Ink 231">
                <a:extLst>
                  <a:ext uri="{FF2B5EF4-FFF2-40B4-BE49-F238E27FC236}">
                    <a16:creationId xmlns:a16="http://schemas.microsoft.com/office/drawing/2014/main" id="{730A30F0-3E6F-46D0-BB8F-7352A111DE48}"/>
                  </a:ext>
                </a:extLst>
              </p:cNvPr>
              <p:cNvPicPr/>
              <p:nvPr/>
            </p:nvPicPr>
            <p:blipFill>
              <a:blip r:embed="rId320"/>
              <a:stretch>
                <a:fillRect/>
              </a:stretch>
            </p:blipFill>
            <p:spPr>
              <a:xfrm>
                <a:off x="7580560" y="5327080"/>
                <a:ext cx="59040" cy="63937"/>
              </a:xfrm>
              <a:prstGeom prst="rect">
                <a:avLst/>
              </a:prstGeom>
            </p:spPr>
          </p:pic>
        </mc:Fallback>
      </mc:AlternateContent>
      <mc:AlternateContent xmlns:mc="http://schemas.openxmlformats.org/markup-compatibility/2006" xmlns:p14="http://schemas.microsoft.com/office/powerpoint/2010/main">
        <mc:Choice Requires="p14">
          <p:contentPart p14:bwMode="auto" r:id="rId321">
            <p14:nvContentPartPr>
              <p14:cNvPr id="233" name="Ink 232">
                <a:extLst>
                  <a:ext uri="{FF2B5EF4-FFF2-40B4-BE49-F238E27FC236}">
                    <a16:creationId xmlns:a16="http://schemas.microsoft.com/office/drawing/2014/main" id="{E2FE6E4F-6A63-4611-A198-30F43401614C}"/>
                  </a:ext>
                </a:extLst>
              </p14:cNvPr>
              <p14:cNvContentPartPr/>
              <p14:nvPr/>
            </p14:nvContentPartPr>
            <p14:xfrm>
              <a:off x="7682746" y="5418414"/>
              <a:ext cx="216337" cy="209550"/>
            </p14:xfrm>
          </p:contentPart>
        </mc:Choice>
        <mc:Fallback xmlns="">
          <p:pic>
            <p:nvPicPr>
              <p:cNvPr id="233" name="Ink 232">
                <a:extLst>
                  <a:ext uri="{FF2B5EF4-FFF2-40B4-BE49-F238E27FC236}">
                    <a16:creationId xmlns:a16="http://schemas.microsoft.com/office/drawing/2014/main" id="{E2FE6E4F-6A63-4611-A198-30F43401614C}"/>
                  </a:ext>
                </a:extLst>
              </p:cNvPr>
              <p:cNvPicPr/>
              <p:nvPr/>
            </p:nvPicPr>
            <p:blipFill>
              <a:blip r:embed="rId322"/>
              <a:stretch>
                <a:fillRect/>
              </a:stretch>
            </p:blipFill>
            <p:spPr>
              <a:xfrm>
                <a:off x="7665013" y="5400065"/>
                <a:ext cx="251447" cy="245882"/>
              </a:xfrm>
              <a:prstGeom prst="rect">
                <a:avLst/>
              </a:prstGeom>
            </p:spPr>
          </p:pic>
        </mc:Fallback>
      </mc:AlternateContent>
      <mc:AlternateContent xmlns:mc="http://schemas.openxmlformats.org/markup-compatibility/2006" xmlns:p14="http://schemas.microsoft.com/office/powerpoint/2010/main">
        <mc:Choice Requires="p14">
          <p:contentPart p14:bwMode="auto" r:id="rId323">
            <p14:nvContentPartPr>
              <p14:cNvPr id="240" name="Ink 239">
                <a:extLst>
                  <a:ext uri="{FF2B5EF4-FFF2-40B4-BE49-F238E27FC236}">
                    <a16:creationId xmlns:a16="http://schemas.microsoft.com/office/drawing/2014/main" id="{2AC9E09E-5F39-4512-A5C9-D04ED7276A86}"/>
                  </a:ext>
                </a:extLst>
              </p14:cNvPr>
              <p14:cNvContentPartPr/>
              <p14:nvPr/>
            </p14:nvContentPartPr>
            <p14:xfrm>
              <a:off x="8132001" y="5205982"/>
              <a:ext cx="180281" cy="409575"/>
            </p14:xfrm>
          </p:contentPart>
        </mc:Choice>
        <mc:Fallback xmlns="">
          <p:pic>
            <p:nvPicPr>
              <p:cNvPr id="240" name="Ink 239">
                <a:extLst>
                  <a:ext uri="{FF2B5EF4-FFF2-40B4-BE49-F238E27FC236}">
                    <a16:creationId xmlns:a16="http://schemas.microsoft.com/office/drawing/2014/main" id="{2AC9E09E-5F39-4512-A5C9-D04ED7276A86}"/>
                  </a:ext>
                </a:extLst>
              </p:cNvPr>
              <p:cNvPicPr/>
              <p:nvPr/>
            </p:nvPicPr>
            <p:blipFill>
              <a:blip r:embed="rId324"/>
              <a:stretch>
                <a:fillRect/>
              </a:stretch>
            </p:blipFill>
            <p:spPr>
              <a:xfrm>
                <a:off x="8114361" y="5188112"/>
                <a:ext cx="215208" cy="444957"/>
              </a:xfrm>
              <a:prstGeom prst="rect">
                <a:avLst/>
              </a:prstGeom>
            </p:spPr>
          </p:pic>
        </mc:Fallback>
      </mc:AlternateContent>
      <mc:AlternateContent xmlns:mc="http://schemas.openxmlformats.org/markup-compatibility/2006" xmlns:p14="http://schemas.microsoft.com/office/powerpoint/2010/main">
        <mc:Choice Requires="p14">
          <p:contentPart p14:bwMode="auto" r:id="rId325">
            <p14:nvContentPartPr>
              <p14:cNvPr id="241" name="Ink 240">
                <a:extLst>
                  <a:ext uri="{FF2B5EF4-FFF2-40B4-BE49-F238E27FC236}">
                    <a16:creationId xmlns:a16="http://schemas.microsoft.com/office/drawing/2014/main" id="{0E99D375-D217-404A-B9BE-646B527F99E3}"/>
                  </a:ext>
                </a:extLst>
              </p14:cNvPr>
              <p14:cNvContentPartPr/>
              <p14:nvPr/>
            </p14:nvContentPartPr>
            <p14:xfrm>
              <a:off x="8339855" y="5462867"/>
              <a:ext cx="7210" cy="57150"/>
            </p14:xfrm>
          </p:contentPart>
        </mc:Choice>
        <mc:Fallback xmlns="">
          <p:pic>
            <p:nvPicPr>
              <p:cNvPr id="241" name="Ink 240">
                <a:extLst>
                  <a:ext uri="{FF2B5EF4-FFF2-40B4-BE49-F238E27FC236}">
                    <a16:creationId xmlns:a16="http://schemas.microsoft.com/office/drawing/2014/main" id="{0E99D375-D217-404A-B9BE-646B527F99E3}"/>
                  </a:ext>
                </a:extLst>
              </p:cNvPr>
              <p:cNvPicPr/>
              <p:nvPr/>
            </p:nvPicPr>
            <p:blipFill>
              <a:blip r:embed="rId326"/>
              <a:stretch>
                <a:fillRect/>
              </a:stretch>
            </p:blipFill>
            <p:spPr>
              <a:xfrm>
                <a:off x="8325435" y="5444432"/>
                <a:ext cx="35762" cy="93652"/>
              </a:xfrm>
              <a:prstGeom prst="rect">
                <a:avLst/>
              </a:prstGeom>
            </p:spPr>
          </p:pic>
        </mc:Fallback>
      </mc:AlternateContent>
      <mc:AlternateContent xmlns:mc="http://schemas.openxmlformats.org/markup-compatibility/2006" xmlns:p14="http://schemas.microsoft.com/office/powerpoint/2010/main">
        <mc:Choice Requires="p14">
          <p:contentPart p14:bwMode="auto" r:id="rId327">
            <p14:nvContentPartPr>
              <p14:cNvPr id="242" name="Ink 241">
                <a:extLst>
                  <a:ext uri="{FF2B5EF4-FFF2-40B4-BE49-F238E27FC236}">
                    <a16:creationId xmlns:a16="http://schemas.microsoft.com/office/drawing/2014/main" id="{789319B0-7CAF-4E77-A0BE-A4CC28D8DFAA}"/>
                  </a:ext>
                </a:extLst>
              </p14:cNvPr>
              <p14:cNvContentPartPr/>
              <p14:nvPr/>
            </p14:nvContentPartPr>
            <p14:xfrm>
              <a:off x="8329759" y="5335847"/>
              <a:ext cx="14422" cy="28575"/>
            </p14:xfrm>
          </p:contentPart>
        </mc:Choice>
        <mc:Fallback xmlns="">
          <p:pic>
            <p:nvPicPr>
              <p:cNvPr id="242" name="Ink 241">
                <a:extLst>
                  <a:ext uri="{FF2B5EF4-FFF2-40B4-BE49-F238E27FC236}">
                    <a16:creationId xmlns:a16="http://schemas.microsoft.com/office/drawing/2014/main" id="{789319B0-7CAF-4E77-A0BE-A4CC28D8DFAA}"/>
                  </a:ext>
                </a:extLst>
              </p:cNvPr>
              <p:cNvPicPr/>
              <p:nvPr/>
            </p:nvPicPr>
            <p:blipFill>
              <a:blip r:embed="rId328"/>
              <a:stretch>
                <a:fillRect/>
              </a:stretch>
            </p:blipFill>
            <p:spPr>
              <a:xfrm>
                <a:off x="8311731" y="5319972"/>
                <a:ext cx="50116" cy="60008"/>
              </a:xfrm>
              <a:prstGeom prst="rect">
                <a:avLst/>
              </a:prstGeom>
            </p:spPr>
          </p:pic>
        </mc:Fallback>
      </mc:AlternateContent>
      <mc:AlternateContent xmlns:mc="http://schemas.openxmlformats.org/markup-compatibility/2006" xmlns:p14="http://schemas.microsoft.com/office/powerpoint/2010/main">
        <mc:Choice Requires="p14">
          <p:contentPart p14:bwMode="auto" r:id="rId329">
            <p14:nvContentPartPr>
              <p14:cNvPr id="243" name="Ink 242">
                <a:extLst>
                  <a:ext uri="{FF2B5EF4-FFF2-40B4-BE49-F238E27FC236}">
                    <a16:creationId xmlns:a16="http://schemas.microsoft.com/office/drawing/2014/main" id="{F099DDC4-F4F0-420C-B36D-628988DA089F}"/>
                  </a:ext>
                </a:extLst>
              </p14:cNvPr>
              <p14:cNvContentPartPr/>
              <p14:nvPr/>
            </p14:nvContentPartPr>
            <p14:xfrm>
              <a:off x="8374470" y="5338946"/>
              <a:ext cx="302871" cy="390525"/>
            </p14:xfrm>
          </p:contentPart>
        </mc:Choice>
        <mc:Fallback xmlns="">
          <p:pic>
            <p:nvPicPr>
              <p:cNvPr id="243" name="Ink 242">
                <a:extLst>
                  <a:ext uri="{FF2B5EF4-FFF2-40B4-BE49-F238E27FC236}">
                    <a16:creationId xmlns:a16="http://schemas.microsoft.com/office/drawing/2014/main" id="{F099DDC4-F4F0-420C-B36D-628988DA089F}"/>
                  </a:ext>
                </a:extLst>
              </p:cNvPr>
              <p:cNvPicPr/>
              <p:nvPr/>
            </p:nvPicPr>
            <p:blipFill>
              <a:blip r:embed="rId330"/>
              <a:stretch>
                <a:fillRect/>
              </a:stretch>
            </p:blipFill>
            <p:spPr>
              <a:xfrm>
                <a:off x="8356377" y="5321032"/>
                <a:ext cx="338694" cy="425995"/>
              </a:xfrm>
              <a:prstGeom prst="rect">
                <a:avLst/>
              </a:prstGeom>
            </p:spPr>
          </p:pic>
        </mc:Fallback>
      </mc:AlternateContent>
      <mc:AlternateContent xmlns:mc="http://schemas.openxmlformats.org/markup-compatibility/2006" xmlns:p14="http://schemas.microsoft.com/office/powerpoint/2010/main">
        <mc:Choice Requires="p14">
          <p:contentPart p14:bwMode="auto" r:id="rId331">
            <p14:nvContentPartPr>
              <p14:cNvPr id="5" name="Ink 4">
                <a:extLst>
                  <a:ext uri="{FF2B5EF4-FFF2-40B4-BE49-F238E27FC236}">
                    <a16:creationId xmlns:a16="http://schemas.microsoft.com/office/drawing/2014/main" id="{FF21ACE8-A915-460C-B70C-FC8C7FB59712}"/>
                  </a:ext>
                </a:extLst>
              </p14:cNvPr>
              <p14:cNvContentPartPr/>
              <p14:nvPr/>
            </p14:nvContentPartPr>
            <p14:xfrm>
              <a:off x="3231649" y="1159808"/>
              <a:ext cx="1499269" cy="2124490"/>
            </p14:xfrm>
          </p:contentPart>
        </mc:Choice>
        <mc:Fallback xmlns="">
          <p:pic>
            <p:nvPicPr>
              <p:cNvPr id="5" name="Ink 4">
                <a:extLst>
                  <a:ext uri="{FF2B5EF4-FFF2-40B4-BE49-F238E27FC236}">
                    <a16:creationId xmlns:a16="http://schemas.microsoft.com/office/drawing/2014/main" id="{FF21ACE8-A915-460C-B70C-FC8C7FB59712}"/>
                  </a:ext>
                </a:extLst>
              </p:cNvPr>
              <p:cNvPicPr/>
              <p:nvPr/>
            </p:nvPicPr>
            <p:blipFill>
              <a:blip r:embed="rId332"/>
              <a:stretch>
                <a:fillRect/>
              </a:stretch>
            </p:blipFill>
            <p:spPr>
              <a:xfrm>
                <a:off x="3213651" y="1141807"/>
                <a:ext cx="1534906" cy="2160132"/>
              </a:xfrm>
              <a:prstGeom prst="rect">
                <a:avLst/>
              </a:prstGeom>
            </p:spPr>
          </p:pic>
        </mc:Fallback>
      </mc:AlternateContent>
      <mc:AlternateContent xmlns:mc="http://schemas.openxmlformats.org/markup-compatibility/2006" xmlns:p14="http://schemas.microsoft.com/office/powerpoint/2010/main">
        <mc:Choice Requires="p14">
          <p:contentPart p14:bwMode="auto" r:id="rId333">
            <p14:nvContentPartPr>
              <p14:cNvPr id="23" name="Ink 23">
                <a:extLst>
                  <a:ext uri="{FF2B5EF4-FFF2-40B4-BE49-F238E27FC236}">
                    <a16:creationId xmlns:a16="http://schemas.microsoft.com/office/drawing/2014/main" id="{A523ED66-19AA-5F42-B358-477578CFB0D2}"/>
                  </a:ext>
                </a:extLst>
              </p14:cNvPr>
              <p14:cNvContentPartPr/>
              <p14:nvPr/>
            </p14:nvContentPartPr>
            <p14:xfrm>
              <a:off x="7615219" y="4112467"/>
              <a:ext cx="188877" cy="293040"/>
            </p14:xfrm>
          </p:contentPart>
        </mc:Choice>
        <mc:Fallback xmlns="">
          <p:pic>
            <p:nvPicPr>
              <p:cNvPr id="23" name="Ink 23">
                <a:extLst>
                  <a:ext uri="{FF2B5EF4-FFF2-40B4-BE49-F238E27FC236}">
                    <a16:creationId xmlns:a16="http://schemas.microsoft.com/office/drawing/2014/main" id="{A523ED66-19AA-5F42-B358-477578CFB0D2}"/>
                  </a:ext>
                </a:extLst>
              </p:cNvPr>
              <p:cNvPicPr/>
              <p:nvPr/>
            </p:nvPicPr>
            <p:blipFill>
              <a:blip r:embed="rId334"/>
              <a:stretch>
                <a:fillRect/>
              </a:stretch>
            </p:blipFill>
            <p:spPr>
              <a:xfrm>
                <a:off x="7599720" y="4096987"/>
                <a:ext cx="219515" cy="323640"/>
              </a:xfrm>
              <a:prstGeom prst="rect">
                <a:avLst/>
              </a:prstGeom>
            </p:spPr>
          </p:pic>
        </mc:Fallback>
      </mc:AlternateContent>
      <mc:AlternateContent xmlns:mc="http://schemas.openxmlformats.org/markup-compatibility/2006" xmlns:p14="http://schemas.microsoft.com/office/powerpoint/2010/main">
        <mc:Choice Requires="p14">
          <p:contentPart p14:bwMode="auto" r:id="rId335">
            <p14:nvContentPartPr>
              <p14:cNvPr id="37" name="Ink 37">
                <a:extLst>
                  <a:ext uri="{FF2B5EF4-FFF2-40B4-BE49-F238E27FC236}">
                    <a16:creationId xmlns:a16="http://schemas.microsoft.com/office/drawing/2014/main" id="{65ADD9F0-9A54-EB48-B266-D66C3734049A}"/>
                  </a:ext>
                </a:extLst>
              </p14:cNvPr>
              <p14:cNvContentPartPr/>
              <p14:nvPr/>
            </p14:nvContentPartPr>
            <p14:xfrm>
              <a:off x="6469962" y="4691347"/>
              <a:ext cx="688462" cy="385560"/>
            </p14:xfrm>
          </p:contentPart>
        </mc:Choice>
        <mc:Fallback xmlns="">
          <p:pic>
            <p:nvPicPr>
              <p:cNvPr id="37" name="Ink 37">
                <a:extLst>
                  <a:ext uri="{FF2B5EF4-FFF2-40B4-BE49-F238E27FC236}">
                    <a16:creationId xmlns:a16="http://schemas.microsoft.com/office/drawing/2014/main" id="{65ADD9F0-9A54-EB48-B266-D66C3734049A}"/>
                  </a:ext>
                </a:extLst>
              </p:cNvPr>
              <p:cNvPicPr/>
              <p:nvPr/>
            </p:nvPicPr>
            <p:blipFill>
              <a:blip r:embed="rId336"/>
              <a:stretch>
                <a:fillRect/>
              </a:stretch>
            </p:blipFill>
            <p:spPr>
              <a:xfrm>
                <a:off x="6454487" y="4675867"/>
                <a:ext cx="719052" cy="416160"/>
              </a:xfrm>
              <a:prstGeom prst="rect">
                <a:avLst/>
              </a:prstGeom>
            </p:spPr>
          </p:pic>
        </mc:Fallback>
      </mc:AlternateContent>
      <mc:AlternateContent xmlns:mc="http://schemas.openxmlformats.org/markup-compatibility/2006" xmlns:p14="http://schemas.microsoft.com/office/powerpoint/2010/main">
        <mc:Choice Requires="p14">
          <p:contentPart p14:bwMode="auto" r:id="rId337">
            <p14:nvContentPartPr>
              <p14:cNvPr id="40" name="Ink 40">
                <a:extLst>
                  <a:ext uri="{FF2B5EF4-FFF2-40B4-BE49-F238E27FC236}">
                    <a16:creationId xmlns:a16="http://schemas.microsoft.com/office/drawing/2014/main" id="{21A5F989-5B71-0740-A925-ED565113AC56}"/>
                  </a:ext>
                </a:extLst>
              </p14:cNvPr>
              <p14:cNvContentPartPr/>
              <p14:nvPr/>
            </p14:nvContentPartPr>
            <p14:xfrm>
              <a:off x="6639761" y="4162147"/>
              <a:ext cx="424361" cy="336600"/>
            </p14:xfrm>
          </p:contentPart>
        </mc:Choice>
        <mc:Fallback xmlns="">
          <p:pic>
            <p:nvPicPr>
              <p:cNvPr id="40" name="Ink 40">
                <a:extLst>
                  <a:ext uri="{FF2B5EF4-FFF2-40B4-BE49-F238E27FC236}">
                    <a16:creationId xmlns:a16="http://schemas.microsoft.com/office/drawing/2014/main" id="{21A5F989-5B71-0740-A925-ED565113AC56}"/>
                  </a:ext>
                </a:extLst>
              </p:cNvPr>
              <p:cNvPicPr/>
              <p:nvPr/>
            </p:nvPicPr>
            <p:blipFill>
              <a:blip r:embed="rId338"/>
              <a:stretch>
                <a:fillRect/>
              </a:stretch>
            </p:blipFill>
            <p:spPr>
              <a:xfrm>
                <a:off x="6624284" y="4146650"/>
                <a:ext cx="454955" cy="367233"/>
              </a:xfrm>
              <a:prstGeom prst="rect">
                <a:avLst/>
              </a:prstGeom>
            </p:spPr>
          </p:pic>
        </mc:Fallback>
      </mc:AlternateContent>
      <mc:AlternateContent xmlns:mc="http://schemas.openxmlformats.org/markup-compatibility/2006" xmlns:p14="http://schemas.microsoft.com/office/powerpoint/2010/main">
        <mc:Choice Requires="p14">
          <p:contentPart p14:bwMode="auto" r:id="rId339">
            <p14:nvContentPartPr>
              <p14:cNvPr id="161" name="Ink 161">
                <a:extLst>
                  <a:ext uri="{FF2B5EF4-FFF2-40B4-BE49-F238E27FC236}">
                    <a16:creationId xmlns:a16="http://schemas.microsoft.com/office/drawing/2014/main" id="{8C0B8C9A-01CA-714B-AA4A-EFEC051D2E93}"/>
                  </a:ext>
                </a:extLst>
              </p14:cNvPr>
              <p14:cNvContentPartPr/>
              <p14:nvPr/>
            </p14:nvContentPartPr>
            <p14:xfrm>
              <a:off x="7898126" y="3844627"/>
              <a:ext cx="490318" cy="808920"/>
            </p14:xfrm>
          </p:contentPart>
        </mc:Choice>
        <mc:Fallback xmlns="">
          <p:pic>
            <p:nvPicPr>
              <p:cNvPr id="161" name="Ink 161">
                <a:extLst>
                  <a:ext uri="{FF2B5EF4-FFF2-40B4-BE49-F238E27FC236}">
                    <a16:creationId xmlns:a16="http://schemas.microsoft.com/office/drawing/2014/main" id="{8C0B8C9A-01CA-714B-AA4A-EFEC051D2E93}"/>
                  </a:ext>
                </a:extLst>
              </p:cNvPr>
              <p:cNvPicPr/>
              <p:nvPr/>
            </p:nvPicPr>
            <p:blipFill>
              <a:blip r:embed="rId340"/>
              <a:stretch>
                <a:fillRect/>
              </a:stretch>
            </p:blipFill>
            <p:spPr>
              <a:xfrm>
                <a:off x="7882657" y="3829147"/>
                <a:ext cx="520895" cy="839520"/>
              </a:xfrm>
              <a:prstGeom prst="rect">
                <a:avLst/>
              </a:prstGeom>
            </p:spPr>
          </p:pic>
        </mc:Fallback>
      </mc:AlternateContent>
      <mc:AlternateContent xmlns:mc="http://schemas.openxmlformats.org/markup-compatibility/2006" xmlns:p14="http://schemas.microsoft.com/office/powerpoint/2010/main">
        <mc:Choice Requires="p14">
          <p:contentPart p14:bwMode="auto" r:id="rId341">
            <p14:nvContentPartPr>
              <p14:cNvPr id="166" name="Ink 166">
                <a:extLst>
                  <a:ext uri="{FF2B5EF4-FFF2-40B4-BE49-F238E27FC236}">
                    <a16:creationId xmlns:a16="http://schemas.microsoft.com/office/drawing/2014/main" id="{FDC25D1D-8A58-3948-B6EB-5CE626435EDF}"/>
                  </a:ext>
                </a:extLst>
              </p14:cNvPr>
              <p14:cNvContentPartPr/>
              <p14:nvPr/>
            </p14:nvContentPartPr>
            <p14:xfrm>
              <a:off x="6130637" y="5525467"/>
              <a:ext cx="334964" cy="274320"/>
            </p14:xfrm>
          </p:contentPart>
        </mc:Choice>
        <mc:Fallback xmlns="">
          <p:pic>
            <p:nvPicPr>
              <p:cNvPr id="166" name="Ink 166">
                <a:extLst>
                  <a:ext uri="{FF2B5EF4-FFF2-40B4-BE49-F238E27FC236}">
                    <a16:creationId xmlns:a16="http://schemas.microsoft.com/office/drawing/2014/main" id="{FDC25D1D-8A58-3948-B6EB-5CE626435EDF}"/>
                  </a:ext>
                </a:extLst>
              </p:cNvPr>
              <p:cNvPicPr/>
              <p:nvPr/>
            </p:nvPicPr>
            <p:blipFill>
              <a:blip r:embed="rId342"/>
              <a:stretch>
                <a:fillRect/>
              </a:stretch>
            </p:blipFill>
            <p:spPr>
              <a:xfrm>
                <a:off x="6100055" y="5494867"/>
                <a:ext cx="396128" cy="335520"/>
              </a:xfrm>
              <a:prstGeom prst="rect">
                <a:avLst/>
              </a:prstGeom>
            </p:spPr>
          </p:pic>
        </mc:Fallback>
      </mc:AlternateContent>
      <mc:AlternateContent xmlns:mc="http://schemas.openxmlformats.org/markup-compatibility/2006" xmlns:p14="http://schemas.microsoft.com/office/powerpoint/2010/main">
        <mc:Choice Requires="p14">
          <p:contentPart p14:bwMode="auto" r:id="rId343">
            <p14:nvContentPartPr>
              <p14:cNvPr id="183" name="Ink 183">
                <a:extLst>
                  <a:ext uri="{FF2B5EF4-FFF2-40B4-BE49-F238E27FC236}">
                    <a16:creationId xmlns:a16="http://schemas.microsoft.com/office/drawing/2014/main" id="{61CCD137-F9D4-BC42-97C7-5376A507D440}"/>
                  </a:ext>
                </a:extLst>
              </p14:cNvPr>
              <p14:cNvContentPartPr/>
              <p14:nvPr/>
            </p14:nvContentPartPr>
            <p14:xfrm>
              <a:off x="6375660" y="5413507"/>
              <a:ext cx="839183" cy="828360"/>
            </p14:xfrm>
          </p:contentPart>
        </mc:Choice>
        <mc:Fallback xmlns="">
          <p:pic>
            <p:nvPicPr>
              <p:cNvPr id="183" name="Ink 183">
                <a:extLst>
                  <a:ext uri="{FF2B5EF4-FFF2-40B4-BE49-F238E27FC236}">
                    <a16:creationId xmlns:a16="http://schemas.microsoft.com/office/drawing/2014/main" id="{61CCD137-F9D4-BC42-97C7-5376A507D440}"/>
                  </a:ext>
                </a:extLst>
              </p:cNvPr>
              <p:cNvPicPr/>
              <p:nvPr/>
            </p:nvPicPr>
            <p:blipFill>
              <a:blip r:embed="rId344"/>
              <a:stretch>
                <a:fillRect/>
              </a:stretch>
            </p:blipFill>
            <p:spPr>
              <a:xfrm>
                <a:off x="6345059" y="5382907"/>
                <a:ext cx="900745" cy="889560"/>
              </a:xfrm>
              <a:prstGeom prst="rect">
                <a:avLst/>
              </a:prstGeom>
            </p:spPr>
          </p:pic>
        </mc:Fallback>
      </mc:AlternateContent>
      <mc:AlternateContent xmlns:mc="http://schemas.openxmlformats.org/markup-compatibility/2006" xmlns:p14="http://schemas.microsoft.com/office/powerpoint/2010/main">
        <mc:Choice Requires="p14">
          <p:contentPart p14:bwMode="auto" r:id="rId345">
            <p14:nvContentPartPr>
              <p14:cNvPr id="191" name="Ink 204">
                <a:extLst>
                  <a:ext uri="{FF2B5EF4-FFF2-40B4-BE49-F238E27FC236}">
                    <a16:creationId xmlns:a16="http://schemas.microsoft.com/office/drawing/2014/main" id="{1E8C5AFE-5AFB-7844-A956-AC746B8AE020}"/>
                  </a:ext>
                </a:extLst>
              </p14:cNvPr>
              <p14:cNvContentPartPr/>
              <p14:nvPr/>
            </p14:nvContentPartPr>
            <p14:xfrm>
              <a:off x="9594398" y="1167667"/>
              <a:ext cx="946800" cy="716400"/>
            </p14:xfrm>
          </p:contentPart>
        </mc:Choice>
        <mc:Fallback xmlns="">
          <p:pic>
            <p:nvPicPr>
              <p:cNvPr id="191" name="Ink 204">
                <a:extLst>
                  <a:ext uri="{FF2B5EF4-FFF2-40B4-BE49-F238E27FC236}">
                    <a16:creationId xmlns:a16="http://schemas.microsoft.com/office/drawing/2014/main" id="{1E8C5AFE-5AFB-7844-A956-AC746B8AE020}"/>
                  </a:ext>
                </a:extLst>
              </p:cNvPr>
              <p:cNvPicPr/>
              <p:nvPr/>
            </p:nvPicPr>
            <p:blipFill>
              <a:blip r:embed="rId346"/>
              <a:stretch>
                <a:fillRect/>
              </a:stretch>
            </p:blipFill>
            <p:spPr>
              <a:xfrm>
                <a:off x="9579278" y="1152547"/>
                <a:ext cx="977040" cy="746640"/>
              </a:xfrm>
              <a:prstGeom prst="rect">
                <a:avLst/>
              </a:prstGeom>
            </p:spPr>
          </p:pic>
        </mc:Fallback>
      </mc:AlternateContent>
      <mc:AlternateContent xmlns:mc="http://schemas.openxmlformats.org/markup-compatibility/2006" xmlns:p14="http://schemas.microsoft.com/office/powerpoint/2010/main">
        <mc:Choice Requires="p14">
          <p:contentPart p14:bwMode="auto" r:id="rId347">
            <p14:nvContentPartPr>
              <p14:cNvPr id="238" name="Ink 238">
                <a:extLst>
                  <a:ext uri="{FF2B5EF4-FFF2-40B4-BE49-F238E27FC236}">
                    <a16:creationId xmlns:a16="http://schemas.microsoft.com/office/drawing/2014/main" id="{36CBB9B8-2962-FE40-879A-EB538ECC23BE}"/>
                  </a:ext>
                </a:extLst>
              </p14:cNvPr>
              <p14:cNvContentPartPr/>
              <p14:nvPr/>
            </p14:nvContentPartPr>
            <p14:xfrm>
              <a:off x="9202358" y="1902427"/>
              <a:ext cx="1855800" cy="1513080"/>
            </p14:xfrm>
          </p:contentPart>
        </mc:Choice>
        <mc:Fallback xmlns="">
          <p:pic>
            <p:nvPicPr>
              <p:cNvPr id="238" name="Ink 238">
                <a:extLst>
                  <a:ext uri="{FF2B5EF4-FFF2-40B4-BE49-F238E27FC236}">
                    <a16:creationId xmlns:a16="http://schemas.microsoft.com/office/drawing/2014/main" id="{36CBB9B8-2962-FE40-879A-EB538ECC23BE}"/>
                  </a:ext>
                </a:extLst>
              </p:cNvPr>
              <p:cNvPicPr/>
              <p:nvPr/>
            </p:nvPicPr>
            <p:blipFill>
              <a:blip r:embed="rId348"/>
              <a:stretch>
                <a:fillRect/>
              </a:stretch>
            </p:blipFill>
            <p:spPr>
              <a:xfrm>
                <a:off x="9187235" y="1886947"/>
                <a:ext cx="1886406" cy="1543680"/>
              </a:xfrm>
              <a:prstGeom prst="rect">
                <a:avLst/>
              </a:prstGeom>
            </p:spPr>
          </p:pic>
        </mc:Fallback>
      </mc:AlternateContent>
      <mc:AlternateContent xmlns:mc="http://schemas.openxmlformats.org/markup-compatibility/2006" xmlns:p14="http://schemas.microsoft.com/office/powerpoint/2010/main">
        <mc:Choice Requires="p14">
          <p:contentPart p14:bwMode="auto" r:id="rId349">
            <p14:nvContentPartPr>
              <p14:cNvPr id="254" name="Ink 255">
                <a:extLst>
                  <a:ext uri="{FF2B5EF4-FFF2-40B4-BE49-F238E27FC236}">
                    <a16:creationId xmlns:a16="http://schemas.microsoft.com/office/drawing/2014/main" id="{14F35DAD-4A9E-DA40-AD51-30ADC0FE4F55}"/>
                  </a:ext>
                </a:extLst>
              </p14:cNvPr>
              <p14:cNvContentPartPr/>
              <p14:nvPr/>
            </p14:nvContentPartPr>
            <p14:xfrm>
              <a:off x="10447958" y="3284467"/>
              <a:ext cx="834120" cy="423360"/>
            </p14:xfrm>
          </p:contentPart>
        </mc:Choice>
        <mc:Fallback xmlns="">
          <p:pic>
            <p:nvPicPr>
              <p:cNvPr id="254" name="Ink 255">
                <a:extLst>
                  <a:ext uri="{FF2B5EF4-FFF2-40B4-BE49-F238E27FC236}">
                    <a16:creationId xmlns:a16="http://schemas.microsoft.com/office/drawing/2014/main" id="{14F35DAD-4A9E-DA40-AD51-30ADC0FE4F55}"/>
                  </a:ext>
                </a:extLst>
              </p:cNvPr>
              <p:cNvPicPr/>
              <p:nvPr/>
            </p:nvPicPr>
            <p:blipFill>
              <a:blip r:embed="rId350"/>
              <a:stretch>
                <a:fillRect/>
              </a:stretch>
            </p:blipFill>
            <p:spPr>
              <a:xfrm>
                <a:off x="10432831" y="3269000"/>
                <a:ext cx="864733" cy="453934"/>
              </a:xfrm>
              <a:prstGeom prst="rect">
                <a:avLst/>
              </a:prstGeom>
            </p:spPr>
          </p:pic>
        </mc:Fallback>
      </mc:AlternateContent>
      <mc:AlternateContent xmlns:mc="http://schemas.openxmlformats.org/markup-compatibility/2006" xmlns:p14="http://schemas.microsoft.com/office/powerpoint/2010/main">
        <mc:Choice Requires="p14">
          <p:contentPart p14:bwMode="auto" r:id="rId351">
            <p14:nvContentPartPr>
              <p14:cNvPr id="255" name="Ink 255">
                <a:extLst>
                  <a:ext uri="{FF2B5EF4-FFF2-40B4-BE49-F238E27FC236}">
                    <a16:creationId xmlns:a16="http://schemas.microsoft.com/office/drawing/2014/main" id="{165A3C04-75E4-DA45-B18C-D54BEB5E5192}"/>
                  </a:ext>
                </a:extLst>
              </p14:cNvPr>
              <p14:cNvContentPartPr/>
              <p14:nvPr/>
            </p14:nvContentPartPr>
            <p14:xfrm>
              <a:off x="9439598" y="3340267"/>
              <a:ext cx="622080" cy="760320"/>
            </p14:xfrm>
          </p:contentPart>
        </mc:Choice>
        <mc:Fallback xmlns="">
          <p:pic>
            <p:nvPicPr>
              <p:cNvPr id="255" name="Ink 255">
                <a:extLst>
                  <a:ext uri="{FF2B5EF4-FFF2-40B4-BE49-F238E27FC236}">
                    <a16:creationId xmlns:a16="http://schemas.microsoft.com/office/drawing/2014/main" id="{165A3C04-75E4-DA45-B18C-D54BEB5E5192}"/>
                  </a:ext>
                </a:extLst>
              </p:cNvPr>
              <p:cNvPicPr/>
              <p:nvPr/>
            </p:nvPicPr>
            <p:blipFill>
              <a:blip r:embed="rId352"/>
              <a:stretch>
                <a:fillRect/>
              </a:stretch>
            </p:blipFill>
            <p:spPr>
              <a:xfrm>
                <a:off x="9424478" y="3325140"/>
                <a:ext cx="652680" cy="790574"/>
              </a:xfrm>
              <a:prstGeom prst="rect">
                <a:avLst/>
              </a:prstGeom>
            </p:spPr>
          </p:pic>
        </mc:Fallback>
      </mc:AlternateContent>
      <mc:AlternateContent xmlns:mc="http://schemas.openxmlformats.org/markup-compatibility/2006" xmlns:p14="http://schemas.microsoft.com/office/powerpoint/2010/main">
        <mc:Choice Requires="p14">
          <p:contentPart p14:bwMode="auto" r:id="rId353">
            <p14:nvContentPartPr>
              <p14:cNvPr id="258" name="Ink 258">
                <a:extLst>
                  <a:ext uri="{FF2B5EF4-FFF2-40B4-BE49-F238E27FC236}">
                    <a16:creationId xmlns:a16="http://schemas.microsoft.com/office/drawing/2014/main" id="{C5091956-8468-8747-977F-6190E426DB30}"/>
                  </a:ext>
                </a:extLst>
              </p14:cNvPr>
              <p14:cNvContentPartPr/>
              <p14:nvPr/>
            </p14:nvContentPartPr>
            <p14:xfrm>
              <a:off x="9918398" y="4691347"/>
              <a:ext cx="330120" cy="410400"/>
            </p14:xfrm>
          </p:contentPart>
        </mc:Choice>
        <mc:Fallback xmlns="">
          <p:pic>
            <p:nvPicPr>
              <p:cNvPr id="258" name="Ink 258">
                <a:extLst>
                  <a:ext uri="{FF2B5EF4-FFF2-40B4-BE49-F238E27FC236}">
                    <a16:creationId xmlns:a16="http://schemas.microsoft.com/office/drawing/2014/main" id="{C5091956-8468-8747-977F-6190E426DB30}"/>
                  </a:ext>
                </a:extLst>
              </p:cNvPr>
              <p:cNvPicPr/>
              <p:nvPr/>
            </p:nvPicPr>
            <p:blipFill>
              <a:blip r:embed="rId354"/>
              <a:stretch>
                <a:fillRect/>
              </a:stretch>
            </p:blipFill>
            <p:spPr>
              <a:xfrm>
                <a:off x="9902935" y="4675867"/>
                <a:ext cx="360687" cy="441000"/>
              </a:xfrm>
              <a:prstGeom prst="rect">
                <a:avLst/>
              </a:prstGeom>
            </p:spPr>
          </p:pic>
        </mc:Fallback>
      </mc:AlternateContent>
      <mc:AlternateContent xmlns:mc="http://schemas.openxmlformats.org/markup-compatibility/2006" xmlns:p14="http://schemas.microsoft.com/office/powerpoint/2010/main">
        <mc:Choice Requires="p14">
          <p:contentPart p14:bwMode="auto" r:id="rId355">
            <p14:nvContentPartPr>
              <p14:cNvPr id="266" name="Ink 266">
                <a:extLst>
                  <a:ext uri="{FF2B5EF4-FFF2-40B4-BE49-F238E27FC236}">
                    <a16:creationId xmlns:a16="http://schemas.microsoft.com/office/drawing/2014/main" id="{3F6255D1-DC57-8341-9328-8443230BE6CF}"/>
                  </a:ext>
                </a:extLst>
              </p14:cNvPr>
              <p14:cNvContentPartPr/>
              <p14:nvPr/>
            </p14:nvContentPartPr>
            <p14:xfrm>
              <a:off x="10926758" y="5251507"/>
              <a:ext cx="660600" cy="654120"/>
            </p14:xfrm>
          </p:contentPart>
        </mc:Choice>
        <mc:Fallback xmlns="">
          <p:pic>
            <p:nvPicPr>
              <p:cNvPr id="266" name="Ink 266">
                <a:extLst>
                  <a:ext uri="{FF2B5EF4-FFF2-40B4-BE49-F238E27FC236}">
                    <a16:creationId xmlns:a16="http://schemas.microsoft.com/office/drawing/2014/main" id="{3F6255D1-DC57-8341-9328-8443230BE6CF}"/>
                  </a:ext>
                </a:extLst>
              </p:cNvPr>
              <p:cNvPicPr/>
              <p:nvPr/>
            </p:nvPicPr>
            <p:blipFill>
              <a:blip r:embed="rId356"/>
              <a:stretch>
                <a:fillRect/>
              </a:stretch>
            </p:blipFill>
            <p:spPr>
              <a:xfrm>
                <a:off x="10911270" y="5236027"/>
                <a:ext cx="691217" cy="684720"/>
              </a:xfrm>
              <a:prstGeom prst="rect">
                <a:avLst/>
              </a:prstGeom>
            </p:spPr>
          </p:pic>
        </mc:Fallback>
      </mc:AlternateContent>
      <mc:AlternateContent xmlns:mc="http://schemas.openxmlformats.org/markup-compatibility/2006" xmlns:p14="http://schemas.microsoft.com/office/powerpoint/2010/main">
        <mc:Choice Requires="p14">
          <p:contentPart p14:bwMode="auto" r:id="rId357">
            <p14:nvContentPartPr>
              <p14:cNvPr id="271" name="Ink 271">
                <a:extLst>
                  <a:ext uri="{FF2B5EF4-FFF2-40B4-BE49-F238E27FC236}">
                    <a16:creationId xmlns:a16="http://schemas.microsoft.com/office/drawing/2014/main" id="{4939B758-C468-E949-A004-FDA3BA31DAFE}"/>
                  </a:ext>
                </a:extLst>
              </p14:cNvPr>
              <p14:cNvContentPartPr/>
              <p14:nvPr/>
            </p14:nvContentPartPr>
            <p14:xfrm>
              <a:off x="10428878" y="4647787"/>
              <a:ext cx="678600" cy="411120"/>
            </p14:xfrm>
          </p:contentPart>
        </mc:Choice>
        <mc:Fallback xmlns="">
          <p:pic>
            <p:nvPicPr>
              <p:cNvPr id="271" name="Ink 271">
                <a:extLst>
                  <a:ext uri="{FF2B5EF4-FFF2-40B4-BE49-F238E27FC236}">
                    <a16:creationId xmlns:a16="http://schemas.microsoft.com/office/drawing/2014/main" id="{4939B758-C468-E949-A004-FDA3BA31DAFE}"/>
                  </a:ext>
                </a:extLst>
              </p:cNvPr>
              <p:cNvPicPr/>
              <p:nvPr/>
            </p:nvPicPr>
            <p:blipFill>
              <a:blip r:embed="rId358"/>
              <a:stretch>
                <a:fillRect/>
              </a:stretch>
            </p:blipFill>
            <p:spPr>
              <a:xfrm>
                <a:off x="10397934" y="4617187"/>
                <a:ext cx="739768" cy="472680"/>
              </a:xfrm>
              <a:prstGeom prst="rect">
                <a:avLst/>
              </a:prstGeom>
            </p:spPr>
          </p:pic>
        </mc:Fallback>
      </mc:AlternateContent>
      <mc:AlternateContent xmlns:mc="http://schemas.openxmlformats.org/markup-compatibility/2006" xmlns:p14="http://schemas.microsoft.com/office/powerpoint/2010/main">
        <mc:Choice Requires="p14">
          <p:contentPart p14:bwMode="auto" r:id="rId359">
            <p14:nvContentPartPr>
              <p14:cNvPr id="283" name="Ink 283">
                <a:extLst>
                  <a:ext uri="{FF2B5EF4-FFF2-40B4-BE49-F238E27FC236}">
                    <a16:creationId xmlns:a16="http://schemas.microsoft.com/office/drawing/2014/main" id="{3C597FA9-604A-7741-B515-5ED9B29BE522}"/>
                  </a:ext>
                </a:extLst>
              </p14:cNvPr>
              <p14:cNvContentPartPr/>
              <p14:nvPr/>
            </p14:nvContentPartPr>
            <p14:xfrm>
              <a:off x="9476318" y="5295067"/>
              <a:ext cx="1456920" cy="448560"/>
            </p14:xfrm>
          </p:contentPart>
        </mc:Choice>
        <mc:Fallback xmlns="">
          <p:pic>
            <p:nvPicPr>
              <p:cNvPr id="283" name="Ink 283">
                <a:extLst>
                  <a:ext uri="{FF2B5EF4-FFF2-40B4-BE49-F238E27FC236}">
                    <a16:creationId xmlns:a16="http://schemas.microsoft.com/office/drawing/2014/main" id="{3C597FA9-604A-7741-B515-5ED9B29BE522}"/>
                  </a:ext>
                </a:extLst>
              </p:cNvPr>
              <p:cNvPicPr/>
              <p:nvPr/>
            </p:nvPicPr>
            <p:blipFill>
              <a:blip r:embed="rId360"/>
              <a:stretch>
                <a:fillRect/>
              </a:stretch>
            </p:blipFill>
            <p:spPr>
              <a:xfrm>
                <a:off x="9445726" y="5264467"/>
                <a:ext cx="1518105" cy="510120"/>
              </a:xfrm>
              <a:prstGeom prst="rect">
                <a:avLst/>
              </a:prstGeom>
            </p:spPr>
          </p:pic>
        </mc:Fallback>
      </mc:AlternateContent>
      <mc:AlternateContent xmlns:mc="http://schemas.openxmlformats.org/markup-compatibility/2006" xmlns:p14="http://schemas.microsoft.com/office/powerpoint/2010/main">
        <mc:Choice Requires="p14">
          <p:contentPart p14:bwMode="auto" r:id="rId361">
            <p14:nvContentPartPr>
              <p14:cNvPr id="290" name="Ink 290">
                <a:extLst>
                  <a:ext uri="{FF2B5EF4-FFF2-40B4-BE49-F238E27FC236}">
                    <a16:creationId xmlns:a16="http://schemas.microsoft.com/office/drawing/2014/main" id="{5D936A0E-7E80-1D4D-8114-C45621A3A8A2}"/>
                  </a:ext>
                </a:extLst>
              </p14:cNvPr>
              <p14:cNvContentPartPr/>
              <p14:nvPr/>
            </p14:nvContentPartPr>
            <p14:xfrm>
              <a:off x="9762518" y="4205707"/>
              <a:ext cx="224640" cy="68040"/>
            </p14:xfrm>
          </p:contentPart>
        </mc:Choice>
        <mc:Fallback xmlns="">
          <p:pic>
            <p:nvPicPr>
              <p:cNvPr id="290" name="Ink 290">
                <a:extLst>
                  <a:ext uri="{FF2B5EF4-FFF2-40B4-BE49-F238E27FC236}">
                    <a16:creationId xmlns:a16="http://schemas.microsoft.com/office/drawing/2014/main" id="{5D936A0E-7E80-1D4D-8114-C45621A3A8A2}"/>
                  </a:ext>
                </a:extLst>
              </p:cNvPr>
              <p:cNvPicPr/>
              <p:nvPr/>
            </p:nvPicPr>
            <p:blipFill>
              <a:blip r:embed="rId362"/>
              <a:stretch>
                <a:fillRect/>
              </a:stretch>
            </p:blipFill>
            <p:spPr>
              <a:xfrm>
                <a:off x="9747013" y="4190227"/>
                <a:ext cx="255289" cy="98640"/>
              </a:xfrm>
              <a:prstGeom prst="rect">
                <a:avLst/>
              </a:prstGeom>
            </p:spPr>
          </p:pic>
        </mc:Fallback>
      </mc:AlternateContent>
      <mc:AlternateContent xmlns:mc="http://schemas.openxmlformats.org/markup-compatibility/2006" xmlns:p14="http://schemas.microsoft.com/office/powerpoint/2010/main">
        <mc:Choice Requires="p14">
          <p:contentPart p14:bwMode="auto" r:id="rId363">
            <p14:nvContentPartPr>
              <p14:cNvPr id="293" name="Ink 293">
                <a:extLst>
                  <a:ext uri="{FF2B5EF4-FFF2-40B4-BE49-F238E27FC236}">
                    <a16:creationId xmlns:a16="http://schemas.microsoft.com/office/drawing/2014/main" id="{19550688-CD2E-0F4D-AF5F-97514D27607E}"/>
                  </a:ext>
                </a:extLst>
              </p14:cNvPr>
              <p14:cNvContentPartPr/>
              <p14:nvPr/>
            </p14:nvContentPartPr>
            <p14:xfrm>
              <a:off x="10223318" y="4056307"/>
              <a:ext cx="187200" cy="330480"/>
            </p14:xfrm>
          </p:contentPart>
        </mc:Choice>
        <mc:Fallback xmlns="">
          <p:pic>
            <p:nvPicPr>
              <p:cNvPr id="293" name="Ink 293">
                <a:extLst>
                  <a:ext uri="{FF2B5EF4-FFF2-40B4-BE49-F238E27FC236}">
                    <a16:creationId xmlns:a16="http://schemas.microsoft.com/office/drawing/2014/main" id="{19550688-CD2E-0F4D-AF5F-97514D27607E}"/>
                  </a:ext>
                </a:extLst>
              </p:cNvPr>
              <p:cNvPicPr/>
              <p:nvPr/>
            </p:nvPicPr>
            <p:blipFill>
              <a:blip r:embed="rId364"/>
              <a:stretch>
                <a:fillRect/>
              </a:stretch>
            </p:blipFill>
            <p:spPr>
              <a:xfrm>
                <a:off x="10207808" y="4040810"/>
                <a:ext cx="217859" cy="361113"/>
              </a:xfrm>
              <a:prstGeom prst="rect">
                <a:avLst/>
              </a:prstGeom>
            </p:spPr>
          </p:pic>
        </mc:Fallback>
      </mc:AlternateContent>
      <mc:AlternateContent xmlns:mc="http://schemas.openxmlformats.org/markup-compatibility/2006" xmlns:p14="http://schemas.microsoft.com/office/powerpoint/2010/main">
        <mc:Choice Requires="p14">
          <p:contentPart p14:bwMode="auto" r:id="rId365">
            <p14:nvContentPartPr>
              <p14:cNvPr id="296" name="Ink 296">
                <a:extLst>
                  <a:ext uri="{FF2B5EF4-FFF2-40B4-BE49-F238E27FC236}">
                    <a16:creationId xmlns:a16="http://schemas.microsoft.com/office/drawing/2014/main" id="{11A8EF96-6556-BF42-A308-348D14782E2B}"/>
                  </a:ext>
                </a:extLst>
              </p14:cNvPr>
              <p14:cNvContentPartPr/>
              <p14:nvPr/>
            </p14:nvContentPartPr>
            <p14:xfrm>
              <a:off x="10484678" y="4025347"/>
              <a:ext cx="386640" cy="466920"/>
            </p14:xfrm>
          </p:contentPart>
        </mc:Choice>
        <mc:Fallback xmlns="">
          <p:pic>
            <p:nvPicPr>
              <p:cNvPr id="296" name="Ink 296">
                <a:extLst>
                  <a:ext uri="{FF2B5EF4-FFF2-40B4-BE49-F238E27FC236}">
                    <a16:creationId xmlns:a16="http://schemas.microsoft.com/office/drawing/2014/main" id="{11A8EF96-6556-BF42-A308-348D14782E2B}"/>
                  </a:ext>
                </a:extLst>
              </p:cNvPr>
              <p:cNvPicPr/>
              <p:nvPr/>
            </p:nvPicPr>
            <p:blipFill>
              <a:blip r:embed="rId366"/>
              <a:stretch>
                <a:fillRect/>
              </a:stretch>
            </p:blipFill>
            <p:spPr>
              <a:xfrm>
                <a:off x="10469184" y="4009879"/>
                <a:ext cx="417269" cy="497496"/>
              </a:xfrm>
              <a:prstGeom prst="rect">
                <a:avLst/>
              </a:prstGeom>
            </p:spPr>
          </p:pic>
        </mc:Fallback>
      </mc:AlternateContent>
      <mc:AlternateContent xmlns:mc="http://schemas.openxmlformats.org/markup-compatibility/2006" xmlns:p14="http://schemas.microsoft.com/office/powerpoint/2010/main">
        <mc:Choice Requires="p14">
          <p:contentPart p14:bwMode="auto" r:id="rId367">
            <p14:nvContentPartPr>
              <p14:cNvPr id="189" name="Ink 188">
                <a:extLst>
                  <a:ext uri="{FF2B5EF4-FFF2-40B4-BE49-F238E27FC236}">
                    <a16:creationId xmlns:a16="http://schemas.microsoft.com/office/drawing/2014/main" id="{CE06B5B3-A009-3995-0FE4-16AA30A29536}"/>
                  </a:ext>
                </a:extLst>
              </p14:cNvPr>
              <p14:cNvContentPartPr/>
              <p14:nvPr/>
            </p14:nvContentPartPr>
            <p14:xfrm>
              <a:off x="1180119" y="5744135"/>
              <a:ext cx="173069" cy="171449"/>
            </p14:xfrm>
          </p:contentPart>
        </mc:Choice>
        <mc:Fallback xmlns="">
          <p:pic>
            <p:nvPicPr>
              <p:cNvPr id="189" name="Ink 188">
                <a:extLst>
                  <a:ext uri="{FF2B5EF4-FFF2-40B4-BE49-F238E27FC236}">
                    <a16:creationId xmlns:a16="http://schemas.microsoft.com/office/drawing/2014/main" id="{CE06B5B3-A009-3995-0FE4-16AA30A29536}"/>
                  </a:ext>
                </a:extLst>
              </p:cNvPr>
              <p:cNvPicPr/>
              <p:nvPr/>
            </p:nvPicPr>
            <p:blipFill>
              <a:blip r:embed="rId368"/>
              <a:stretch>
                <a:fillRect/>
              </a:stretch>
            </p:blipFill>
            <p:spPr>
              <a:xfrm>
                <a:off x="1161863" y="5725779"/>
                <a:ext cx="209216" cy="207795"/>
              </a:xfrm>
              <a:prstGeom prst="rect">
                <a:avLst/>
              </a:prstGeom>
            </p:spPr>
          </p:pic>
        </mc:Fallback>
      </mc:AlternateContent>
      <mc:AlternateContent xmlns:mc="http://schemas.openxmlformats.org/markup-compatibility/2006" xmlns:p14="http://schemas.microsoft.com/office/powerpoint/2010/main">
        <mc:Choice Requires="p14">
          <p:contentPart p14:bwMode="auto" r:id="rId369">
            <p14:nvContentPartPr>
              <p14:cNvPr id="190" name="Ink 189">
                <a:extLst>
                  <a:ext uri="{FF2B5EF4-FFF2-40B4-BE49-F238E27FC236}">
                    <a16:creationId xmlns:a16="http://schemas.microsoft.com/office/drawing/2014/main" id="{9E94892E-38A7-F2D6-2038-E5F0D84BA805}"/>
                  </a:ext>
                </a:extLst>
              </p14:cNvPr>
              <p14:cNvContentPartPr/>
              <p14:nvPr/>
            </p14:nvContentPartPr>
            <p14:xfrm>
              <a:off x="1400698" y="5788958"/>
              <a:ext cx="7210" cy="95250"/>
            </p14:xfrm>
          </p:contentPart>
        </mc:Choice>
        <mc:Fallback xmlns="">
          <p:pic>
            <p:nvPicPr>
              <p:cNvPr id="190" name="Ink 189">
                <a:extLst>
                  <a:ext uri="{FF2B5EF4-FFF2-40B4-BE49-F238E27FC236}">
                    <a16:creationId xmlns:a16="http://schemas.microsoft.com/office/drawing/2014/main" id="{9E94892E-38A7-F2D6-2038-E5F0D84BA805}"/>
                  </a:ext>
                </a:extLst>
              </p:cNvPr>
              <p:cNvPicPr/>
              <p:nvPr/>
            </p:nvPicPr>
            <p:blipFill>
              <a:blip r:embed="rId370"/>
              <a:stretch>
                <a:fillRect/>
              </a:stretch>
            </p:blipFill>
            <p:spPr>
              <a:xfrm>
                <a:off x="1340615" y="5771121"/>
                <a:ext cx="126175" cy="130567"/>
              </a:xfrm>
              <a:prstGeom prst="rect">
                <a:avLst/>
              </a:prstGeom>
            </p:spPr>
          </p:pic>
        </mc:Fallback>
      </mc:AlternateContent>
      <mc:AlternateContent xmlns:mc="http://schemas.openxmlformats.org/markup-compatibility/2006" xmlns:p14="http://schemas.microsoft.com/office/powerpoint/2010/main">
        <mc:Choice Requires="p14">
          <p:contentPart p14:bwMode="auto" r:id="rId371">
            <p14:nvContentPartPr>
              <p14:cNvPr id="205" name="Ink 204">
                <a:extLst>
                  <a:ext uri="{FF2B5EF4-FFF2-40B4-BE49-F238E27FC236}">
                    <a16:creationId xmlns:a16="http://schemas.microsoft.com/office/drawing/2014/main" id="{05227F22-72D6-2B64-211A-7FCAD08565DF}"/>
                  </a:ext>
                </a:extLst>
              </p14:cNvPr>
              <p14:cNvContentPartPr/>
              <p14:nvPr/>
            </p14:nvContentPartPr>
            <p14:xfrm>
              <a:off x="1383681" y="5683411"/>
              <a:ext cx="7210" cy="9524"/>
            </p14:xfrm>
          </p:contentPart>
        </mc:Choice>
        <mc:Fallback xmlns="">
          <p:pic>
            <p:nvPicPr>
              <p:cNvPr id="205" name="Ink 204">
                <a:extLst>
                  <a:ext uri="{FF2B5EF4-FFF2-40B4-BE49-F238E27FC236}">
                    <a16:creationId xmlns:a16="http://schemas.microsoft.com/office/drawing/2014/main" id="{05227F22-72D6-2B64-211A-7FCAD08565DF}"/>
                  </a:ext>
                </a:extLst>
              </p:cNvPr>
              <p:cNvPicPr/>
              <p:nvPr/>
            </p:nvPicPr>
            <p:blipFill>
              <a:blip r:embed="rId372"/>
              <a:stretch>
                <a:fillRect/>
              </a:stretch>
            </p:blipFill>
            <p:spPr>
              <a:xfrm>
                <a:off x="1353639" y="5649397"/>
                <a:ext cx="66693" cy="76872"/>
              </a:xfrm>
              <a:prstGeom prst="rect">
                <a:avLst/>
              </a:prstGeom>
            </p:spPr>
          </p:pic>
        </mc:Fallback>
      </mc:AlternateContent>
      <mc:AlternateContent xmlns:mc="http://schemas.openxmlformats.org/markup-compatibility/2006" xmlns:p14="http://schemas.microsoft.com/office/powerpoint/2010/main">
        <mc:Choice Requires="p14">
          <p:contentPart p14:bwMode="auto" r:id="rId373">
            <p14:nvContentPartPr>
              <p14:cNvPr id="206" name="Ink 205">
                <a:extLst>
                  <a:ext uri="{FF2B5EF4-FFF2-40B4-BE49-F238E27FC236}">
                    <a16:creationId xmlns:a16="http://schemas.microsoft.com/office/drawing/2014/main" id="{D2A29485-583E-8BE0-7F30-35A6BAD359D8}"/>
                  </a:ext>
                </a:extLst>
              </p14:cNvPr>
              <p14:cNvContentPartPr/>
              <p14:nvPr/>
            </p14:nvContentPartPr>
            <p14:xfrm>
              <a:off x="1443117" y="5587252"/>
              <a:ext cx="28844" cy="333375"/>
            </p14:xfrm>
          </p:contentPart>
        </mc:Choice>
        <mc:Fallback xmlns="">
          <p:pic>
            <p:nvPicPr>
              <p:cNvPr id="206" name="Ink 205">
                <a:extLst>
                  <a:ext uri="{FF2B5EF4-FFF2-40B4-BE49-F238E27FC236}">
                    <a16:creationId xmlns:a16="http://schemas.microsoft.com/office/drawing/2014/main" id="{D2A29485-583E-8BE0-7F30-35A6BAD359D8}"/>
                  </a:ext>
                </a:extLst>
              </p:cNvPr>
              <p:cNvPicPr/>
              <p:nvPr/>
            </p:nvPicPr>
            <p:blipFill>
              <a:blip r:embed="rId374"/>
              <a:stretch>
                <a:fillRect/>
              </a:stretch>
            </p:blipFill>
            <p:spPr>
              <a:xfrm>
                <a:off x="1424141" y="5569153"/>
                <a:ext cx="66417" cy="369210"/>
              </a:xfrm>
              <a:prstGeom prst="rect">
                <a:avLst/>
              </a:prstGeom>
            </p:spPr>
          </p:pic>
        </mc:Fallback>
      </mc:AlternateContent>
      <mc:AlternateContent xmlns:mc="http://schemas.openxmlformats.org/markup-compatibility/2006" xmlns:p14="http://schemas.microsoft.com/office/powerpoint/2010/main">
        <mc:Choice Requires="p14">
          <p:contentPart p14:bwMode="auto" r:id="rId375">
            <p14:nvContentPartPr>
              <p14:cNvPr id="207" name="Ink 206">
                <a:extLst>
                  <a:ext uri="{FF2B5EF4-FFF2-40B4-BE49-F238E27FC236}">
                    <a16:creationId xmlns:a16="http://schemas.microsoft.com/office/drawing/2014/main" id="{9121E1CB-859C-1672-E61E-2B941DA69D8C}"/>
                  </a:ext>
                </a:extLst>
              </p14:cNvPr>
              <p14:cNvContentPartPr/>
              <p14:nvPr/>
            </p14:nvContentPartPr>
            <p14:xfrm>
              <a:off x="1532197" y="5564841"/>
              <a:ext cx="14422" cy="323850"/>
            </p14:xfrm>
          </p:contentPart>
        </mc:Choice>
        <mc:Fallback xmlns="">
          <p:pic>
            <p:nvPicPr>
              <p:cNvPr id="207" name="Ink 206">
                <a:extLst>
                  <a:ext uri="{FF2B5EF4-FFF2-40B4-BE49-F238E27FC236}">
                    <a16:creationId xmlns:a16="http://schemas.microsoft.com/office/drawing/2014/main" id="{9121E1CB-859C-1672-E61E-2B941DA69D8C}"/>
                  </a:ext>
                </a:extLst>
              </p:cNvPr>
              <p:cNvPicPr/>
              <p:nvPr/>
            </p:nvPicPr>
            <p:blipFill>
              <a:blip r:embed="rId376"/>
              <a:stretch>
                <a:fillRect/>
              </a:stretch>
            </p:blipFill>
            <p:spPr>
              <a:xfrm>
                <a:off x="1510988" y="5547027"/>
                <a:ext cx="56415" cy="359121"/>
              </a:xfrm>
              <a:prstGeom prst="rect">
                <a:avLst/>
              </a:prstGeom>
            </p:spPr>
          </p:pic>
        </mc:Fallback>
      </mc:AlternateContent>
      <mc:AlternateContent xmlns:mc="http://schemas.openxmlformats.org/markup-compatibility/2006" xmlns:p14="http://schemas.microsoft.com/office/powerpoint/2010/main">
        <mc:Choice Requires="p14">
          <p:contentPart p14:bwMode="auto" r:id="rId377">
            <p14:nvContentPartPr>
              <p14:cNvPr id="208" name="Ink 207">
                <a:extLst>
                  <a:ext uri="{FF2B5EF4-FFF2-40B4-BE49-F238E27FC236}">
                    <a16:creationId xmlns:a16="http://schemas.microsoft.com/office/drawing/2014/main" id="{AA1D0064-21D8-74AD-EE1C-B78219C7E2C0}"/>
                  </a:ext>
                </a:extLst>
              </p14:cNvPr>
              <p14:cNvContentPartPr/>
              <p14:nvPr/>
            </p14:nvContentPartPr>
            <p14:xfrm>
              <a:off x="1608551" y="5760943"/>
              <a:ext cx="7210" cy="142875"/>
            </p14:xfrm>
          </p:contentPart>
        </mc:Choice>
        <mc:Fallback xmlns="">
          <p:pic>
            <p:nvPicPr>
              <p:cNvPr id="208" name="Ink 207">
                <a:extLst>
                  <a:ext uri="{FF2B5EF4-FFF2-40B4-BE49-F238E27FC236}">
                    <a16:creationId xmlns:a16="http://schemas.microsoft.com/office/drawing/2014/main" id="{AA1D0064-21D8-74AD-EE1C-B78219C7E2C0}"/>
                  </a:ext>
                </a:extLst>
              </p:cNvPr>
              <p:cNvPicPr/>
              <p:nvPr/>
            </p:nvPicPr>
            <p:blipFill>
              <a:blip r:embed="rId378"/>
              <a:stretch>
                <a:fillRect/>
              </a:stretch>
            </p:blipFill>
            <p:spPr>
              <a:xfrm>
                <a:off x="1248051" y="5743128"/>
                <a:ext cx="721000" cy="178148"/>
              </a:xfrm>
              <a:prstGeom prst="rect">
                <a:avLst/>
              </a:prstGeom>
            </p:spPr>
          </p:pic>
        </mc:Fallback>
      </mc:AlternateContent>
      <mc:AlternateContent xmlns:mc="http://schemas.openxmlformats.org/markup-compatibility/2006" xmlns:p14="http://schemas.microsoft.com/office/powerpoint/2010/main">
        <mc:Choice Requires="p14">
          <p:contentPart p14:bwMode="auto" r:id="rId379">
            <p14:nvContentPartPr>
              <p14:cNvPr id="209" name="Ink 208">
                <a:extLst>
                  <a:ext uri="{FF2B5EF4-FFF2-40B4-BE49-F238E27FC236}">
                    <a16:creationId xmlns:a16="http://schemas.microsoft.com/office/drawing/2014/main" id="{25D650C6-50C3-2B9E-409E-586473BD714E}"/>
                  </a:ext>
                </a:extLst>
              </p14:cNvPr>
              <p14:cNvContentPartPr/>
              <p14:nvPr/>
            </p14:nvContentPartPr>
            <p14:xfrm>
              <a:off x="1608937" y="5648885"/>
              <a:ext cx="7210" cy="38099"/>
            </p14:xfrm>
          </p:contentPart>
        </mc:Choice>
        <mc:Fallback xmlns="">
          <p:pic>
            <p:nvPicPr>
              <p:cNvPr id="209" name="Ink 208">
                <a:extLst>
                  <a:ext uri="{FF2B5EF4-FFF2-40B4-BE49-F238E27FC236}">
                    <a16:creationId xmlns:a16="http://schemas.microsoft.com/office/drawing/2014/main" id="{25D650C6-50C3-2B9E-409E-586473BD714E}"/>
                  </a:ext>
                </a:extLst>
              </p:cNvPr>
              <p:cNvPicPr/>
              <p:nvPr/>
            </p:nvPicPr>
            <p:blipFill>
              <a:blip r:embed="rId380"/>
              <a:stretch>
                <a:fillRect/>
              </a:stretch>
            </p:blipFill>
            <p:spPr>
              <a:xfrm>
                <a:off x="1578895" y="5632027"/>
                <a:ext cx="66693" cy="71478"/>
              </a:xfrm>
              <a:prstGeom prst="rect">
                <a:avLst/>
              </a:prstGeom>
            </p:spPr>
          </p:pic>
        </mc:Fallback>
      </mc:AlternateContent>
      <mc:AlternateContent xmlns:mc="http://schemas.openxmlformats.org/markup-compatibility/2006" xmlns:p14="http://schemas.microsoft.com/office/powerpoint/2010/main">
        <mc:Choice Requires="p14">
          <p:contentPart p14:bwMode="auto" r:id="rId381">
            <p14:nvContentPartPr>
              <p14:cNvPr id="210" name="Ink 209">
                <a:extLst>
                  <a:ext uri="{FF2B5EF4-FFF2-40B4-BE49-F238E27FC236}">
                    <a16:creationId xmlns:a16="http://schemas.microsoft.com/office/drawing/2014/main" id="{BAB06C21-C1F7-F197-32D6-C95E1A442533}"/>
                  </a:ext>
                </a:extLst>
              </p14:cNvPr>
              <p14:cNvContentPartPr/>
              <p14:nvPr/>
            </p14:nvContentPartPr>
            <p14:xfrm>
              <a:off x="1688508" y="5744235"/>
              <a:ext cx="165858" cy="152399"/>
            </p14:xfrm>
          </p:contentPart>
        </mc:Choice>
        <mc:Fallback xmlns="">
          <p:pic>
            <p:nvPicPr>
              <p:cNvPr id="210" name="Ink 209">
                <a:extLst>
                  <a:ext uri="{FF2B5EF4-FFF2-40B4-BE49-F238E27FC236}">
                    <a16:creationId xmlns:a16="http://schemas.microsoft.com/office/drawing/2014/main" id="{BAB06C21-C1F7-F197-32D6-C95E1A442533}"/>
                  </a:ext>
                </a:extLst>
              </p:cNvPr>
              <p:cNvPicPr/>
              <p:nvPr/>
            </p:nvPicPr>
            <p:blipFill>
              <a:blip r:embed="rId382"/>
              <a:stretch>
                <a:fillRect/>
              </a:stretch>
            </p:blipFill>
            <p:spPr>
              <a:xfrm>
                <a:off x="1670401" y="5726221"/>
                <a:ext cx="201709" cy="188067"/>
              </a:xfrm>
              <a:prstGeom prst="rect">
                <a:avLst/>
              </a:prstGeom>
            </p:spPr>
          </p:pic>
        </mc:Fallback>
      </mc:AlternateContent>
      <mc:AlternateContent xmlns:mc="http://schemas.openxmlformats.org/markup-compatibility/2006" xmlns:p14="http://schemas.microsoft.com/office/powerpoint/2010/main">
        <mc:Choice Requires="p14">
          <p:contentPart p14:bwMode="auto" r:id="rId383">
            <p14:nvContentPartPr>
              <p14:cNvPr id="211" name="Ink 210">
                <a:extLst>
                  <a:ext uri="{FF2B5EF4-FFF2-40B4-BE49-F238E27FC236}">
                    <a16:creationId xmlns:a16="http://schemas.microsoft.com/office/drawing/2014/main" id="{42BB23CA-F0D4-238E-E8E2-6D2402175441}"/>
                  </a:ext>
                </a:extLst>
              </p14:cNvPr>
              <p14:cNvContentPartPr/>
              <p14:nvPr/>
            </p14:nvContentPartPr>
            <p14:xfrm>
              <a:off x="939047" y="5738902"/>
              <a:ext cx="93745" cy="200025"/>
            </p14:xfrm>
          </p:contentPart>
        </mc:Choice>
        <mc:Fallback xmlns="">
          <p:pic>
            <p:nvPicPr>
              <p:cNvPr id="211" name="Ink 210">
                <a:extLst>
                  <a:ext uri="{FF2B5EF4-FFF2-40B4-BE49-F238E27FC236}">
                    <a16:creationId xmlns:a16="http://schemas.microsoft.com/office/drawing/2014/main" id="{42BB23CA-F0D4-238E-E8E2-6D2402175441}"/>
                  </a:ext>
                </a:extLst>
              </p:cNvPr>
              <p:cNvPicPr/>
              <p:nvPr/>
            </p:nvPicPr>
            <p:blipFill>
              <a:blip r:embed="rId384"/>
              <a:stretch>
                <a:fillRect/>
              </a:stretch>
            </p:blipFill>
            <p:spPr>
              <a:xfrm>
                <a:off x="920593" y="5721169"/>
                <a:ext cx="130283" cy="235136"/>
              </a:xfrm>
              <a:prstGeom prst="rect">
                <a:avLst/>
              </a:prstGeom>
            </p:spPr>
          </p:pic>
        </mc:Fallback>
      </mc:AlternateContent>
      <p:sp>
        <p:nvSpPr>
          <p:cNvPr id="6" name="TextBox 5">
            <a:extLst>
              <a:ext uri="{FF2B5EF4-FFF2-40B4-BE49-F238E27FC236}">
                <a16:creationId xmlns:a16="http://schemas.microsoft.com/office/drawing/2014/main" id="{2C029E0F-A808-4B27-8A80-553336EA2EB8}"/>
              </a:ext>
            </a:extLst>
          </p:cNvPr>
          <p:cNvSpPr txBox="1"/>
          <p:nvPr/>
        </p:nvSpPr>
        <p:spPr>
          <a:xfrm>
            <a:off x="2452984" y="58057"/>
            <a:ext cx="3897420" cy="923330"/>
          </a:xfrm>
          <a:prstGeom prst="rect">
            <a:avLst/>
          </a:prstGeom>
          <a:noFill/>
        </p:spPr>
        <p:txBody>
          <a:bodyPr wrap="square" rtlCol="0">
            <a:spAutoFit/>
          </a:bodyPr>
          <a:lstStyle/>
          <a:p>
            <a:r>
              <a:rPr lang="en-US" sz="5400" dirty="0"/>
              <a:t>Higgs</a:t>
            </a:r>
          </a:p>
        </p:txBody>
      </p:sp>
    </p:spTree>
    <p:extLst>
      <p:ext uri="{BB962C8B-B14F-4D97-AF65-F5344CB8AC3E}">
        <p14:creationId xmlns:p14="http://schemas.microsoft.com/office/powerpoint/2010/main" val="5700538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B79CD56-AFAA-410E-BDE1-C9BCF533E5E6}"/>
              </a:ext>
            </a:extLst>
          </p:cNvPr>
          <p:cNvSpPr>
            <a:spLocks noGrp="1"/>
          </p:cNvSpPr>
          <p:nvPr>
            <p:ph type="dt" sz="half" idx="10"/>
          </p:nvPr>
        </p:nvSpPr>
        <p:spPr/>
        <p:txBody>
          <a:bodyPr/>
          <a:lstStyle/>
          <a:p>
            <a:r>
              <a:rPr lang="en-US" altLang="zh-CN"/>
              <a:t>05/30/2022</a:t>
            </a:r>
            <a:endParaRPr lang="zh-CN" altLang="en-US" dirty="0"/>
          </a:p>
        </p:txBody>
      </p:sp>
      <p:sp>
        <p:nvSpPr>
          <p:cNvPr id="3" name="Footer Placeholder 2">
            <a:extLst>
              <a:ext uri="{FF2B5EF4-FFF2-40B4-BE49-F238E27FC236}">
                <a16:creationId xmlns:a16="http://schemas.microsoft.com/office/drawing/2014/main" id="{1E2B37D7-388F-D7AD-4B62-F3E24CFD3C58}"/>
              </a:ext>
            </a:extLst>
          </p:cNvPr>
          <p:cNvSpPr>
            <a:spLocks noGrp="1"/>
          </p:cNvSpPr>
          <p:nvPr>
            <p:ph type="ftr" sz="quarter" idx="11"/>
          </p:nvPr>
        </p:nvSpPr>
        <p:spPr/>
        <p:txBody>
          <a:bodyPr/>
          <a:lstStyle/>
          <a:p>
            <a:r>
              <a:rPr lang="en-US" altLang="zh-CN"/>
              <a:t>Future Colliders                       Zhen Liu                              Marcela Carlos Fest</a:t>
            </a:r>
            <a:endParaRPr lang="zh-CN" altLang="en-US" dirty="0"/>
          </a:p>
        </p:txBody>
      </p:sp>
      <p:sp>
        <p:nvSpPr>
          <p:cNvPr id="4" name="Slide Number Placeholder 3">
            <a:extLst>
              <a:ext uri="{FF2B5EF4-FFF2-40B4-BE49-F238E27FC236}">
                <a16:creationId xmlns:a16="http://schemas.microsoft.com/office/drawing/2014/main" id="{031F167B-97AD-46A8-37F5-5B3D175B1AFA}"/>
              </a:ext>
            </a:extLst>
          </p:cNvPr>
          <p:cNvSpPr>
            <a:spLocks noGrp="1"/>
          </p:cNvSpPr>
          <p:nvPr>
            <p:ph type="sldNum" sz="quarter" idx="12"/>
          </p:nvPr>
        </p:nvSpPr>
        <p:spPr/>
        <p:txBody>
          <a:bodyPr/>
          <a:lstStyle/>
          <a:p>
            <a:fld id="{5DD3DB80-B894-403A-B48E-6FDC1A72010E}" type="slidenum">
              <a:rPr lang="zh-CN" altLang="en-US" smtClean="0"/>
              <a:pPr/>
              <a:t>13</a:t>
            </a:fld>
            <a:endParaRPr lang="zh-CN" altLang="en-US" dirty="0"/>
          </a:p>
        </p:txBody>
      </p:sp>
      <p:sp>
        <p:nvSpPr>
          <p:cNvPr id="5" name="Title 4">
            <a:extLst>
              <a:ext uri="{FF2B5EF4-FFF2-40B4-BE49-F238E27FC236}">
                <a16:creationId xmlns:a16="http://schemas.microsoft.com/office/drawing/2014/main" id="{C3088F1A-514A-6B0C-107B-6AE2D924FC3C}"/>
              </a:ext>
            </a:extLst>
          </p:cNvPr>
          <p:cNvSpPr>
            <a:spLocks noGrp="1"/>
          </p:cNvSpPr>
          <p:nvPr>
            <p:ph type="title"/>
          </p:nvPr>
        </p:nvSpPr>
        <p:spPr>
          <a:xfrm>
            <a:off x="669924" y="1"/>
            <a:ext cx="2561713" cy="2385390"/>
          </a:xfrm>
        </p:spPr>
        <p:txBody>
          <a:bodyPr>
            <a:normAutofit fontScale="90000"/>
          </a:bodyPr>
          <a:lstStyle/>
          <a:p>
            <a:r>
              <a:rPr lang="en-US" dirty="0"/>
              <a:t>Intro from Y. Wang (Marcela’s first graduate student)</a:t>
            </a:r>
          </a:p>
        </p:txBody>
      </p:sp>
      <p:pic>
        <p:nvPicPr>
          <p:cNvPr id="8" name="Picture 7">
            <a:extLst>
              <a:ext uri="{FF2B5EF4-FFF2-40B4-BE49-F238E27FC236}">
                <a16:creationId xmlns:a16="http://schemas.microsoft.com/office/drawing/2014/main" id="{5E388A8C-9D52-B588-9531-0D1E5CB3F639}"/>
              </a:ext>
            </a:extLst>
          </p:cNvPr>
          <p:cNvPicPr>
            <a:picLocks noChangeAspect="1"/>
          </p:cNvPicPr>
          <p:nvPr/>
        </p:nvPicPr>
        <p:blipFill>
          <a:blip r:embed="rId2"/>
          <a:stretch>
            <a:fillRect/>
          </a:stretch>
        </p:blipFill>
        <p:spPr>
          <a:xfrm>
            <a:off x="3274486" y="28333"/>
            <a:ext cx="8917514" cy="6474698"/>
          </a:xfrm>
          <a:prstGeom prst="rect">
            <a:avLst/>
          </a:prstGeom>
        </p:spPr>
      </p:pic>
      <p:sp>
        <p:nvSpPr>
          <p:cNvPr id="9" name="Rectangle: Rounded Corners 8">
            <a:extLst>
              <a:ext uri="{FF2B5EF4-FFF2-40B4-BE49-F238E27FC236}">
                <a16:creationId xmlns:a16="http://schemas.microsoft.com/office/drawing/2014/main" id="{7C828B76-0F94-16F9-6827-F61C4A1C7B48}"/>
              </a:ext>
            </a:extLst>
          </p:cNvPr>
          <p:cNvSpPr/>
          <p:nvPr/>
        </p:nvSpPr>
        <p:spPr>
          <a:xfrm>
            <a:off x="3101009" y="6304248"/>
            <a:ext cx="1022310" cy="198783"/>
          </a:xfrm>
          <a:prstGeom prst="round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506AFBF0-2B58-341F-020F-9D129ED076E2}"/>
              </a:ext>
            </a:extLst>
          </p:cNvPr>
          <p:cNvPicPr>
            <a:picLocks noChangeAspect="1"/>
          </p:cNvPicPr>
          <p:nvPr/>
        </p:nvPicPr>
        <p:blipFill>
          <a:blip r:embed="rId3"/>
          <a:stretch>
            <a:fillRect/>
          </a:stretch>
        </p:blipFill>
        <p:spPr>
          <a:xfrm>
            <a:off x="304778" y="2987302"/>
            <a:ext cx="9901310" cy="742955"/>
          </a:xfrm>
          <a:prstGeom prst="rect">
            <a:avLst/>
          </a:prstGeom>
        </p:spPr>
      </p:pic>
      <p:pic>
        <p:nvPicPr>
          <p:cNvPr id="14" name="Picture 13">
            <a:extLst>
              <a:ext uri="{FF2B5EF4-FFF2-40B4-BE49-F238E27FC236}">
                <a16:creationId xmlns:a16="http://schemas.microsoft.com/office/drawing/2014/main" id="{6D14AA2B-1735-F624-6D95-78C975B0B5E4}"/>
              </a:ext>
            </a:extLst>
          </p:cNvPr>
          <p:cNvPicPr>
            <a:picLocks noChangeAspect="1"/>
          </p:cNvPicPr>
          <p:nvPr/>
        </p:nvPicPr>
        <p:blipFill>
          <a:blip r:embed="rId4"/>
          <a:stretch>
            <a:fillRect/>
          </a:stretch>
        </p:blipFill>
        <p:spPr>
          <a:xfrm>
            <a:off x="669924" y="4066165"/>
            <a:ext cx="2215800" cy="585821"/>
          </a:xfrm>
          <a:prstGeom prst="rect">
            <a:avLst/>
          </a:prstGeom>
        </p:spPr>
      </p:pic>
    </p:spTree>
    <p:extLst>
      <p:ext uri="{BB962C8B-B14F-4D97-AF65-F5344CB8AC3E}">
        <p14:creationId xmlns:p14="http://schemas.microsoft.com/office/powerpoint/2010/main" val="28333764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4D0C8707-84F3-4E0F-9DF5-D7EF1C238317}"/>
              </a:ext>
            </a:extLst>
          </p:cNvPr>
          <p:cNvSpPr>
            <a:spLocks noGrp="1"/>
          </p:cNvSpPr>
          <p:nvPr>
            <p:ph type="dt" sz="half" idx="10"/>
          </p:nvPr>
        </p:nvSpPr>
        <p:spPr/>
        <p:txBody>
          <a:bodyPr/>
          <a:lstStyle/>
          <a:p>
            <a:r>
              <a:rPr lang="en-US" altLang="zh-CN">
                <a:latin typeface="Georgia" panose="02040502050405020303" pitchFamily="18" charset="0"/>
                <a:ea typeface="Microsoft YaHei" panose="020B0503020204020204" pitchFamily="34" charset="-122"/>
                <a:sym typeface="Georgia" panose="02040502050405020303" pitchFamily="18" charset="0"/>
              </a:rPr>
              <a:t>05/30/2022</a:t>
            </a:r>
            <a:endParaRPr lang="zh-CN" altLang="en-US" dirty="0">
              <a:latin typeface="Georgia" panose="02040502050405020303" pitchFamily="18" charset="0"/>
              <a:ea typeface="Microsoft YaHei" panose="020B0503020204020204" pitchFamily="34" charset="-122"/>
              <a:sym typeface="Georgia" panose="02040502050405020303" pitchFamily="18" charset="0"/>
            </a:endParaRPr>
          </a:p>
        </p:txBody>
      </p:sp>
      <p:sp>
        <p:nvSpPr>
          <p:cNvPr id="6" name="Footer Placeholder 5">
            <a:extLst>
              <a:ext uri="{FF2B5EF4-FFF2-40B4-BE49-F238E27FC236}">
                <a16:creationId xmlns:a16="http://schemas.microsoft.com/office/drawing/2014/main" id="{D16044EE-5D6D-4966-AAB1-9EA44B1B6F94}"/>
              </a:ext>
            </a:extLst>
          </p:cNvPr>
          <p:cNvSpPr>
            <a:spLocks noGrp="1"/>
          </p:cNvSpPr>
          <p:nvPr>
            <p:ph type="ftr" sz="quarter" idx="11"/>
          </p:nvPr>
        </p:nvSpPr>
        <p:spPr/>
        <p:txBody>
          <a:bodyPr/>
          <a:lstStyle/>
          <a:p>
            <a:r>
              <a:rPr lang="en-US" altLang="zh-CN">
                <a:latin typeface="Georgia" panose="02040502050405020303" pitchFamily="18" charset="0"/>
                <a:ea typeface="Microsoft YaHei" panose="020B0503020204020204" pitchFamily="34" charset="-122"/>
                <a:sym typeface="Georgia" panose="02040502050405020303" pitchFamily="18" charset="0"/>
              </a:rPr>
              <a:t>Future Colliders                       Zhen Liu                              Marcela Carlos Fest</a:t>
            </a:r>
            <a:endParaRPr lang="zh-CN" altLang="en-US" dirty="0">
              <a:latin typeface="Georgia" panose="02040502050405020303" pitchFamily="18" charset="0"/>
              <a:ea typeface="Microsoft YaHei" panose="020B0503020204020204" pitchFamily="34" charset="-122"/>
              <a:sym typeface="Georgia" panose="02040502050405020303" pitchFamily="18" charset="0"/>
            </a:endParaRPr>
          </a:p>
        </p:txBody>
      </p:sp>
      <p:sp>
        <p:nvSpPr>
          <p:cNvPr id="3" name="Slide Number Placeholder 2">
            <a:extLst>
              <a:ext uri="{FF2B5EF4-FFF2-40B4-BE49-F238E27FC236}">
                <a16:creationId xmlns:a16="http://schemas.microsoft.com/office/drawing/2014/main" id="{A723DD99-0EF1-4FC0-9908-C3EB114B005C}"/>
              </a:ext>
            </a:extLst>
          </p:cNvPr>
          <p:cNvSpPr>
            <a:spLocks noGrp="1"/>
          </p:cNvSpPr>
          <p:nvPr>
            <p:ph type="sldNum" sz="quarter" idx="12"/>
          </p:nvPr>
        </p:nvSpPr>
        <p:spPr/>
        <p:txBody>
          <a:bodyPr/>
          <a:lstStyle/>
          <a:p>
            <a:fld id="{5DD3DB80-B894-403A-B48E-6FDC1A72010E}" type="slidenum">
              <a:rPr lang="zh-CN" altLang="en-US" smtClean="0">
                <a:latin typeface="Georgia" panose="02040502050405020303" pitchFamily="18" charset="0"/>
                <a:ea typeface="Microsoft YaHei" panose="020B0503020204020204" pitchFamily="34" charset="-122"/>
                <a:sym typeface="Georgia" panose="02040502050405020303" pitchFamily="18" charset="0"/>
              </a:rPr>
              <a:pPr/>
              <a:t>14</a:t>
            </a:fld>
            <a:endParaRPr lang="zh-CN" altLang="en-US">
              <a:latin typeface="Georgia" panose="02040502050405020303" pitchFamily="18" charset="0"/>
              <a:ea typeface="Microsoft YaHei" panose="020B0503020204020204" pitchFamily="34" charset="-122"/>
              <a:sym typeface="Georgia" panose="02040502050405020303" pitchFamily="18" charset="0"/>
            </a:endParaRPr>
          </a:p>
        </p:txBody>
      </p:sp>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A513989F-0E3E-4414-B5B6-280FC203F09F}"/>
                  </a:ext>
                </a:extLst>
              </p:cNvPr>
              <p:cNvSpPr>
                <a:spLocks noGrp="1"/>
              </p:cNvSpPr>
              <p:nvPr>
                <p:ph type="title"/>
              </p:nvPr>
            </p:nvSpPr>
            <p:spPr/>
            <p:txBody>
              <a:bodyPr/>
              <a:lstStyle/>
              <a:p>
                <a:r>
                  <a:rPr lang="en-US" dirty="0">
                    <a:latin typeface="Georgia" panose="02040502050405020303" pitchFamily="18" charset="0"/>
                    <a:ea typeface="Microsoft YaHei" panose="020B0503020204020204" pitchFamily="34" charset="-122"/>
                    <a:sym typeface="Georgia" panose="02040502050405020303" pitchFamily="18" charset="0"/>
                  </a:rPr>
                  <a:t>Beyond classical (recent </a:t>
                </a:r>
                <a14:m>
                  <m:oMath xmlns:m="http://schemas.openxmlformats.org/officeDocument/2006/math">
                    <m:r>
                      <a:rPr lang="en-US" b="1" i="1" smtClean="0">
                        <a:latin typeface="Cambria Math" panose="02040503050406030204" pitchFamily="18" charset="0"/>
                        <a:sym typeface="Georgia" panose="02040502050405020303" pitchFamily="18" charset="0"/>
                      </a:rPr>
                      <m:t>𝝓</m:t>
                    </m:r>
                    <m:r>
                      <a:rPr lang="en-US" b="1" i="1" smtClean="0">
                        <a:latin typeface="Cambria Math" panose="02040503050406030204" pitchFamily="18" charset="0"/>
                        <a:sym typeface="Georgia" panose="02040502050405020303" pitchFamily="18" charset="0"/>
                      </a:rPr>
                      <m:t>→</m:t>
                    </m:r>
                    <m:r>
                      <a:rPr lang="en-US" b="1" i="1" smtClean="0">
                        <a:latin typeface="Cambria Math" panose="02040503050406030204" pitchFamily="18" charset="0"/>
                        <a:sym typeface="Georgia" panose="02040502050405020303" pitchFamily="18" charset="0"/>
                      </a:rPr>
                      <m:t>𝒕</m:t>
                    </m:r>
                    <m:acc>
                      <m:accPr>
                        <m:chr m:val="̅"/>
                        <m:ctrlPr>
                          <a:rPr lang="en-US" b="1" i="1" smtClean="0">
                            <a:latin typeface="Cambria Math" panose="02040503050406030204" pitchFamily="18" charset="0"/>
                            <a:sym typeface="Georgia" panose="02040502050405020303" pitchFamily="18" charset="0"/>
                          </a:rPr>
                        </m:ctrlPr>
                      </m:accPr>
                      <m:e>
                        <m:r>
                          <a:rPr lang="en-US" b="1" i="1" smtClean="0">
                            <a:latin typeface="Cambria Math" panose="02040503050406030204" pitchFamily="18" charset="0"/>
                            <a:sym typeface="Georgia" panose="02040502050405020303" pitchFamily="18" charset="0"/>
                          </a:rPr>
                          <m:t>𝒕</m:t>
                        </m:r>
                      </m:e>
                    </m:acc>
                  </m:oMath>
                </a14:m>
                <a:r>
                  <a:rPr lang="en-US" dirty="0">
                    <a:latin typeface="Georgia" panose="02040502050405020303" pitchFamily="18" charset="0"/>
                    <a:ea typeface="Microsoft YaHei" panose="020B0503020204020204" pitchFamily="34" charset="-122"/>
                    <a:sym typeface="Georgia" panose="02040502050405020303" pitchFamily="18" charset="0"/>
                  </a:rPr>
                  <a:t> search)</a:t>
                </a:r>
              </a:p>
            </p:txBody>
          </p:sp>
        </mc:Choice>
        <mc:Fallback xmlns="">
          <p:sp>
            <p:nvSpPr>
              <p:cNvPr id="2" name="Title 1">
                <a:extLst>
                  <a:ext uri="{FF2B5EF4-FFF2-40B4-BE49-F238E27FC236}">
                    <a16:creationId xmlns:a16="http://schemas.microsoft.com/office/drawing/2014/main" id="{A513989F-0E3E-4414-B5B6-280FC203F09F}"/>
                  </a:ext>
                </a:extLst>
              </p:cNvPr>
              <p:cNvSpPr>
                <a:spLocks noGrp="1" noRot="1" noChangeAspect="1" noMove="1" noResize="1" noEditPoints="1" noAdjustHandles="1" noChangeArrowheads="1" noChangeShapeType="1" noTextEdit="1"/>
              </p:cNvSpPr>
              <p:nvPr>
                <p:ph type="title"/>
              </p:nvPr>
            </p:nvSpPr>
            <p:spPr>
              <a:blipFill>
                <a:blip r:embed="rId3"/>
                <a:stretch>
                  <a:fillRect l="-1180" b="-16568"/>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084025C1-CFA5-48C7-A30C-E2B3C1A4DDF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0" y="2753590"/>
            <a:ext cx="5913154" cy="3771900"/>
          </a:xfrm>
          <a:prstGeom prst="rect">
            <a:avLst/>
          </a:prstGeom>
        </p:spPr>
      </p:pic>
      <p:pic>
        <p:nvPicPr>
          <p:cNvPr id="7" name="Picture 6">
            <a:extLst>
              <a:ext uri="{FF2B5EF4-FFF2-40B4-BE49-F238E27FC236}">
                <a16:creationId xmlns:a16="http://schemas.microsoft.com/office/drawing/2014/main" id="{45EE7BBA-D27E-4B1D-884D-F4177284F49B}"/>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6056195" y="1130300"/>
            <a:ext cx="5671511" cy="3622206"/>
          </a:xfrm>
          <a:prstGeom prst="rect">
            <a:avLst/>
          </a:prstGeom>
        </p:spPr>
      </p:pic>
      <p:pic>
        <p:nvPicPr>
          <p:cNvPr id="238" name="Picture 237">
            <a:extLst>
              <a:ext uri="{FF2B5EF4-FFF2-40B4-BE49-F238E27FC236}">
                <a16:creationId xmlns:a16="http://schemas.microsoft.com/office/drawing/2014/main" id="{BC36CBA0-3A70-425E-83E4-51D692C46D94}"/>
              </a:ext>
            </a:extLst>
          </p:cNvPr>
          <p:cNvPicPr>
            <a:picLocks noChangeAspect="1"/>
          </p:cNvPicPr>
          <p:nvPr/>
        </p:nvPicPr>
        <p:blipFill rotWithShape="1">
          <a:blip r:embed="rId6">
            <a:extLst>
              <a:ext uri="{28A0092B-C50C-407E-A947-70E740481C1C}">
                <a14:useLocalDpi xmlns:a14="http://schemas.microsoft.com/office/drawing/2010/main" val="0"/>
              </a:ext>
            </a:extLst>
          </a:blip>
          <a:srcRect b="62387"/>
          <a:stretch/>
        </p:blipFill>
        <p:spPr>
          <a:xfrm>
            <a:off x="660400" y="1322300"/>
            <a:ext cx="3189421" cy="1504028"/>
          </a:xfrm>
          <a:prstGeom prst="rect">
            <a:avLst/>
          </a:prstGeom>
        </p:spPr>
      </p:pic>
      <p:sp>
        <p:nvSpPr>
          <p:cNvPr id="242" name="TextBox 241">
            <a:extLst>
              <a:ext uri="{FF2B5EF4-FFF2-40B4-BE49-F238E27FC236}">
                <a16:creationId xmlns:a16="http://schemas.microsoft.com/office/drawing/2014/main" id="{1ECE05F7-06A8-4825-93BC-0F4165DEC74C}"/>
              </a:ext>
            </a:extLst>
          </p:cNvPr>
          <p:cNvSpPr txBox="1"/>
          <p:nvPr/>
        </p:nvSpPr>
        <p:spPr>
          <a:xfrm>
            <a:off x="6203592" y="4814614"/>
            <a:ext cx="5629172" cy="1754326"/>
          </a:xfrm>
          <a:prstGeom prst="rect">
            <a:avLst/>
          </a:prstGeom>
          <a:noFill/>
        </p:spPr>
        <p:txBody>
          <a:bodyPr wrap="square">
            <a:spAutoFit/>
          </a:bodyPr>
          <a:lstStyle/>
          <a:p>
            <a:r>
              <a:rPr lang="en-US" sz="1200" dirty="0">
                <a:ea typeface="Microsoft YaHei" panose="020B0503020204020204" pitchFamily="34" charset="-122"/>
                <a:sym typeface="Georgia" panose="02040502050405020303" pitchFamily="18" charset="0"/>
              </a:rPr>
              <a:t>D. </a:t>
            </a:r>
            <a:r>
              <a:rPr lang="en-US" sz="1200" dirty="0" err="1">
                <a:ea typeface="Microsoft YaHei" panose="020B0503020204020204" pitchFamily="34" charset="-122"/>
                <a:sym typeface="Georgia" panose="02040502050405020303" pitchFamily="18" charset="0"/>
              </a:rPr>
              <a:t>Dicus</a:t>
            </a:r>
            <a:r>
              <a:rPr lang="en-US" sz="1200" dirty="0">
                <a:ea typeface="Microsoft YaHei" panose="020B0503020204020204" pitchFamily="34" charset="-122"/>
                <a:sym typeface="Georgia" panose="02040502050405020303" pitchFamily="18" charset="0"/>
              </a:rPr>
              <a:t>, A. </a:t>
            </a:r>
            <a:r>
              <a:rPr lang="en-US" sz="1200" dirty="0" err="1">
                <a:ea typeface="Microsoft YaHei" panose="020B0503020204020204" pitchFamily="34" charset="-122"/>
                <a:sym typeface="Georgia" panose="02040502050405020303" pitchFamily="18" charset="0"/>
              </a:rPr>
              <a:t>Stange</a:t>
            </a:r>
            <a:r>
              <a:rPr lang="en-US" sz="1200" dirty="0">
                <a:ea typeface="Microsoft YaHei" panose="020B0503020204020204" pitchFamily="34" charset="-122"/>
                <a:sym typeface="Georgia" panose="02040502050405020303" pitchFamily="18" charset="0"/>
              </a:rPr>
              <a:t>, S. </a:t>
            </a:r>
            <a:r>
              <a:rPr lang="en-US" sz="1200" dirty="0" err="1">
                <a:ea typeface="Microsoft YaHei" panose="020B0503020204020204" pitchFamily="34" charset="-122"/>
                <a:sym typeface="Georgia" panose="02040502050405020303" pitchFamily="18" charset="0"/>
              </a:rPr>
              <a:t>Willenbrock</a:t>
            </a:r>
            <a:r>
              <a:rPr lang="en-US" sz="1200" dirty="0">
                <a:ea typeface="Microsoft YaHei" panose="020B0503020204020204" pitchFamily="34" charset="-122"/>
                <a:sym typeface="Georgia" panose="02040502050405020303" pitchFamily="18" charset="0"/>
              </a:rPr>
              <a:t>, </a:t>
            </a:r>
            <a:r>
              <a:rPr lang="en-US" sz="1200" dirty="0">
                <a:ea typeface="Microsoft YaHei" panose="020B0503020204020204" pitchFamily="34" charset="-122"/>
                <a:sym typeface="Georgia" panose="02040502050405020303" pitchFamily="18" charset="0"/>
                <a:hlinkClick r:id="rId7"/>
              </a:rPr>
              <a:t>hep-ph/9404359</a:t>
            </a:r>
            <a:r>
              <a:rPr lang="en-US" sz="1200" dirty="0">
                <a:ea typeface="Microsoft YaHei" panose="020B0503020204020204" pitchFamily="34" charset="-122"/>
                <a:sym typeface="Georgia" panose="02040502050405020303" pitchFamily="18" charset="0"/>
              </a:rPr>
              <a:t>, Focusing on ttbar @LHC, </a:t>
            </a:r>
            <a:r>
              <a:rPr lang="is-IS" sz="1200" dirty="0">
                <a:solidFill>
                  <a:schemeClr val="accent3"/>
                </a:solidFill>
                <a:ea typeface="Microsoft YaHei" panose="020B0503020204020204" pitchFamily="34" charset="-122"/>
                <a:sym typeface="Georgia" panose="02040502050405020303" pitchFamily="18" charset="0"/>
              </a:rPr>
              <a:t>M. Carena</a:t>
            </a:r>
            <a:r>
              <a:rPr lang="is-IS" sz="1200" dirty="0">
                <a:ea typeface="Microsoft YaHei" panose="020B0503020204020204" pitchFamily="34" charset="-122"/>
                <a:sym typeface="Georgia" panose="02040502050405020303" pitchFamily="18" charset="0"/>
              </a:rPr>
              <a:t>, ZL, </a:t>
            </a:r>
            <a:r>
              <a:rPr lang="is-IS" sz="1200" dirty="0">
                <a:ea typeface="Microsoft YaHei" panose="020B0503020204020204" pitchFamily="34" charset="-122"/>
                <a:sym typeface="Georgia" panose="02040502050405020303" pitchFamily="18" charset="0"/>
                <a:hlinkClick r:id="rId8"/>
              </a:rPr>
              <a:t>arXiv:1608.07282 </a:t>
            </a:r>
            <a:endParaRPr lang="is-IS" sz="1200" dirty="0">
              <a:ea typeface="Microsoft YaHei" panose="020B0503020204020204" pitchFamily="34" charset="-122"/>
              <a:sym typeface="Georgia" panose="02040502050405020303" pitchFamily="18" charset="0"/>
            </a:endParaRPr>
          </a:p>
          <a:p>
            <a:endParaRPr lang="is-IS" sz="1200" b="1" dirty="0">
              <a:ea typeface="Microsoft YaHei" panose="020B0503020204020204" pitchFamily="34" charset="-122"/>
              <a:sym typeface="Georgia" panose="02040502050405020303" pitchFamily="18" charset="0"/>
            </a:endParaRPr>
          </a:p>
          <a:p>
            <a:r>
              <a:rPr lang="en-US" sz="1200" dirty="0">
                <a:ea typeface="Microsoft YaHei" panose="020B0503020204020204" pitchFamily="34" charset="-122"/>
                <a:sym typeface="Georgia" panose="02040502050405020303" pitchFamily="18" charset="0"/>
              </a:rPr>
              <a:t>Other channels and effects, including </a:t>
            </a:r>
            <a:r>
              <a:rPr lang="en-US" sz="1200" dirty="0" err="1">
                <a:ea typeface="Microsoft YaHei" panose="020B0503020204020204" pitchFamily="34" charset="-122"/>
                <a:sym typeface="Georgia" panose="02040502050405020303" pitchFamily="18" charset="0"/>
              </a:rPr>
              <a:t>ttH</a:t>
            </a:r>
            <a:r>
              <a:rPr lang="en-US" sz="1200" dirty="0">
                <a:ea typeface="Microsoft YaHei" panose="020B0503020204020204" pitchFamily="34" charset="-122"/>
                <a:sym typeface="Georgia" panose="02040502050405020303" pitchFamily="18" charset="0"/>
              </a:rPr>
              <a:t>, </a:t>
            </a:r>
            <a:r>
              <a:rPr lang="en-US" sz="1200" dirty="0" err="1">
                <a:ea typeface="Microsoft YaHei" panose="020B0503020204020204" pitchFamily="34" charset="-122"/>
                <a:sym typeface="Georgia" panose="02040502050405020303" pitchFamily="18" charset="0"/>
              </a:rPr>
              <a:t>tH</a:t>
            </a:r>
            <a:r>
              <a:rPr lang="en-US" sz="1200" dirty="0">
                <a:ea typeface="Microsoft YaHei" panose="020B0503020204020204" pitchFamily="34" charset="-122"/>
                <a:sym typeface="Georgia" panose="02040502050405020303" pitchFamily="18" charset="0"/>
              </a:rPr>
              <a:t> (see in N. Craig, F. </a:t>
            </a:r>
            <a:r>
              <a:rPr lang="en-US" sz="1200" dirty="0" err="1">
                <a:ea typeface="Microsoft YaHei" panose="020B0503020204020204" pitchFamily="34" charset="-122"/>
                <a:sym typeface="Georgia" panose="02040502050405020303" pitchFamily="18" charset="0"/>
              </a:rPr>
              <a:t>D’Eramo</a:t>
            </a:r>
            <a:r>
              <a:rPr lang="en-US" sz="1200" dirty="0">
                <a:ea typeface="Microsoft YaHei" panose="020B0503020204020204" pitchFamily="34" charset="-122"/>
                <a:sym typeface="Georgia" panose="02040502050405020303" pitchFamily="18" charset="0"/>
              </a:rPr>
              <a:t>, P. </a:t>
            </a:r>
            <a:r>
              <a:rPr lang="en-US" sz="1200" dirty="0" err="1">
                <a:ea typeface="Microsoft YaHei" panose="020B0503020204020204" pitchFamily="34" charset="-122"/>
                <a:sym typeface="Georgia" panose="02040502050405020303" pitchFamily="18" charset="0"/>
              </a:rPr>
              <a:t>Drapper</a:t>
            </a:r>
            <a:r>
              <a:rPr lang="en-US" sz="1200" dirty="0">
                <a:ea typeface="Microsoft YaHei" panose="020B0503020204020204" pitchFamily="34" charset="-122"/>
                <a:sym typeface="Georgia" panose="02040502050405020303" pitchFamily="18" charset="0"/>
              </a:rPr>
              <a:t>, S. Thomas, H. Zhang   </a:t>
            </a:r>
            <a:r>
              <a:rPr lang="is-IS" sz="1200" dirty="0">
                <a:ea typeface="Microsoft YaHei" panose="020B0503020204020204" pitchFamily="34" charset="-122"/>
                <a:sym typeface="Georgia" panose="02040502050405020303" pitchFamily="18" charset="0"/>
                <a:hlinkClick r:id="rId9"/>
              </a:rPr>
              <a:t>arXiv:1504.04630</a:t>
            </a:r>
            <a:r>
              <a:rPr lang="is-IS" sz="1200" dirty="0">
                <a:ea typeface="Microsoft YaHei" panose="020B0503020204020204" pitchFamily="34" charset="-122"/>
                <a:sym typeface="Georgia" panose="02040502050405020303" pitchFamily="18" charset="0"/>
              </a:rPr>
              <a:t> and J. Hajer, Y.-Y. Li, T. Liu J. Shiu </a:t>
            </a:r>
            <a:r>
              <a:rPr lang="is-IS" sz="1200" dirty="0">
                <a:ea typeface="Microsoft YaHei" panose="020B0503020204020204" pitchFamily="34" charset="-122"/>
                <a:sym typeface="Georgia" panose="02040502050405020303" pitchFamily="18" charset="0"/>
                <a:hlinkClick r:id="rId10"/>
              </a:rPr>
              <a:t>arXiv:1504.07617</a:t>
            </a:r>
            <a:r>
              <a:rPr lang="is-IS" sz="1200" dirty="0">
                <a:ea typeface="Microsoft YaHei" panose="020B0503020204020204" pitchFamily="34" charset="-122"/>
                <a:sym typeface="Georgia" panose="02040502050405020303" pitchFamily="18" charset="0"/>
              </a:rPr>
              <a:t>, </a:t>
            </a:r>
            <a:r>
              <a:rPr lang="nb-NO" sz="1200" dirty="0">
                <a:ea typeface="Microsoft YaHei" panose="020B0503020204020204" pitchFamily="34" charset="-122"/>
                <a:sym typeface="Georgia" panose="02040502050405020303" pitchFamily="18" charset="0"/>
              </a:rPr>
              <a:t>S. Gori, I.-W. Kim, N. Shah, K. Zurek </a:t>
            </a:r>
            <a:r>
              <a:rPr lang="is-IS" sz="1200" dirty="0">
                <a:ea typeface="Microsoft YaHei" panose="020B0503020204020204" pitchFamily="34" charset="-122"/>
                <a:sym typeface="Georgia" panose="02040502050405020303" pitchFamily="18" charset="0"/>
                <a:hlinkClick r:id="rId11"/>
              </a:rPr>
              <a:t>arXiv:1602.02782 </a:t>
            </a:r>
            <a:r>
              <a:rPr lang="is-IS" sz="1200" dirty="0">
                <a:ea typeface="Microsoft YaHei" panose="020B0503020204020204" pitchFamily="34" charset="-122"/>
                <a:sym typeface="Georgia" panose="02040502050405020303" pitchFamily="18" charset="0"/>
              </a:rPr>
              <a:t>, </a:t>
            </a:r>
            <a:r>
              <a:rPr lang="en-US" altLang="zh-CN" sz="1200" dirty="0">
                <a:ea typeface="Microsoft YaHei" panose="020B0503020204020204" pitchFamily="34" charset="-122"/>
                <a:sym typeface="Georgia" panose="02040502050405020303" pitchFamily="18" charset="0"/>
              </a:rPr>
              <a:t>N.</a:t>
            </a:r>
            <a:r>
              <a:rPr lang="zh-CN" altLang="en-US" sz="1200" dirty="0">
                <a:ea typeface="Microsoft YaHei" panose="020B0503020204020204" pitchFamily="34" charset="-122"/>
                <a:sym typeface="Georgia" panose="02040502050405020303" pitchFamily="18" charset="0"/>
              </a:rPr>
              <a:t> </a:t>
            </a:r>
            <a:r>
              <a:rPr lang="en-US" altLang="zh-CN" sz="1200" dirty="0">
                <a:ea typeface="Microsoft YaHei" panose="020B0503020204020204" pitchFamily="34" charset="-122"/>
                <a:sym typeface="Georgia" panose="02040502050405020303" pitchFamily="18" charset="0"/>
              </a:rPr>
              <a:t>Craig,</a:t>
            </a:r>
            <a:r>
              <a:rPr lang="zh-CN" altLang="en-US" sz="1200" dirty="0">
                <a:ea typeface="Microsoft YaHei" panose="020B0503020204020204" pitchFamily="34" charset="-122"/>
                <a:sym typeface="Georgia" panose="02040502050405020303" pitchFamily="18" charset="0"/>
              </a:rPr>
              <a:t> </a:t>
            </a:r>
            <a:r>
              <a:rPr lang="en-US" altLang="zh-CN" sz="1200" dirty="0">
                <a:ea typeface="Microsoft YaHei" panose="020B0503020204020204" pitchFamily="34" charset="-122"/>
                <a:sym typeface="Georgia" panose="02040502050405020303" pitchFamily="18" charset="0"/>
              </a:rPr>
              <a:t>J.</a:t>
            </a:r>
            <a:r>
              <a:rPr lang="zh-CN" altLang="en-US" sz="1200" dirty="0">
                <a:ea typeface="Microsoft YaHei" panose="020B0503020204020204" pitchFamily="34" charset="-122"/>
                <a:sym typeface="Georgia" panose="02040502050405020303" pitchFamily="18" charset="0"/>
              </a:rPr>
              <a:t> </a:t>
            </a:r>
            <a:r>
              <a:rPr lang="en-US" altLang="zh-CN" sz="1200" dirty="0" err="1">
                <a:ea typeface="Microsoft YaHei" panose="020B0503020204020204" pitchFamily="34" charset="-122"/>
                <a:sym typeface="Georgia" panose="02040502050405020303" pitchFamily="18" charset="0"/>
              </a:rPr>
              <a:t>Hajer</a:t>
            </a:r>
            <a:r>
              <a:rPr lang="en-US" altLang="zh-CN" sz="1200" dirty="0">
                <a:ea typeface="Microsoft YaHei" panose="020B0503020204020204" pitchFamily="34" charset="-122"/>
                <a:sym typeface="Georgia" panose="02040502050405020303" pitchFamily="18" charset="0"/>
              </a:rPr>
              <a:t>,</a:t>
            </a:r>
            <a:r>
              <a:rPr lang="zh-CN" altLang="en-US" sz="1200" dirty="0">
                <a:ea typeface="Microsoft YaHei" panose="020B0503020204020204" pitchFamily="34" charset="-122"/>
                <a:sym typeface="Georgia" panose="02040502050405020303" pitchFamily="18" charset="0"/>
              </a:rPr>
              <a:t> </a:t>
            </a:r>
            <a:r>
              <a:rPr lang="en-US" altLang="zh-CN" sz="1200" dirty="0">
                <a:ea typeface="Microsoft YaHei" panose="020B0503020204020204" pitchFamily="34" charset="-122"/>
                <a:sym typeface="Georgia" panose="02040502050405020303" pitchFamily="18" charset="0"/>
              </a:rPr>
              <a:t>Y.</a:t>
            </a:r>
            <a:r>
              <a:rPr lang="zh-CN" altLang="en-US" sz="1200" dirty="0">
                <a:ea typeface="Microsoft YaHei" panose="020B0503020204020204" pitchFamily="34" charset="-122"/>
                <a:sym typeface="Georgia" panose="02040502050405020303" pitchFamily="18" charset="0"/>
              </a:rPr>
              <a:t> </a:t>
            </a:r>
            <a:r>
              <a:rPr lang="en-US" altLang="zh-CN" sz="1200" dirty="0">
                <a:ea typeface="Microsoft YaHei" panose="020B0503020204020204" pitchFamily="34" charset="-122"/>
                <a:sym typeface="Georgia" panose="02040502050405020303" pitchFamily="18" charset="0"/>
              </a:rPr>
              <a:t>Li,</a:t>
            </a:r>
            <a:r>
              <a:rPr lang="zh-CN" altLang="en-US" sz="1200" dirty="0">
                <a:ea typeface="Microsoft YaHei" panose="020B0503020204020204" pitchFamily="34" charset="-122"/>
                <a:sym typeface="Georgia" panose="02040502050405020303" pitchFamily="18" charset="0"/>
              </a:rPr>
              <a:t> </a:t>
            </a:r>
            <a:r>
              <a:rPr lang="en-US" altLang="zh-CN" sz="1200" dirty="0">
                <a:ea typeface="Microsoft YaHei" panose="020B0503020204020204" pitchFamily="34" charset="-122"/>
                <a:sym typeface="Georgia" panose="02040502050405020303" pitchFamily="18" charset="0"/>
              </a:rPr>
              <a:t>T.</a:t>
            </a:r>
            <a:r>
              <a:rPr lang="zh-CN" altLang="en-US" sz="1200" dirty="0">
                <a:ea typeface="Microsoft YaHei" panose="020B0503020204020204" pitchFamily="34" charset="-122"/>
                <a:sym typeface="Georgia" panose="02040502050405020303" pitchFamily="18" charset="0"/>
              </a:rPr>
              <a:t> </a:t>
            </a:r>
            <a:r>
              <a:rPr lang="en-US" altLang="zh-CN" sz="1200" dirty="0">
                <a:ea typeface="Microsoft YaHei" panose="020B0503020204020204" pitchFamily="34" charset="-122"/>
                <a:sym typeface="Georgia" panose="02040502050405020303" pitchFamily="18" charset="0"/>
              </a:rPr>
              <a:t>Liu,</a:t>
            </a:r>
            <a:r>
              <a:rPr lang="zh-CN" altLang="en-US" sz="1200" dirty="0">
                <a:ea typeface="Microsoft YaHei" panose="020B0503020204020204" pitchFamily="34" charset="-122"/>
                <a:sym typeface="Georgia" panose="02040502050405020303" pitchFamily="18" charset="0"/>
              </a:rPr>
              <a:t> </a:t>
            </a:r>
            <a:r>
              <a:rPr lang="en-US" altLang="zh-CN" sz="1200" dirty="0">
                <a:ea typeface="Microsoft YaHei" panose="020B0503020204020204" pitchFamily="34" charset="-122"/>
                <a:sym typeface="Georgia" panose="02040502050405020303" pitchFamily="18" charset="0"/>
              </a:rPr>
              <a:t>H.</a:t>
            </a:r>
            <a:r>
              <a:rPr lang="zh-CN" altLang="en-US" sz="1200" dirty="0">
                <a:ea typeface="Microsoft YaHei" panose="020B0503020204020204" pitchFamily="34" charset="-122"/>
                <a:sym typeface="Georgia" panose="02040502050405020303" pitchFamily="18" charset="0"/>
              </a:rPr>
              <a:t> </a:t>
            </a:r>
            <a:r>
              <a:rPr lang="en-US" altLang="zh-CN" sz="1200" dirty="0">
                <a:ea typeface="Microsoft YaHei" panose="020B0503020204020204" pitchFamily="34" charset="-122"/>
                <a:sym typeface="Georgia" panose="02040502050405020303" pitchFamily="18" charset="0"/>
              </a:rPr>
              <a:t>Zhang,</a:t>
            </a:r>
            <a:r>
              <a:rPr lang="zh-CN" altLang="en-US" sz="1200" dirty="0">
                <a:ea typeface="Microsoft YaHei" panose="020B0503020204020204" pitchFamily="34" charset="-122"/>
                <a:sym typeface="Georgia" panose="02040502050405020303" pitchFamily="18" charset="0"/>
              </a:rPr>
              <a:t> </a:t>
            </a:r>
            <a:r>
              <a:rPr lang="nb-NO" sz="1200" dirty="0">
                <a:ea typeface="Microsoft YaHei" panose="020B0503020204020204" pitchFamily="34" charset="-122"/>
                <a:sym typeface="Georgia" panose="02040502050405020303" pitchFamily="18" charset="0"/>
                <a:hlinkClick r:id="rId12"/>
              </a:rPr>
              <a:t>arXiv:1605.08744</a:t>
            </a:r>
            <a:r>
              <a:rPr lang="en-US" altLang="zh-CN" sz="1200" dirty="0">
                <a:ea typeface="Microsoft YaHei" panose="020B0503020204020204" pitchFamily="34" charset="-122"/>
                <a:sym typeface="Georgia" panose="02040502050405020303" pitchFamily="18" charset="0"/>
              </a:rPr>
              <a:t>,</a:t>
            </a:r>
            <a:r>
              <a:rPr lang="zh-CN" altLang="en-US" sz="1200" dirty="0">
                <a:ea typeface="Microsoft YaHei" panose="020B0503020204020204" pitchFamily="34" charset="-122"/>
                <a:sym typeface="Georgia" panose="02040502050405020303" pitchFamily="18" charset="0"/>
              </a:rPr>
              <a:t> </a:t>
            </a:r>
            <a:r>
              <a:rPr lang="is-IS" sz="1200" dirty="0">
                <a:ea typeface="Microsoft YaHei" panose="020B0503020204020204" pitchFamily="34" charset="-122"/>
                <a:sym typeface="Georgia" panose="02040502050405020303" pitchFamily="18" charset="0"/>
              </a:rPr>
              <a:t>B. Hespel, F. Maltoni, E. Vryonidou </a:t>
            </a:r>
            <a:r>
              <a:rPr lang="cs-CZ" sz="1200" dirty="0">
                <a:ea typeface="Microsoft YaHei" panose="020B0503020204020204" pitchFamily="34" charset="-122"/>
                <a:sym typeface="Georgia" panose="02040502050405020303" pitchFamily="18" charset="0"/>
                <a:hlinkClick r:id="rId13"/>
              </a:rPr>
              <a:t>arXiv:1606.04149</a:t>
            </a:r>
            <a:r>
              <a:rPr lang="en-US" sz="1200" dirty="0">
                <a:ea typeface="Microsoft YaHei" panose="020B0503020204020204" pitchFamily="34" charset="-122"/>
                <a:sym typeface="Georgia" panose="02040502050405020303" pitchFamily="18" charset="0"/>
              </a:rPr>
              <a:t>, W.S. Hou, M. </a:t>
            </a:r>
            <a:r>
              <a:rPr lang="en-US" sz="1200" dirty="0" err="1">
                <a:ea typeface="Microsoft YaHei" panose="020B0503020204020204" pitchFamily="34" charset="-122"/>
                <a:sym typeface="Georgia" panose="02040502050405020303" pitchFamily="18" charset="0"/>
              </a:rPr>
              <a:t>Kohda</a:t>
            </a:r>
            <a:r>
              <a:rPr lang="en-US" sz="1200" dirty="0">
                <a:ea typeface="Microsoft YaHei" panose="020B0503020204020204" pitchFamily="34" charset="-122"/>
                <a:sym typeface="Georgia" panose="02040502050405020303" pitchFamily="18" charset="0"/>
              </a:rPr>
              <a:t>, T. </a:t>
            </a:r>
            <a:r>
              <a:rPr lang="en-US" sz="1200" dirty="0" err="1">
                <a:ea typeface="Microsoft YaHei" panose="020B0503020204020204" pitchFamily="34" charset="-122"/>
                <a:sym typeface="Georgia" panose="02040502050405020303" pitchFamily="18" charset="0"/>
              </a:rPr>
              <a:t>Modak</a:t>
            </a:r>
            <a:r>
              <a:rPr lang="en-US" sz="1200" dirty="0">
                <a:ea typeface="Microsoft YaHei" panose="020B0503020204020204" pitchFamily="34" charset="-122"/>
                <a:sym typeface="Georgia" panose="02040502050405020303" pitchFamily="18" charset="0"/>
              </a:rPr>
              <a:t> </a:t>
            </a:r>
            <a:r>
              <a:rPr lang="en-US" sz="1200" dirty="0">
                <a:ea typeface="Microsoft YaHei" panose="020B0503020204020204" pitchFamily="34" charset="-122"/>
                <a:sym typeface="Georgia" panose="02040502050405020303" pitchFamily="18" charset="0"/>
                <a:hlinkClick r:id="rId14"/>
              </a:rPr>
              <a:t>1710.07260</a:t>
            </a:r>
            <a:r>
              <a:rPr lang="en-US" sz="1200" dirty="0">
                <a:ea typeface="Microsoft YaHei" panose="020B0503020204020204" pitchFamily="34" charset="-122"/>
                <a:sym typeface="Georgia" panose="02040502050405020303" pitchFamily="18" charset="0"/>
              </a:rPr>
              <a:t>, </a:t>
            </a:r>
            <a:r>
              <a:rPr lang="en-US" sz="1200" dirty="0">
                <a:ea typeface="Microsoft YaHei" panose="020B0503020204020204" pitchFamily="34" charset="-122"/>
                <a:sym typeface="Georgia" panose="02040502050405020303" pitchFamily="18" charset="0"/>
                <a:hlinkClick r:id="rId15"/>
              </a:rPr>
              <a:t>1906.09703</a:t>
            </a:r>
            <a:r>
              <a:rPr lang="en-US" sz="1200" dirty="0">
                <a:ea typeface="Microsoft YaHei" panose="020B0503020204020204" pitchFamily="34" charset="-122"/>
                <a:sym typeface="Georgia" panose="02040502050405020303" pitchFamily="18" charset="0"/>
              </a:rPr>
              <a:t>), </a:t>
            </a:r>
            <a:r>
              <a:rPr lang="en-US" sz="1200" dirty="0" err="1">
                <a:ea typeface="Microsoft YaHei" panose="020B0503020204020204" pitchFamily="34" charset="-122"/>
                <a:sym typeface="Georgia" panose="02040502050405020303" pitchFamily="18" charset="0"/>
              </a:rPr>
              <a:t>H+jet</a:t>
            </a:r>
            <a:r>
              <a:rPr lang="en-US" sz="1200" dirty="0">
                <a:ea typeface="Microsoft YaHei" panose="020B0503020204020204" pitchFamily="34" charset="-122"/>
                <a:sym typeface="Georgia" panose="02040502050405020303" pitchFamily="18" charset="0"/>
              </a:rPr>
              <a:t>, charged Higgs searches,</a:t>
            </a:r>
          </a:p>
        </p:txBody>
      </p:sp>
      <p:pic>
        <p:nvPicPr>
          <p:cNvPr id="244" name="Picture 243">
            <a:extLst>
              <a:ext uri="{FF2B5EF4-FFF2-40B4-BE49-F238E27FC236}">
                <a16:creationId xmlns:a16="http://schemas.microsoft.com/office/drawing/2014/main" id="{4DAF2411-31B5-49B4-B67C-163913243AAF}"/>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056196" y="1130300"/>
            <a:ext cx="5671511" cy="3622206"/>
          </a:xfrm>
          <a:prstGeom prst="rect">
            <a:avLst/>
          </a:prstGeom>
        </p:spPr>
      </p:pic>
      <p:pic>
        <p:nvPicPr>
          <p:cNvPr id="11" name="Picture 10">
            <a:extLst>
              <a:ext uri="{FF2B5EF4-FFF2-40B4-BE49-F238E27FC236}">
                <a16:creationId xmlns:a16="http://schemas.microsoft.com/office/drawing/2014/main" id="{292E781D-CC47-4123-9277-1AD1FCDB8A74}"/>
              </a:ext>
            </a:extLst>
          </p:cNvPr>
          <p:cNvPicPr>
            <a:picLocks noChangeAspect="1"/>
          </p:cNvPicPr>
          <p:nvPr/>
        </p:nvPicPr>
        <p:blipFill>
          <a:blip r:embed="rId17">
            <a:extLst>
              <a:ext uri="{28A0092B-C50C-407E-A947-70E740481C1C}">
                <a14:useLocalDpi xmlns:a14="http://schemas.microsoft.com/office/drawing/2010/main" val="0"/>
              </a:ext>
            </a:extLst>
          </a:blip>
          <a:srcRect/>
          <a:stretch/>
        </p:blipFill>
        <p:spPr>
          <a:xfrm>
            <a:off x="660400" y="1104900"/>
            <a:ext cx="5124884" cy="5303029"/>
          </a:xfrm>
          <a:prstGeom prst="rect">
            <a:avLst/>
          </a:prstGeom>
        </p:spPr>
      </p:pic>
      <p:sp>
        <p:nvSpPr>
          <p:cNvPr id="12" name="TextBox 11">
            <a:extLst>
              <a:ext uri="{FF2B5EF4-FFF2-40B4-BE49-F238E27FC236}">
                <a16:creationId xmlns:a16="http://schemas.microsoft.com/office/drawing/2014/main" id="{DBDDE4E5-AEBF-411A-BDB4-97B54653AB10}"/>
              </a:ext>
            </a:extLst>
          </p:cNvPr>
          <p:cNvSpPr txBox="1"/>
          <p:nvPr/>
        </p:nvSpPr>
        <p:spPr>
          <a:xfrm>
            <a:off x="1445537" y="2305256"/>
            <a:ext cx="4055705" cy="532909"/>
          </a:xfrm>
          <a:prstGeom prst="rect">
            <a:avLst/>
          </a:prstGeom>
          <a:noFill/>
        </p:spPr>
        <p:txBody>
          <a:bodyPr wrap="square">
            <a:spAutoFit/>
          </a:bodyPr>
          <a:lstStyle/>
          <a:p>
            <a:r>
              <a:rPr lang="en-US" sz="1400" b="1" i="0" u="none" strike="noStrike" dirty="0">
                <a:solidFill>
                  <a:schemeClr val="accent3"/>
                </a:solidFill>
                <a:effectLst/>
                <a:latin typeface="Georgia" panose="02040502050405020303" pitchFamily="18" charset="0"/>
                <a:ea typeface="Microsoft YaHei" panose="020B0503020204020204" pitchFamily="34" charset="-122"/>
                <a:sym typeface="Georgia" panose="02040502050405020303" pitchFamily="18" charset="0"/>
                <a:hlinkClick r:id="rId18">
                  <a:extLst>
                    <a:ext uri="{A12FA001-AC4F-418D-AE19-62706E023703}">
                      <ahyp:hlinkClr xmlns:ahyp="http://schemas.microsoft.com/office/drawing/2018/hyperlinkcolor" val="tx"/>
                    </a:ext>
                  </a:extLst>
                </a:hlinkClick>
              </a:rPr>
              <a:t>CMS 1908.01115</a:t>
            </a:r>
            <a:endParaRPr lang="en-US" sz="1400" b="1" i="0" u="none" strike="noStrike" dirty="0">
              <a:solidFill>
                <a:schemeClr val="accent3"/>
              </a:solidFill>
              <a:effectLst/>
              <a:latin typeface="Georgia" panose="02040502050405020303" pitchFamily="18" charset="0"/>
              <a:ea typeface="Microsoft YaHei" panose="020B0503020204020204" pitchFamily="34" charset="-122"/>
              <a:sym typeface="Georgia" panose="02040502050405020303" pitchFamily="18" charset="0"/>
            </a:endParaRPr>
          </a:p>
          <a:p>
            <a:r>
              <a:rPr lang="en-US" sz="1400" dirty="0">
                <a:latin typeface="Georgia" panose="02040502050405020303" pitchFamily="18" charset="0"/>
                <a:ea typeface="Microsoft YaHei" panose="020B0503020204020204" pitchFamily="34" charset="-122"/>
                <a:sym typeface="Georgia" panose="02040502050405020303" pitchFamily="18" charset="0"/>
              </a:rPr>
              <a:t>ATLAS (re-interpretation), PRL, 17’</a:t>
            </a:r>
          </a:p>
        </p:txBody>
      </p:sp>
      <p:pic>
        <p:nvPicPr>
          <p:cNvPr id="8" name="Picture 7">
            <a:extLst>
              <a:ext uri="{FF2B5EF4-FFF2-40B4-BE49-F238E27FC236}">
                <a16:creationId xmlns:a16="http://schemas.microsoft.com/office/drawing/2014/main" id="{D2451451-DCB0-454A-ADB7-4941433297B3}"/>
              </a:ext>
            </a:extLst>
          </p:cNvPr>
          <p:cNvPicPr>
            <a:picLocks noChangeAspect="1"/>
          </p:cNvPicPr>
          <p:nvPr/>
        </p:nvPicPr>
        <p:blipFill>
          <a:blip r:embed="rId19"/>
          <a:stretch>
            <a:fillRect/>
          </a:stretch>
        </p:blipFill>
        <p:spPr>
          <a:xfrm>
            <a:off x="369962" y="1028700"/>
            <a:ext cx="5581766" cy="5529273"/>
          </a:xfrm>
          <a:prstGeom prst="rect">
            <a:avLst/>
          </a:prstGeom>
        </p:spPr>
      </p:pic>
      <p:sp>
        <p:nvSpPr>
          <p:cNvPr id="13" name="TextBox 12">
            <a:extLst>
              <a:ext uri="{FF2B5EF4-FFF2-40B4-BE49-F238E27FC236}">
                <a16:creationId xmlns:a16="http://schemas.microsoft.com/office/drawing/2014/main" id="{68FE269C-D790-F2B8-27C0-87BF78420B40}"/>
              </a:ext>
            </a:extLst>
          </p:cNvPr>
          <p:cNvSpPr txBox="1"/>
          <p:nvPr/>
        </p:nvSpPr>
        <p:spPr>
          <a:xfrm>
            <a:off x="6876458" y="1244813"/>
            <a:ext cx="2068759" cy="523220"/>
          </a:xfrm>
          <a:prstGeom prst="rect">
            <a:avLst/>
          </a:prstGeom>
          <a:noFill/>
        </p:spPr>
        <p:txBody>
          <a:bodyPr wrap="square">
            <a:spAutoFit/>
          </a:bodyPr>
          <a:lstStyle/>
          <a:p>
            <a:r>
              <a:rPr lang="is-IS" sz="1400" dirty="0">
                <a:solidFill>
                  <a:schemeClr val="accent3"/>
                </a:solidFill>
                <a:ea typeface="Microsoft YaHei" panose="020B0503020204020204" pitchFamily="34" charset="-122"/>
                <a:sym typeface="Georgia" panose="02040502050405020303" pitchFamily="18" charset="0"/>
              </a:rPr>
              <a:t>M. Carena</a:t>
            </a:r>
            <a:r>
              <a:rPr lang="is-IS" sz="1400" dirty="0">
                <a:ea typeface="Microsoft YaHei" panose="020B0503020204020204" pitchFamily="34" charset="-122"/>
                <a:sym typeface="Georgia" panose="02040502050405020303" pitchFamily="18" charset="0"/>
              </a:rPr>
              <a:t>, ZL, </a:t>
            </a:r>
            <a:r>
              <a:rPr lang="is-IS" sz="1400" dirty="0">
                <a:ea typeface="Microsoft YaHei" panose="020B0503020204020204" pitchFamily="34" charset="-122"/>
                <a:sym typeface="Georgia" panose="02040502050405020303" pitchFamily="18" charset="0"/>
                <a:hlinkClick r:id="rId8"/>
              </a:rPr>
              <a:t>arXiv:1608.07282 </a:t>
            </a:r>
            <a:endParaRPr lang="en-US" sz="1400" dirty="0"/>
          </a:p>
        </p:txBody>
      </p:sp>
    </p:spTree>
    <p:custDataLst>
      <p:tags r:id="rId1"/>
    </p:custDataLst>
    <p:extLst>
      <p:ext uri="{BB962C8B-B14F-4D97-AF65-F5344CB8AC3E}">
        <p14:creationId xmlns:p14="http://schemas.microsoft.com/office/powerpoint/2010/main" val="4266873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8"/>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24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4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2" grpId="0"/>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26F12DE0-48EE-47EE-B7FA-911EE62A8BDF}"/>
              </a:ext>
            </a:extLst>
          </p:cNvPr>
          <p:cNvPicPr>
            <a:picLocks noChangeAspect="1"/>
          </p:cNvPicPr>
          <p:nvPr/>
        </p:nvPicPr>
        <p:blipFill rotWithShape="1">
          <a:blip r:embed="rId3">
            <a:extLst>
              <a:ext uri="{28A0092B-C50C-407E-A947-70E740481C1C}">
                <a14:useLocalDpi xmlns:a14="http://schemas.microsoft.com/office/drawing/2010/main" val="0"/>
              </a:ext>
            </a:extLst>
          </a:blip>
          <a:srcRect t="47459" r="35664"/>
          <a:stretch/>
        </p:blipFill>
        <p:spPr>
          <a:xfrm>
            <a:off x="3238500" y="1130300"/>
            <a:ext cx="2051957" cy="2100938"/>
          </a:xfrm>
          <a:prstGeom prst="rect">
            <a:avLst/>
          </a:prstGeom>
        </p:spPr>
      </p:pic>
      <p:pic>
        <p:nvPicPr>
          <p:cNvPr id="3" name="Picture 2">
            <a:extLst>
              <a:ext uri="{FF2B5EF4-FFF2-40B4-BE49-F238E27FC236}">
                <a16:creationId xmlns:a16="http://schemas.microsoft.com/office/drawing/2014/main" id="{B1F5B3E2-8AF0-4D52-A77B-60679D99EB7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320288" y="1194459"/>
            <a:ext cx="6141422" cy="4939641"/>
          </a:xfrm>
          <a:prstGeom prst="rect">
            <a:avLst/>
          </a:prstGeom>
        </p:spPr>
      </p:pic>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b="64689"/>
          <a:stretch/>
        </p:blipFill>
        <p:spPr>
          <a:xfrm>
            <a:off x="0" y="1424725"/>
            <a:ext cx="3189421" cy="1411994"/>
          </a:xfrm>
          <a:prstGeom prst="rect">
            <a:avLst/>
          </a:prstGeom>
        </p:spPr>
      </p:pic>
      <p:sp>
        <p:nvSpPr>
          <p:cNvPr id="4" name="Date Placeholder 3">
            <a:extLst>
              <a:ext uri="{FF2B5EF4-FFF2-40B4-BE49-F238E27FC236}">
                <a16:creationId xmlns:a16="http://schemas.microsoft.com/office/drawing/2014/main" id="{511FB25A-4636-45AC-BD29-227D7DF6406D}"/>
              </a:ext>
            </a:extLst>
          </p:cNvPr>
          <p:cNvSpPr>
            <a:spLocks noGrp="1"/>
          </p:cNvSpPr>
          <p:nvPr>
            <p:ph type="dt" sz="half" idx="10"/>
          </p:nvPr>
        </p:nvSpPr>
        <p:spPr/>
        <p:txBody>
          <a:bodyPr/>
          <a:lstStyle/>
          <a:p>
            <a:r>
              <a:rPr lang="en-US" altLang="zh-CN">
                <a:latin typeface="Georgia" panose="02040502050405020303" pitchFamily="18" charset="0"/>
                <a:ea typeface="Microsoft YaHei" panose="020B0503020204020204" pitchFamily="34" charset="-122"/>
                <a:sym typeface="Georgia" panose="02040502050405020303" pitchFamily="18" charset="0"/>
              </a:rPr>
              <a:t>05/30/2022</a:t>
            </a:r>
            <a:endParaRPr lang="zh-CN" altLang="en-US" dirty="0">
              <a:latin typeface="Georgia" panose="02040502050405020303" pitchFamily="18" charset="0"/>
              <a:ea typeface="Microsoft YaHei" panose="020B0503020204020204" pitchFamily="34" charset="-122"/>
              <a:sym typeface="Georgia" panose="02040502050405020303" pitchFamily="18" charset="0"/>
            </a:endParaRPr>
          </a:p>
        </p:txBody>
      </p:sp>
      <p:sp>
        <p:nvSpPr>
          <p:cNvPr id="6" name="Footer Placeholder 5">
            <a:extLst>
              <a:ext uri="{FF2B5EF4-FFF2-40B4-BE49-F238E27FC236}">
                <a16:creationId xmlns:a16="http://schemas.microsoft.com/office/drawing/2014/main" id="{5D3D467C-2087-4D9D-B0FC-5CB29A221CC0}"/>
              </a:ext>
            </a:extLst>
          </p:cNvPr>
          <p:cNvSpPr>
            <a:spLocks noGrp="1"/>
          </p:cNvSpPr>
          <p:nvPr>
            <p:ph type="ftr" sz="quarter" idx="11"/>
          </p:nvPr>
        </p:nvSpPr>
        <p:spPr/>
        <p:txBody>
          <a:bodyPr/>
          <a:lstStyle/>
          <a:p>
            <a:r>
              <a:rPr lang="en-US" altLang="zh-CN">
                <a:latin typeface="Georgia" panose="02040502050405020303" pitchFamily="18" charset="0"/>
                <a:ea typeface="Microsoft YaHei" panose="020B0503020204020204" pitchFamily="34" charset="-122"/>
                <a:sym typeface="Georgia" panose="02040502050405020303" pitchFamily="18" charset="0"/>
              </a:rPr>
              <a:t>Future Colliders                       Zhen Liu                              Marcela Carlos Fest</a:t>
            </a:r>
            <a:endParaRPr lang="zh-CN" altLang="en-US" dirty="0">
              <a:latin typeface="Georgia" panose="02040502050405020303" pitchFamily="18" charset="0"/>
              <a:ea typeface="Microsoft YaHei" panose="020B0503020204020204" pitchFamily="34" charset="-122"/>
              <a:sym typeface="Georgia" panose="02040502050405020303" pitchFamily="18" charset="0"/>
            </a:endParaRPr>
          </a:p>
        </p:txBody>
      </p:sp>
      <p:sp>
        <p:nvSpPr>
          <p:cNvPr id="2" name="Slide Number Placeholder 1">
            <a:extLst>
              <a:ext uri="{FF2B5EF4-FFF2-40B4-BE49-F238E27FC236}">
                <a16:creationId xmlns:a16="http://schemas.microsoft.com/office/drawing/2014/main" id="{AA09F2A7-BA41-403A-A760-2DFEF067DC5E}"/>
              </a:ext>
            </a:extLst>
          </p:cNvPr>
          <p:cNvSpPr>
            <a:spLocks noGrp="1"/>
          </p:cNvSpPr>
          <p:nvPr>
            <p:ph type="sldNum" sz="quarter" idx="12"/>
          </p:nvPr>
        </p:nvSpPr>
        <p:spPr/>
        <p:txBody>
          <a:bodyPr/>
          <a:lstStyle/>
          <a:p>
            <a:fld id="{5DD3DB80-B894-403A-B48E-6FDC1A72010E}" type="slidenum">
              <a:rPr lang="zh-CN" altLang="en-US" smtClean="0">
                <a:latin typeface="Georgia" panose="02040502050405020303" pitchFamily="18" charset="0"/>
                <a:ea typeface="Microsoft YaHei" panose="020B0503020204020204" pitchFamily="34" charset="-122"/>
                <a:sym typeface="Georgia" panose="02040502050405020303" pitchFamily="18" charset="0"/>
              </a:rPr>
              <a:pPr/>
              <a:t>15</a:t>
            </a:fld>
            <a:endParaRPr lang="zh-CN" altLang="en-US">
              <a:latin typeface="Georgia" panose="02040502050405020303" pitchFamily="18" charset="0"/>
              <a:ea typeface="Microsoft YaHei" panose="020B0503020204020204" pitchFamily="34" charset="-122"/>
              <a:sym typeface="Georgia" panose="02040502050405020303" pitchFamily="18" charset="0"/>
            </a:endParaRPr>
          </a:p>
        </p:txBody>
      </p:sp>
      <p:sp>
        <p:nvSpPr>
          <p:cNvPr id="9" name="Title 8"/>
          <p:cNvSpPr>
            <a:spLocks noGrp="1"/>
          </p:cNvSpPr>
          <p:nvPr>
            <p:ph type="title"/>
          </p:nvPr>
        </p:nvSpPr>
        <p:spPr/>
        <p:txBody>
          <a:bodyPr/>
          <a:lstStyle/>
          <a:p>
            <a:r>
              <a:rPr lang="en-US" dirty="0">
                <a:latin typeface="Georgia" panose="02040502050405020303" pitchFamily="18" charset="0"/>
                <a:ea typeface="Microsoft YaHei" panose="020B0503020204020204" pitchFamily="34" charset="-122"/>
                <a:sym typeface="Georgia" panose="02040502050405020303" pitchFamily="18" charset="0"/>
              </a:rPr>
              <a:t>Unfamiliar look of heavy Scalars</a:t>
            </a:r>
          </a:p>
        </p:txBody>
      </p:sp>
      <p:sp>
        <p:nvSpPr>
          <p:cNvPr id="13" name="TextBox 12"/>
          <p:cNvSpPr txBox="1"/>
          <p:nvPr/>
        </p:nvSpPr>
        <p:spPr>
          <a:xfrm>
            <a:off x="1717507" y="1130300"/>
            <a:ext cx="817853" cy="369332"/>
          </a:xfrm>
          <a:prstGeom prst="rect">
            <a:avLst/>
          </a:prstGeom>
          <a:noFill/>
        </p:spPr>
        <p:txBody>
          <a:bodyPr wrap="none" rtlCol="0">
            <a:spAutoFit/>
          </a:bodyPr>
          <a:lstStyle/>
          <a:p>
            <a:r>
              <a:rPr lang="en-US" dirty="0">
                <a:latin typeface="Georgia" panose="02040502050405020303" pitchFamily="18" charset="0"/>
                <a:ea typeface="Microsoft YaHei" panose="020B0503020204020204" pitchFamily="34" charset="-122"/>
                <a:sym typeface="Georgia" panose="02040502050405020303" pitchFamily="18" charset="0"/>
              </a:rPr>
              <a:t>Signal</a:t>
            </a:r>
          </a:p>
        </p:txBody>
      </p:sp>
      <p:sp>
        <p:nvSpPr>
          <p:cNvPr id="14" name="TextBox 13"/>
          <p:cNvSpPr txBox="1"/>
          <p:nvPr/>
        </p:nvSpPr>
        <p:spPr>
          <a:xfrm>
            <a:off x="3368133" y="1130300"/>
            <a:ext cx="1418978" cy="369332"/>
          </a:xfrm>
          <a:prstGeom prst="rect">
            <a:avLst/>
          </a:prstGeom>
          <a:noFill/>
        </p:spPr>
        <p:txBody>
          <a:bodyPr wrap="none" rtlCol="0">
            <a:spAutoFit/>
          </a:bodyPr>
          <a:lstStyle/>
          <a:p>
            <a:r>
              <a:rPr lang="en-US" dirty="0">
                <a:latin typeface="Georgia" panose="02040502050405020303" pitchFamily="18" charset="0"/>
                <a:ea typeface="Microsoft YaHei" panose="020B0503020204020204" pitchFamily="34" charset="-122"/>
                <a:sym typeface="Georgia" panose="02040502050405020303" pitchFamily="18" charset="0"/>
              </a:rPr>
              <a:t>Background</a:t>
            </a:r>
          </a:p>
        </p:txBody>
      </p:sp>
      <mc:AlternateContent xmlns:mc="http://schemas.openxmlformats.org/markup-compatibility/2006" xmlns:a14="http://schemas.microsoft.com/office/drawing/2010/main">
        <mc:Choice Requires="a14">
          <p:sp>
            <p:nvSpPr>
              <p:cNvPr id="21" name="TextBox 20"/>
              <p:cNvSpPr txBox="1"/>
              <p:nvPr/>
            </p:nvSpPr>
            <p:spPr>
              <a:xfrm>
                <a:off x="0" y="6858000"/>
                <a:ext cx="3045385" cy="646331"/>
              </a:xfrm>
              <a:prstGeom prst="rect">
                <a:avLst/>
              </a:prstGeom>
              <a:noFill/>
            </p:spPr>
            <p:txBody>
              <a:bodyPr wrap="square" rtlCol="0">
                <a:spAutoFit/>
              </a:bodyPr>
              <a:lstStyle/>
              <a:p>
                <a:r>
                  <a:rPr lang="en-US" dirty="0">
                    <a:latin typeface="Georgia" panose="02040502050405020303" pitchFamily="18" charset="0"/>
                    <a:ea typeface="Microsoft YaHei" panose="020B0503020204020204" pitchFamily="34" charset="-122"/>
                    <a:sym typeface="Georgia" panose="02040502050405020303" pitchFamily="18" charset="0"/>
                  </a:rPr>
                  <a:t>Plus s- and u- channel</a:t>
                </a:r>
              </a:p>
              <a:p>
                <a:r>
                  <a:rPr lang="en-US" dirty="0">
                    <a:latin typeface="Georgia" panose="02040502050405020303" pitchFamily="18" charset="0"/>
                    <a:ea typeface="Microsoft YaHei" panose="020B0503020204020204" pitchFamily="34" charset="-122"/>
                    <a:sym typeface="Georgia" panose="02040502050405020303" pitchFamily="18" charset="0"/>
                  </a:rPr>
                  <a:t>Plus s-channel </a:t>
                </a:r>
                <a14:m>
                  <m:oMath xmlns:m="http://schemas.openxmlformats.org/officeDocument/2006/math">
                    <m:r>
                      <a:rPr lang="en-US" i="1" dirty="0">
                        <a:latin typeface="Cambria Math" charset="0"/>
                        <a:sym typeface="Georgia" panose="02040502050405020303" pitchFamily="18" charset="0"/>
                      </a:rPr>
                      <m:t>𝑞</m:t>
                    </m:r>
                    <m:acc>
                      <m:accPr>
                        <m:chr m:val="̅"/>
                        <m:ctrlPr>
                          <a:rPr lang="en-US" i="1" dirty="0">
                            <a:latin typeface="Cambria Math" panose="02040503050406030204" pitchFamily="18" charset="0"/>
                            <a:sym typeface="Georgia" panose="02040502050405020303" pitchFamily="18" charset="0"/>
                          </a:rPr>
                        </m:ctrlPr>
                      </m:accPr>
                      <m:e>
                        <m:r>
                          <a:rPr lang="en-US" i="1" dirty="0">
                            <a:latin typeface="Cambria Math" charset="0"/>
                            <a:sym typeface="Georgia" panose="02040502050405020303" pitchFamily="18" charset="0"/>
                          </a:rPr>
                          <m:t>𝑞</m:t>
                        </m:r>
                      </m:e>
                    </m:acc>
                    <m:r>
                      <a:rPr lang="en-US" i="1" dirty="0">
                        <a:latin typeface="Cambria Math" charset="0"/>
                        <a:sym typeface="Georgia" panose="02040502050405020303" pitchFamily="18" charset="0"/>
                      </a:rPr>
                      <m:t>→</m:t>
                    </m:r>
                    <m:r>
                      <a:rPr lang="en-US" i="1" dirty="0">
                        <a:latin typeface="Cambria Math" charset="0"/>
                        <a:sym typeface="Georgia" panose="02040502050405020303" pitchFamily="18" charset="0"/>
                      </a:rPr>
                      <m:t>𝑡</m:t>
                    </m:r>
                    <m:acc>
                      <m:accPr>
                        <m:chr m:val="̅"/>
                        <m:ctrlPr>
                          <a:rPr lang="en-US" i="1" dirty="0">
                            <a:latin typeface="Cambria Math" panose="02040503050406030204" pitchFamily="18" charset="0"/>
                            <a:sym typeface="Georgia" panose="02040502050405020303" pitchFamily="18" charset="0"/>
                          </a:rPr>
                        </m:ctrlPr>
                      </m:accPr>
                      <m:e>
                        <m:r>
                          <a:rPr lang="en-US" i="1" dirty="0">
                            <a:latin typeface="Cambria Math" charset="0"/>
                            <a:sym typeface="Georgia" panose="02040502050405020303" pitchFamily="18" charset="0"/>
                          </a:rPr>
                          <m:t>𝑡</m:t>
                        </m:r>
                      </m:e>
                    </m:acc>
                  </m:oMath>
                </a14:m>
                <a:endParaRPr lang="en-US" dirty="0">
                  <a:latin typeface="Georgia" panose="02040502050405020303" pitchFamily="18" charset="0"/>
                  <a:ea typeface="Microsoft YaHei" panose="020B0503020204020204" pitchFamily="34" charset="-122"/>
                  <a:sym typeface="Georgia" panose="02040502050405020303" pitchFamily="18" charset="0"/>
                </a:endParaRPr>
              </a:p>
            </p:txBody>
          </p:sp>
        </mc:Choice>
        <mc:Fallback xmlns="">
          <p:sp>
            <p:nvSpPr>
              <p:cNvPr id="21" name="TextBox 20"/>
              <p:cNvSpPr txBox="1">
                <a:spLocks noRot="1" noChangeAspect="1" noMove="1" noResize="1" noEditPoints="1" noAdjustHandles="1" noChangeArrowheads="1" noChangeShapeType="1" noTextEdit="1"/>
              </p:cNvSpPr>
              <p:nvPr/>
            </p:nvSpPr>
            <p:spPr>
              <a:xfrm>
                <a:off x="0" y="6858000"/>
                <a:ext cx="3045385" cy="646331"/>
              </a:xfrm>
              <a:prstGeom prst="rect">
                <a:avLst/>
              </a:prstGeom>
              <a:blipFill>
                <a:blip r:embed="rId5"/>
                <a:stretch>
                  <a:fillRect l="-1600" t="-4717" b="-14151"/>
                </a:stretch>
              </a:blipFill>
            </p:spPr>
            <p:txBody>
              <a:bodyPr/>
              <a:lstStyle/>
              <a:p>
                <a:r>
                  <a:rPr lang="en-US">
                    <a:noFill/>
                  </a:rPr>
                  <a:t> </a:t>
                </a:r>
              </a:p>
            </p:txBody>
          </p:sp>
        </mc:Fallback>
      </mc:AlternateContent>
      <p:sp>
        <p:nvSpPr>
          <p:cNvPr id="5" name="TextBox 4">
            <a:extLst>
              <a:ext uri="{FF2B5EF4-FFF2-40B4-BE49-F238E27FC236}">
                <a16:creationId xmlns:a16="http://schemas.microsoft.com/office/drawing/2014/main" id="{791805DE-DE60-49BB-B0E6-A40778024A5A}"/>
              </a:ext>
            </a:extLst>
          </p:cNvPr>
          <p:cNvSpPr txBox="1"/>
          <p:nvPr/>
        </p:nvSpPr>
        <p:spPr>
          <a:xfrm>
            <a:off x="7730491" y="2317438"/>
            <a:ext cx="1617825" cy="646331"/>
          </a:xfrm>
          <a:prstGeom prst="rect">
            <a:avLst/>
          </a:prstGeom>
          <a:noFill/>
        </p:spPr>
        <p:txBody>
          <a:bodyPr wrap="square" rtlCol="0">
            <a:spAutoFit/>
          </a:bodyPr>
          <a:lstStyle/>
          <a:p>
            <a:r>
              <a:rPr lang="en-US" dirty="0">
                <a:latin typeface="Georgia" panose="02040502050405020303" pitchFamily="18" charset="0"/>
                <a:ea typeface="Microsoft YaHei" panose="020B0503020204020204" pitchFamily="34" charset="-122"/>
                <a:sym typeface="Georgia" panose="02040502050405020303" pitchFamily="18" charset="0"/>
              </a:rPr>
              <a:t>Triangle loop function</a:t>
            </a:r>
          </a:p>
        </p:txBody>
      </p:sp>
      <p:grpSp>
        <p:nvGrpSpPr>
          <p:cNvPr id="27" name="Group 26">
            <a:extLst>
              <a:ext uri="{FF2B5EF4-FFF2-40B4-BE49-F238E27FC236}">
                <a16:creationId xmlns:a16="http://schemas.microsoft.com/office/drawing/2014/main" id="{35D96E0F-F191-4BA3-8AF4-32CD5CF3E826}"/>
              </a:ext>
            </a:extLst>
          </p:cNvPr>
          <p:cNvGrpSpPr/>
          <p:nvPr/>
        </p:nvGrpSpPr>
        <p:grpSpPr>
          <a:xfrm>
            <a:off x="826158" y="3152183"/>
            <a:ext cx="4216897" cy="2739462"/>
            <a:chOff x="7975103" y="4118538"/>
            <a:chExt cx="4216897" cy="2739462"/>
          </a:xfrm>
        </p:grpSpPr>
        <p:pic>
          <p:nvPicPr>
            <p:cNvPr id="8" name="Picture 7">
              <a:extLst>
                <a:ext uri="{FF2B5EF4-FFF2-40B4-BE49-F238E27FC236}">
                  <a16:creationId xmlns:a16="http://schemas.microsoft.com/office/drawing/2014/main" id="{8B7F7CA1-F587-4967-8775-A52144BB3340}"/>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7975103" y="4164950"/>
              <a:ext cx="4216897" cy="2693050"/>
            </a:xfrm>
            <a:prstGeom prst="rect">
              <a:avLst/>
            </a:prstGeom>
          </p:spPr>
        </p:pic>
        <p:sp>
          <p:nvSpPr>
            <p:cNvPr id="18" name="TextBox 17">
              <a:extLst>
                <a:ext uri="{FF2B5EF4-FFF2-40B4-BE49-F238E27FC236}">
                  <a16:creationId xmlns:a16="http://schemas.microsoft.com/office/drawing/2014/main" id="{DAE4B6D0-C7CD-40DD-9655-E570EAB6FD6D}"/>
                </a:ext>
              </a:extLst>
            </p:cNvPr>
            <p:cNvSpPr txBox="1"/>
            <p:nvPr/>
          </p:nvSpPr>
          <p:spPr>
            <a:xfrm>
              <a:off x="10303068" y="4118538"/>
              <a:ext cx="894014" cy="369332"/>
            </a:xfrm>
            <a:prstGeom prst="rect">
              <a:avLst/>
            </a:prstGeom>
            <a:noFill/>
          </p:spPr>
          <p:txBody>
            <a:bodyPr wrap="square" rtlCol="0">
              <a:spAutoFit/>
            </a:bodyPr>
            <a:lstStyle/>
            <a:p>
              <a:r>
                <a:rPr lang="en-US" dirty="0">
                  <a:latin typeface="Georgia" panose="02040502050405020303" pitchFamily="18" charset="0"/>
                  <a:ea typeface="Microsoft YaHei" panose="020B0503020204020204" pitchFamily="34" charset="-122"/>
                  <a:sym typeface="Georgia" panose="02040502050405020303" pitchFamily="18" charset="0"/>
                </a:rPr>
                <a:t>B.W.</a:t>
              </a:r>
            </a:p>
          </p:txBody>
        </p:sp>
        <p:sp>
          <p:nvSpPr>
            <p:cNvPr id="20" name="TextBox 19">
              <a:extLst>
                <a:ext uri="{FF2B5EF4-FFF2-40B4-BE49-F238E27FC236}">
                  <a16:creationId xmlns:a16="http://schemas.microsoft.com/office/drawing/2014/main" id="{CEBDF295-D27D-41DB-ADB4-577FA33C4E98}"/>
                </a:ext>
              </a:extLst>
            </p:cNvPr>
            <p:cNvSpPr txBox="1"/>
            <p:nvPr/>
          </p:nvSpPr>
          <p:spPr>
            <a:xfrm>
              <a:off x="9070981" y="4961725"/>
              <a:ext cx="1265428" cy="369332"/>
            </a:xfrm>
            <a:prstGeom prst="rect">
              <a:avLst/>
            </a:prstGeom>
            <a:noFill/>
          </p:spPr>
          <p:txBody>
            <a:bodyPr wrap="square" rtlCol="0">
              <a:spAutoFit/>
            </a:bodyPr>
            <a:lstStyle/>
            <a:p>
              <a:r>
                <a:rPr lang="en-US" dirty="0">
                  <a:latin typeface="Georgia" panose="02040502050405020303" pitchFamily="18" charset="0"/>
                  <a:ea typeface="Microsoft YaHei" panose="020B0503020204020204" pitchFamily="34" charset="-122"/>
                  <a:sym typeface="Georgia" panose="02040502050405020303" pitchFamily="18" charset="0"/>
                </a:rPr>
                <a:t>Re. Int.</a:t>
              </a:r>
            </a:p>
          </p:txBody>
        </p:sp>
        <p:sp>
          <p:nvSpPr>
            <p:cNvPr id="26" name="TextBox 25">
              <a:extLst>
                <a:ext uri="{FF2B5EF4-FFF2-40B4-BE49-F238E27FC236}">
                  <a16:creationId xmlns:a16="http://schemas.microsoft.com/office/drawing/2014/main" id="{22B3EDD4-D452-4204-AA10-FB578FB76CDF}"/>
                </a:ext>
              </a:extLst>
            </p:cNvPr>
            <p:cNvSpPr txBox="1"/>
            <p:nvPr/>
          </p:nvSpPr>
          <p:spPr>
            <a:xfrm>
              <a:off x="9647514" y="5738988"/>
              <a:ext cx="1265428" cy="369332"/>
            </a:xfrm>
            <a:prstGeom prst="rect">
              <a:avLst/>
            </a:prstGeom>
            <a:noFill/>
          </p:spPr>
          <p:txBody>
            <a:bodyPr wrap="square" rtlCol="0">
              <a:spAutoFit/>
            </a:bodyPr>
            <a:lstStyle/>
            <a:p>
              <a:r>
                <a:rPr lang="en-US" dirty="0" err="1">
                  <a:latin typeface="Georgia" panose="02040502050405020303" pitchFamily="18" charset="0"/>
                  <a:ea typeface="Microsoft YaHei" panose="020B0503020204020204" pitchFamily="34" charset="-122"/>
                  <a:sym typeface="Georgia" panose="02040502050405020303" pitchFamily="18" charset="0"/>
                </a:rPr>
                <a:t>Im</a:t>
              </a:r>
              <a:r>
                <a:rPr lang="en-US" dirty="0">
                  <a:latin typeface="Georgia" panose="02040502050405020303" pitchFamily="18" charset="0"/>
                  <a:ea typeface="Microsoft YaHei" panose="020B0503020204020204" pitchFamily="34" charset="-122"/>
                  <a:sym typeface="Georgia" panose="02040502050405020303" pitchFamily="18" charset="0"/>
                </a:rPr>
                <a:t>. Int.</a:t>
              </a:r>
            </a:p>
          </p:txBody>
        </p:sp>
      </p:grpSp>
      <p:cxnSp>
        <p:nvCxnSpPr>
          <p:cNvPr id="11" name="Straight Connector 10">
            <a:extLst>
              <a:ext uri="{FF2B5EF4-FFF2-40B4-BE49-F238E27FC236}">
                <a16:creationId xmlns:a16="http://schemas.microsoft.com/office/drawing/2014/main" id="{02DD22D9-23D9-4D6E-9B76-3926FF67D698}"/>
              </a:ext>
            </a:extLst>
          </p:cNvPr>
          <p:cNvCxnSpPr>
            <a:cxnSpLocks/>
          </p:cNvCxnSpPr>
          <p:nvPr/>
        </p:nvCxnSpPr>
        <p:spPr>
          <a:xfrm>
            <a:off x="1276350" y="1414463"/>
            <a:ext cx="0" cy="1528762"/>
          </a:xfrm>
          <a:prstGeom prst="line">
            <a:avLst/>
          </a:prstGeom>
          <a:ln w="28575">
            <a:solidFill>
              <a:schemeClr val="accent1">
                <a:lumMod val="100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14082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9268CA1A-F08F-495D-908E-B54E21922658}"/>
              </a:ext>
            </a:extLst>
          </p:cNvPr>
          <p:cNvSpPr>
            <a:spLocks noGrp="1"/>
          </p:cNvSpPr>
          <p:nvPr>
            <p:ph type="dt" sz="half" idx="10"/>
          </p:nvPr>
        </p:nvSpPr>
        <p:spPr/>
        <p:txBody>
          <a:bodyPr/>
          <a:lstStyle/>
          <a:p>
            <a:r>
              <a:rPr lang="en-US" altLang="zh-CN">
                <a:latin typeface="Georgia" panose="02040502050405020303" pitchFamily="18" charset="0"/>
                <a:ea typeface="Microsoft YaHei" panose="020B0503020204020204" pitchFamily="34" charset="-122"/>
                <a:sym typeface="Georgia" panose="02040502050405020303" pitchFamily="18" charset="0"/>
              </a:rPr>
              <a:t>05/30/2022</a:t>
            </a:r>
            <a:endParaRPr lang="zh-CN" altLang="en-US" dirty="0">
              <a:latin typeface="Georgia" panose="02040502050405020303" pitchFamily="18" charset="0"/>
              <a:ea typeface="Microsoft YaHei" panose="020B0503020204020204" pitchFamily="34" charset="-122"/>
              <a:sym typeface="Georgia" panose="02040502050405020303" pitchFamily="18" charset="0"/>
            </a:endParaRPr>
          </a:p>
        </p:txBody>
      </p:sp>
      <p:sp>
        <p:nvSpPr>
          <p:cNvPr id="5" name="Footer Placeholder 4">
            <a:extLst>
              <a:ext uri="{FF2B5EF4-FFF2-40B4-BE49-F238E27FC236}">
                <a16:creationId xmlns:a16="http://schemas.microsoft.com/office/drawing/2014/main" id="{E6664872-EE06-4BAD-93EB-8C5E88295ADD}"/>
              </a:ext>
            </a:extLst>
          </p:cNvPr>
          <p:cNvSpPr>
            <a:spLocks noGrp="1"/>
          </p:cNvSpPr>
          <p:nvPr>
            <p:ph type="ftr" sz="quarter" idx="11"/>
          </p:nvPr>
        </p:nvSpPr>
        <p:spPr/>
        <p:txBody>
          <a:bodyPr/>
          <a:lstStyle/>
          <a:p>
            <a:r>
              <a:rPr lang="en-US" altLang="zh-CN">
                <a:latin typeface="Georgia" panose="02040502050405020303" pitchFamily="18" charset="0"/>
                <a:ea typeface="Microsoft YaHei" panose="020B0503020204020204" pitchFamily="34" charset="-122"/>
                <a:sym typeface="Georgia" panose="02040502050405020303" pitchFamily="18" charset="0"/>
              </a:rPr>
              <a:t>Future Colliders                       Zhen Liu                              Marcela Carlos Fest</a:t>
            </a:r>
            <a:endParaRPr lang="zh-CN" altLang="en-US" dirty="0">
              <a:latin typeface="Georgia" panose="02040502050405020303" pitchFamily="18" charset="0"/>
              <a:ea typeface="Microsoft YaHei" panose="020B0503020204020204" pitchFamily="34" charset="-122"/>
              <a:sym typeface="Georgia" panose="02040502050405020303" pitchFamily="18" charset="0"/>
            </a:endParaRPr>
          </a:p>
        </p:txBody>
      </p:sp>
      <p:sp>
        <p:nvSpPr>
          <p:cNvPr id="4" name="Slide Number Placeholder 3">
            <a:extLst>
              <a:ext uri="{FF2B5EF4-FFF2-40B4-BE49-F238E27FC236}">
                <a16:creationId xmlns:a16="http://schemas.microsoft.com/office/drawing/2014/main" id="{D82C6D73-7812-4A94-B785-9A6BFB6724DF}"/>
              </a:ext>
            </a:extLst>
          </p:cNvPr>
          <p:cNvSpPr>
            <a:spLocks noGrp="1"/>
          </p:cNvSpPr>
          <p:nvPr>
            <p:ph type="sldNum" sz="quarter" idx="12"/>
          </p:nvPr>
        </p:nvSpPr>
        <p:spPr/>
        <p:txBody>
          <a:bodyPr/>
          <a:lstStyle/>
          <a:p>
            <a:fld id="{5DD3DB80-B894-403A-B48E-6FDC1A72010E}" type="slidenum">
              <a:rPr lang="zh-CN" altLang="en-US" smtClean="0">
                <a:latin typeface="Georgia" panose="02040502050405020303" pitchFamily="18" charset="0"/>
                <a:ea typeface="Microsoft YaHei" panose="020B0503020204020204" pitchFamily="34" charset="-122"/>
                <a:sym typeface="Georgia" panose="02040502050405020303" pitchFamily="18" charset="0"/>
              </a:rPr>
              <a:pPr/>
              <a:t>16</a:t>
            </a:fld>
            <a:endParaRPr lang="zh-CN" altLang="en-US">
              <a:latin typeface="Georgia" panose="02040502050405020303" pitchFamily="18" charset="0"/>
              <a:ea typeface="Microsoft YaHei" panose="020B0503020204020204" pitchFamily="34" charset="-122"/>
              <a:sym typeface="Georgia" panose="02040502050405020303" pitchFamily="18" charset="0"/>
            </a:endParaRPr>
          </a:p>
        </p:txBody>
      </p:sp>
      <p:sp>
        <p:nvSpPr>
          <p:cNvPr id="2" name="Title 1">
            <a:extLst>
              <a:ext uri="{FF2B5EF4-FFF2-40B4-BE49-F238E27FC236}">
                <a16:creationId xmlns:a16="http://schemas.microsoft.com/office/drawing/2014/main" id="{0AB120A9-61CE-4621-84C1-2F9B9F8AA62F}"/>
              </a:ext>
            </a:extLst>
          </p:cNvPr>
          <p:cNvSpPr>
            <a:spLocks noGrp="1"/>
          </p:cNvSpPr>
          <p:nvPr>
            <p:ph type="title"/>
          </p:nvPr>
        </p:nvSpPr>
        <p:spPr/>
        <p:txBody>
          <a:bodyPr/>
          <a:lstStyle/>
          <a:p>
            <a:r>
              <a:rPr lang="en-US" dirty="0">
                <a:latin typeface="Georgia" panose="02040502050405020303" pitchFamily="18" charset="0"/>
                <a:ea typeface="Microsoft YaHei" panose="020B0503020204020204" pitchFamily="34" charset="-122"/>
                <a:sym typeface="Georgia" panose="02040502050405020303" pitchFamily="18" charset="0"/>
              </a:rPr>
              <a:t>Interferences onsite</a:t>
            </a:r>
          </a:p>
        </p:txBody>
      </p:sp>
      <p:pic>
        <p:nvPicPr>
          <p:cNvPr id="6" name="Picture 5">
            <a:extLst>
              <a:ext uri="{FF2B5EF4-FFF2-40B4-BE49-F238E27FC236}">
                <a16:creationId xmlns:a16="http://schemas.microsoft.com/office/drawing/2014/main" id="{1ADBB430-800C-4B14-9D18-D8B0EEAE221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886891" y="1355271"/>
            <a:ext cx="5881603" cy="3982876"/>
          </a:xfrm>
          <a:prstGeom prst="rect">
            <a:avLst/>
          </a:prstGeom>
        </p:spPr>
      </p:pic>
      <p:sp>
        <p:nvSpPr>
          <p:cNvPr id="9" name="TextBox 8">
            <a:extLst>
              <a:ext uri="{FF2B5EF4-FFF2-40B4-BE49-F238E27FC236}">
                <a16:creationId xmlns:a16="http://schemas.microsoft.com/office/drawing/2014/main" id="{993D7111-8D2A-4CC0-B20F-5FF6CD939181}"/>
              </a:ext>
            </a:extLst>
          </p:cNvPr>
          <p:cNvSpPr txBox="1"/>
          <p:nvPr/>
        </p:nvSpPr>
        <p:spPr>
          <a:xfrm>
            <a:off x="660400" y="5139228"/>
            <a:ext cx="5479473" cy="1384995"/>
          </a:xfrm>
          <a:prstGeom prst="rect">
            <a:avLst/>
          </a:prstGeom>
          <a:noFill/>
        </p:spPr>
        <p:txBody>
          <a:bodyPr wrap="square" rtlCol="0">
            <a:spAutoFit/>
          </a:bodyPr>
          <a:lstStyle/>
          <a:p>
            <a:r>
              <a:rPr lang="en-US" sz="1400" dirty="0">
                <a:latin typeface="Georgia" panose="02040502050405020303" pitchFamily="18" charset="0"/>
                <a:ea typeface="Microsoft YaHei" panose="020B0503020204020204" pitchFamily="34" charset="-122"/>
                <a:sym typeface="Georgia" panose="02040502050405020303" pitchFamily="18" charset="0"/>
              </a:rPr>
              <a:t>Dixon, Siu, </a:t>
            </a:r>
            <a:r>
              <a:rPr lang="en-US" sz="1400" b="0" i="0" u="none" strike="noStrike" dirty="0">
                <a:solidFill>
                  <a:schemeClr val="accent3"/>
                </a:solidFill>
                <a:effectLst/>
                <a:latin typeface="Georgia" panose="02040502050405020303" pitchFamily="18" charset="0"/>
                <a:ea typeface="Microsoft YaHei" panose="020B0503020204020204" pitchFamily="34" charset="-122"/>
                <a:sym typeface="Georgia" panose="02040502050405020303" pitchFamily="18" charset="0"/>
                <a:hlinkClick r:id="rId5">
                  <a:extLst>
                    <a:ext uri="{A12FA001-AC4F-418D-AE19-62706E023703}">
                      <ahyp:hlinkClr xmlns:ahyp="http://schemas.microsoft.com/office/drawing/2018/hyperlinkcolor" val="tx"/>
                    </a:ext>
                  </a:extLst>
                </a:hlinkClick>
              </a:rPr>
              <a:t>hep-ph/0302233</a:t>
            </a:r>
            <a:endParaRPr lang="en-US" sz="1400" dirty="0">
              <a:solidFill>
                <a:schemeClr val="accent3"/>
              </a:solidFill>
              <a:latin typeface="Georgia" panose="02040502050405020303" pitchFamily="18" charset="0"/>
              <a:ea typeface="Microsoft YaHei" panose="020B0503020204020204" pitchFamily="34" charset="-122"/>
              <a:sym typeface="Georgia" panose="02040502050405020303" pitchFamily="18" charset="0"/>
            </a:endParaRPr>
          </a:p>
          <a:p>
            <a:r>
              <a:rPr lang="en-US" sz="1400" dirty="0" err="1">
                <a:latin typeface="Georgia" panose="02040502050405020303" pitchFamily="18" charset="0"/>
                <a:ea typeface="Microsoft YaHei" panose="020B0503020204020204" pitchFamily="34" charset="-122"/>
                <a:sym typeface="Georgia" panose="02040502050405020303" pitchFamily="18" charset="0"/>
              </a:rPr>
              <a:t>Cjeri</a:t>
            </a:r>
            <a:r>
              <a:rPr lang="en-US" sz="1400" dirty="0">
                <a:latin typeface="Georgia" panose="02040502050405020303" pitchFamily="18" charset="0"/>
                <a:ea typeface="Microsoft YaHei" panose="020B0503020204020204" pitchFamily="34" charset="-122"/>
                <a:sym typeface="Georgia" panose="02040502050405020303" pitchFamily="18" charset="0"/>
              </a:rPr>
              <a:t>, </a:t>
            </a:r>
            <a:r>
              <a:rPr lang="en-US" sz="1400" dirty="0" err="1">
                <a:latin typeface="Georgia" panose="02040502050405020303" pitchFamily="18" charset="0"/>
                <a:ea typeface="Microsoft YaHei" panose="020B0503020204020204" pitchFamily="34" charset="-122"/>
                <a:sym typeface="Georgia" panose="02040502050405020303" pitchFamily="18" charset="0"/>
              </a:rPr>
              <a:t>Coradeschi</a:t>
            </a:r>
            <a:r>
              <a:rPr lang="en-US" sz="1400" dirty="0">
                <a:latin typeface="Georgia" panose="02040502050405020303" pitchFamily="18" charset="0"/>
                <a:ea typeface="Microsoft YaHei" panose="020B0503020204020204" pitchFamily="34" charset="-122"/>
                <a:sym typeface="Georgia" panose="02040502050405020303" pitchFamily="18" charset="0"/>
              </a:rPr>
              <a:t>, de Florian, Fidanza, </a:t>
            </a:r>
            <a:r>
              <a:rPr lang="en-US" sz="1400" b="0" i="0" u="none" strike="noStrike" dirty="0">
                <a:solidFill>
                  <a:schemeClr val="accent3"/>
                </a:solidFill>
                <a:effectLst/>
                <a:latin typeface="Georgia" panose="02040502050405020303" pitchFamily="18" charset="0"/>
                <a:ea typeface="Microsoft YaHei" panose="020B0503020204020204" pitchFamily="34" charset="-122"/>
                <a:sym typeface="Georgia" panose="02040502050405020303" pitchFamily="18" charset="0"/>
                <a:hlinkClick r:id="rId6">
                  <a:extLst>
                    <a:ext uri="{A12FA001-AC4F-418D-AE19-62706E023703}">
                      <ahyp:hlinkClr xmlns:ahyp="http://schemas.microsoft.com/office/drawing/2018/hyperlinkcolor" val="tx"/>
                    </a:ext>
                  </a:extLst>
                </a:hlinkClick>
              </a:rPr>
              <a:t>1706.07331</a:t>
            </a:r>
            <a:endParaRPr lang="en-US" sz="1400" b="0" i="0" u="none" strike="noStrike" dirty="0">
              <a:solidFill>
                <a:schemeClr val="accent3"/>
              </a:solidFill>
              <a:effectLst/>
              <a:latin typeface="Georgia" panose="02040502050405020303" pitchFamily="18" charset="0"/>
              <a:ea typeface="Microsoft YaHei" panose="020B0503020204020204" pitchFamily="34" charset="-122"/>
              <a:sym typeface="Georgia" panose="02040502050405020303" pitchFamily="18" charset="0"/>
            </a:endParaRPr>
          </a:p>
          <a:p>
            <a:r>
              <a:rPr lang="en-US" sz="1400" dirty="0" err="1">
                <a:latin typeface="Georgia" panose="02040502050405020303" pitchFamily="18" charset="0"/>
                <a:ea typeface="Microsoft YaHei" panose="020B0503020204020204" pitchFamily="34" charset="-122"/>
                <a:sym typeface="Georgia" panose="02040502050405020303" pitchFamily="18" charset="0"/>
              </a:rPr>
              <a:t>Maltoni</a:t>
            </a:r>
            <a:r>
              <a:rPr lang="en-US" sz="1400" dirty="0">
                <a:latin typeface="Georgia" panose="02040502050405020303" pitchFamily="18" charset="0"/>
                <a:ea typeface="Microsoft YaHei" panose="020B0503020204020204" pitchFamily="34" charset="-122"/>
                <a:sym typeface="Georgia" panose="02040502050405020303" pitchFamily="18" charset="0"/>
              </a:rPr>
              <a:t>, Mandal, Zhao, </a:t>
            </a:r>
            <a:r>
              <a:rPr lang="en-US" sz="1400" b="0" i="0" u="none" strike="noStrike" dirty="0">
                <a:solidFill>
                  <a:schemeClr val="accent3"/>
                </a:solidFill>
                <a:effectLst/>
                <a:latin typeface="Georgia" panose="02040502050405020303" pitchFamily="18" charset="0"/>
                <a:ea typeface="Microsoft YaHei" panose="020B0503020204020204" pitchFamily="34" charset="-122"/>
                <a:sym typeface="Georgia" panose="02040502050405020303" pitchFamily="18" charset="0"/>
                <a:hlinkClick r:id="rId7">
                  <a:extLst>
                    <a:ext uri="{A12FA001-AC4F-418D-AE19-62706E023703}">
                      <ahyp:hlinkClr xmlns:ahyp="http://schemas.microsoft.com/office/drawing/2018/hyperlinkcolor" val="tx"/>
                    </a:ext>
                  </a:extLst>
                </a:hlinkClick>
              </a:rPr>
              <a:t>1812.08703</a:t>
            </a:r>
            <a:endParaRPr lang="en-US" sz="1400" b="0" i="0" u="none" strike="noStrike" dirty="0">
              <a:solidFill>
                <a:schemeClr val="accent3"/>
              </a:solidFill>
              <a:effectLst/>
              <a:latin typeface="Georgia" panose="02040502050405020303" pitchFamily="18" charset="0"/>
              <a:ea typeface="Microsoft YaHei" panose="020B0503020204020204" pitchFamily="34" charset="-122"/>
              <a:sym typeface="Georgia" panose="02040502050405020303" pitchFamily="18" charset="0"/>
            </a:endParaRPr>
          </a:p>
          <a:p>
            <a:r>
              <a:rPr lang="en-US" sz="1400" dirty="0">
                <a:latin typeface="Georgia" panose="02040502050405020303" pitchFamily="18" charset="0"/>
                <a:ea typeface="Microsoft YaHei" panose="020B0503020204020204" pitchFamily="34" charset="-122"/>
                <a:sym typeface="Georgia" panose="02040502050405020303" pitchFamily="18" charset="0"/>
              </a:rPr>
              <a:t>Chen, Heinrich, Jahn, Jones, Kerner, Schlenk, </a:t>
            </a:r>
            <a:r>
              <a:rPr lang="en-US" sz="1400" dirty="0" err="1">
                <a:latin typeface="Georgia" panose="02040502050405020303" pitchFamily="18" charset="0"/>
                <a:ea typeface="Microsoft YaHei" panose="020B0503020204020204" pitchFamily="34" charset="-122"/>
                <a:sym typeface="Georgia" panose="02040502050405020303" pitchFamily="18" charset="0"/>
              </a:rPr>
              <a:t>Yokoya</a:t>
            </a:r>
            <a:r>
              <a:rPr lang="en-US" sz="1400" dirty="0">
                <a:latin typeface="Georgia" panose="02040502050405020303" pitchFamily="18" charset="0"/>
                <a:ea typeface="Microsoft YaHei" panose="020B0503020204020204" pitchFamily="34" charset="-122"/>
                <a:sym typeface="Georgia" panose="02040502050405020303" pitchFamily="18" charset="0"/>
              </a:rPr>
              <a:t> </a:t>
            </a:r>
            <a:r>
              <a:rPr lang="en-US" sz="1400" b="0" i="0" u="none" strike="noStrike" dirty="0">
                <a:solidFill>
                  <a:schemeClr val="accent3"/>
                </a:solidFill>
                <a:effectLst/>
                <a:latin typeface="Georgia" panose="02040502050405020303" pitchFamily="18" charset="0"/>
                <a:ea typeface="Microsoft YaHei" panose="020B0503020204020204" pitchFamily="34" charset="-122"/>
                <a:sym typeface="Georgia" panose="02040502050405020303" pitchFamily="18" charset="0"/>
                <a:hlinkClick r:id="rId8">
                  <a:extLst>
                    <a:ext uri="{A12FA001-AC4F-418D-AE19-62706E023703}">
                      <ahyp:hlinkClr xmlns:ahyp="http://schemas.microsoft.com/office/drawing/2018/hyperlinkcolor" val="tx"/>
                    </a:ext>
                  </a:extLst>
                </a:hlinkClick>
              </a:rPr>
              <a:t>1911.09314</a:t>
            </a:r>
            <a:endParaRPr lang="en-US" sz="1400" dirty="0">
              <a:solidFill>
                <a:schemeClr val="accent3"/>
              </a:solidFill>
              <a:latin typeface="Georgia" panose="02040502050405020303" pitchFamily="18" charset="0"/>
              <a:ea typeface="Microsoft YaHei" panose="020B0503020204020204" pitchFamily="34" charset="-122"/>
              <a:sym typeface="Georgia" panose="02040502050405020303" pitchFamily="18" charset="0"/>
            </a:endParaRPr>
          </a:p>
          <a:p>
            <a:r>
              <a:rPr lang="en-US" sz="1400" dirty="0">
                <a:latin typeface="Georgia" panose="02040502050405020303" pitchFamily="18" charset="0"/>
                <a:ea typeface="Microsoft YaHei" panose="020B0503020204020204" pitchFamily="34" charset="-122"/>
                <a:sym typeface="Georgia" panose="02040502050405020303" pitchFamily="18" charset="0"/>
              </a:rPr>
              <a:t>Hoche et al, </a:t>
            </a:r>
            <a:r>
              <a:rPr lang="en-US" sz="1400" dirty="0">
                <a:solidFill>
                  <a:schemeClr val="accent3"/>
                </a:solidFill>
                <a:latin typeface="Georgia" panose="02040502050405020303" pitchFamily="18" charset="0"/>
                <a:ea typeface="Microsoft YaHei" panose="020B0503020204020204" pitchFamily="34" charset="-122"/>
                <a:sym typeface="Georgia" panose="02040502050405020303" pitchFamily="18" charset="0"/>
              </a:rPr>
              <a:t>in progress</a:t>
            </a:r>
          </a:p>
          <a:p>
            <a:r>
              <a:rPr lang="en-US" sz="1400" dirty="0">
                <a:latin typeface="Georgia" panose="02040502050405020303" pitchFamily="18" charset="0"/>
                <a:ea typeface="Microsoft YaHei" panose="020B0503020204020204" pitchFamily="34" charset="-122"/>
                <a:sym typeface="Georgia" panose="02040502050405020303" pitchFamily="18" charset="0"/>
              </a:rPr>
              <a:t>Also (real-part interference): Dixon, Li, </a:t>
            </a:r>
            <a:r>
              <a:rPr lang="en-US" sz="1400" b="0" i="0" u="none" strike="noStrike" dirty="0">
                <a:solidFill>
                  <a:schemeClr val="accent3"/>
                </a:solidFill>
                <a:effectLst/>
                <a:latin typeface="Georgia" panose="02040502050405020303" pitchFamily="18" charset="0"/>
                <a:ea typeface="Microsoft YaHei" panose="020B0503020204020204" pitchFamily="34" charset="-122"/>
                <a:sym typeface="Georgia" panose="02040502050405020303" pitchFamily="18" charset="0"/>
                <a:hlinkClick r:id="rId9">
                  <a:extLst>
                    <a:ext uri="{A12FA001-AC4F-418D-AE19-62706E023703}">
                      <ahyp:hlinkClr xmlns:ahyp="http://schemas.microsoft.com/office/drawing/2018/hyperlinkcolor" val="tx"/>
                    </a:ext>
                  </a:extLst>
                </a:hlinkClick>
              </a:rPr>
              <a:t>1305.3854</a:t>
            </a:r>
            <a:endParaRPr lang="en-US" sz="1400" dirty="0">
              <a:solidFill>
                <a:schemeClr val="accent3"/>
              </a:solidFill>
              <a:latin typeface="Georgia" panose="02040502050405020303" pitchFamily="18" charset="0"/>
              <a:ea typeface="Microsoft YaHei" panose="020B0503020204020204" pitchFamily="34" charset="-122"/>
              <a:sym typeface="Georgia" panose="02040502050405020303" pitchFamily="18" charset="0"/>
            </a:endParaRPr>
          </a:p>
        </p:txBody>
      </p:sp>
      <p:pic>
        <p:nvPicPr>
          <p:cNvPr id="13" name="Picture 12">
            <a:extLst>
              <a:ext uri="{FF2B5EF4-FFF2-40B4-BE49-F238E27FC236}">
                <a16:creationId xmlns:a16="http://schemas.microsoft.com/office/drawing/2014/main" id="{6D2C51D3-71DB-48FA-B234-95116469BFF2}"/>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348838" y="1344385"/>
            <a:ext cx="5396779" cy="3856899"/>
          </a:xfrm>
          <a:prstGeom prst="rect">
            <a:avLst/>
          </a:prstGeom>
        </p:spPr>
      </p:pic>
      <p:sp>
        <p:nvSpPr>
          <p:cNvPr id="14" name="TextBox 13">
            <a:extLst>
              <a:ext uri="{FF2B5EF4-FFF2-40B4-BE49-F238E27FC236}">
                <a16:creationId xmlns:a16="http://schemas.microsoft.com/office/drawing/2014/main" id="{6345F921-33C0-4824-ABF9-10A87D09FBAF}"/>
              </a:ext>
            </a:extLst>
          </p:cNvPr>
          <p:cNvSpPr txBox="1"/>
          <p:nvPr/>
        </p:nvSpPr>
        <p:spPr>
          <a:xfrm>
            <a:off x="6621235" y="5306394"/>
            <a:ext cx="4999265" cy="1169551"/>
          </a:xfrm>
          <a:prstGeom prst="rect">
            <a:avLst/>
          </a:prstGeom>
          <a:noFill/>
        </p:spPr>
        <p:txBody>
          <a:bodyPr wrap="square" rtlCol="0">
            <a:spAutoFit/>
          </a:bodyPr>
          <a:lstStyle/>
          <a:p>
            <a:r>
              <a:rPr lang="en-US" sz="1400" dirty="0">
                <a:latin typeface="Georgia" panose="02040502050405020303" pitchFamily="18" charset="0"/>
                <a:ea typeface="Microsoft YaHei" panose="020B0503020204020204" pitchFamily="34" charset="-122"/>
                <a:sym typeface="Georgia" panose="02040502050405020303" pitchFamily="18" charset="0"/>
              </a:rPr>
              <a:t>HH whitepaper, </a:t>
            </a:r>
            <a:r>
              <a:rPr lang="en-US" sz="1400" dirty="0">
                <a:latin typeface="Georgia" panose="02040502050405020303" pitchFamily="18" charset="0"/>
                <a:ea typeface="Microsoft YaHei" panose="020B0503020204020204" pitchFamily="34" charset="-122"/>
                <a:sym typeface="Georgia" panose="02040502050405020303" pitchFamily="18" charset="0"/>
                <a:hlinkClick r:id="rId11"/>
              </a:rPr>
              <a:t>1910.00012</a:t>
            </a:r>
            <a:endParaRPr lang="en-US" sz="1400" dirty="0">
              <a:latin typeface="Georgia" panose="02040502050405020303" pitchFamily="18" charset="0"/>
              <a:ea typeface="Microsoft YaHei" panose="020B0503020204020204" pitchFamily="34" charset="-122"/>
              <a:sym typeface="Georgia" panose="02040502050405020303" pitchFamily="18" charset="0"/>
            </a:endParaRPr>
          </a:p>
          <a:p>
            <a:r>
              <a:rPr lang="en-US" sz="1400" dirty="0" err="1">
                <a:latin typeface="Georgia" panose="02040502050405020303" pitchFamily="18" charset="0"/>
                <a:ea typeface="Microsoft YaHei" panose="020B0503020204020204" pitchFamily="34" charset="-122"/>
                <a:sym typeface="Georgia" panose="02040502050405020303" pitchFamily="18" charset="0"/>
              </a:rPr>
              <a:t>Kauer</a:t>
            </a:r>
            <a:r>
              <a:rPr lang="en-US" sz="1400" dirty="0">
                <a:latin typeface="Georgia" panose="02040502050405020303" pitchFamily="18" charset="0"/>
                <a:ea typeface="Microsoft YaHei" panose="020B0503020204020204" pitchFamily="34" charset="-122"/>
                <a:sym typeface="Georgia" panose="02040502050405020303" pitchFamily="18" charset="0"/>
              </a:rPr>
              <a:t>, Lind, </a:t>
            </a:r>
            <a:r>
              <a:rPr lang="en-US" sz="1400" dirty="0" err="1">
                <a:latin typeface="Georgia" panose="02040502050405020303" pitchFamily="18" charset="0"/>
                <a:ea typeface="Microsoft YaHei" panose="020B0503020204020204" pitchFamily="34" charset="-122"/>
                <a:sym typeface="Georgia" panose="02040502050405020303" pitchFamily="18" charset="0"/>
              </a:rPr>
              <a:t>Maierhoefer</a:t>
            </a:r>
            <a:r>
              <a:rPr lang="en-US" sz="1400" dirty="0">
                <a:latin typeface="Georgia" panose="02040502050405020303" pitchFamily="18" charset="0"/>
                <a:ea typeface="Microsoft YaHei" panose="020B0503020204020204" pitchFamily="34" charset="-122"/>
                <a:sym typeface="Georgia" panose="02040502050405020303" pitchFamily="18" charset="0"/>
              </a:rPr>
              <a:t>, Song, </a:t>
            </a:r>
            <a:r>
              <a:rPr lang="en-US" sz="1400" b="0" i="0" u="none" strike="noStrike" dirty="0">
                <a:solidFill>
                  <a:schemeClr val="accent3"/>
                </a:solidFill>
                <a:effectLst/>
                <a:latin typeface="Georgia" panose="02040502050405020303" pitchFamily="18" charset="0"/>
                <a:ea typeface="Microsoft YaHei" panose="020B0503020204020204" pitchFamily="34" charset="-122"/>
                <a:sym typeface="Georgia" panose="02040502050405020303" pitchFamily="18" charset="0"/>
                <a:hlinkClick r:id="rId12">
                  <a:extLst>
                    <a:ext uri="{A12FA001-AC4F-418D-AE19-62706E023703}">
                      <ahyp:hlinkClr xmlns:ahyp="http://schemas.microsoft.com/office/drawing/2018/hyperlinkcolor" val="tx"/>
                    </a:ext>
                  </a:extLst>
                </a:hlinkClick>
              </a:rPr>
              <a:t>1905.03296</a:t>
            </a:r>
            <a:endParaRPr lang="en-US" sz="1400" b="0" i="0" u="none" strike="noStrike" dirty="0">
              <a:solidFill>
                <a:schemeClr val="accent3"/>
              </a:solidFill>
              <a:effectLst/>
              <a:latin typeface="Georgia" panose="02040502050405020303" pitchFamily="18" charset="0"/>
              <a:ea typeface="Microsoft YaHei" panose="020B0503020204020204" pitchFamily="34" charset="-122"/>
              <a:sym typeface="Georgia" panose="02040502050405020303" pitchFamily="18" charset="0"/>
            </a:endParaRPr>
          </a:p>
          <a:p>
            <a:r>
              <a:rPr lang="en-US" sz="1400" dirty="0">
                <a:latin typeface="Georgia" panose="02040502050405020303" pitchFamily="18" charset="0"/>
                <a:ea typeface="Microsoft YaHei" panose="020B0503020204020204" pitchFamily="34" charset="-122"/>
                <a:sym typeface="Georgia" panose="02040502050405020303" pitchFamily="18" charset="0"/>
              </a:rPr>
              <a:t>Other channels: Jung, Sung, Yoon, </a:t>
            </a:r>
            <a:r>
              <a:rPr lang="ru-RU" sz="1400" dirty="0">
                <a:latin typeface="Georgia" panose="02040502050405020303" pitchFamily="18" charset="0"/>
                <a:ea typeface="Microsoft YaHei" panose="020B0503020204020204" pitchFamily="34" charset="-122"/>
                <a:sym typeface="Georgia" panose="02040502050405020303" pitchFamily="18" charset="0"/>
                <a:hlinkClick r:id="rId13"/>
              </a:rPr>
              <a:t>1510.03450</a:t>
            </a:r>
            <a:r>
              <a:rPr lang="en-US" sz="1400" dirty="0">
                <a:latin typeface="Georgia" panose="02040502050405020303" pitchFamily="18" charset="0"/>
                <a:ea typeface="Microsoft YaHei" panose="020B0503020204020204" pitchFamily="34" charset="-122"/>
                <a:sym typeface="Georgia" panose="02040502050405020303" pitchFamily="18" charset="0"/>
              </a:rPr>
              <a:t>, </a:t>
            </a:r>
            <a:r>
              <a:rPr lang="is-IS" sz="1400" dirty="0">
                <a:latin typeface="Georgia" panose="02040502050405020303" pitchFamily="18" charset="0"/>
                <a:ea typeface="Microsoft YaHei" panose="020B0503020204020204" pitchFamily="34" charset="-122"/>
                <a:sym typeface="Georgia" panose="02040502050405020303" pitchFamily="18" charset="0"/>
                <a:hlinkClick r:id="rId14"/>
              </a:rPr>
              <a:t>1601.00006</a:t>
            </a:r>
            <a:r>
              <a:rPr lang="en-US" sz="1400" dirty="0">
                <a:latin typeface="Georgia" panose="02040502050405020303" pitchFamily="18" charset="0"/>
                <a:ea typeface="Microsoft YaHei" panose="020B0503020204020204" pitchFamily="34" charset="-122"/>
                <a:sym typeface="Georgia" panose="02040502050405020303" pitchFamily="18" charset="0"/>
              </a:rPr>
              <a:t>, (dijets) Martin, </a:t>
            </a:r>
            <a:r>
              <a:rPr lang="en-US" sz="1400" b="0" i="0" u="none" strike="noStrike" dirty="0">
                <a:solidFill>
                  <a:schemeClr val="accent3"/>
                </a:solidFill>
                <a:effectLst/>
                <a:latin typeface="Georgia" panose="02040502050405020303" pitchFamily="18" charset="0"/>
                <a:ea typeface="Microsoft YaHei" panose="020B0503020204020204" pitchFamily="34" charset="-122"/>
                <a:sym typeface="Georgia" panose="02040502050405020303" pitchFamily="18" charset="0"/>
                <a:hlinkClick r:id="rId15">
                  <a:extLst>
                    <a:ext uri="{A12FA001-AC4F-418D-AE19-62706E023703}">
                      <ahyp:hlinkClr xmlns:ahyp="http://schemas.microsoft.com/office/drawing/2018/hyperlinkcolor" val="tx"/>
                    </a:ext>
                  </a:extLst>
                </a:hlinkClick>
              </a:rPr>
              <a:t>1606.03026</a:t>
            </a:r>
            <a:r>
              <a:rPr lang="en-US" sz="1400" u="none" strike="noStrike" dirty="0">
                <a:solidFill>
                  <a:schemeClr val="accent3"/>
                </a:solidFill>
                <a:latin typeface="Georgia" panose="02040502050405020303" pitchFamily="18" charset="0"/>
                <a:ea typeface="Microsoft YaHei" panose="020B0503020204020204" pitchFamily="34" charset="-122"/>
                <a:sym typeface="Georgia" panose="02040502050405020303" pitchFamily="18" charset="0"/>
              </a:rPr>
              <a:t>, </a:t>
            </a:r>
            <a:r>
              <a:rPr lang="en-US" sz="1400" dirty="0" err="1">
                <a:latin typeface="Georgia" panose="02040502050405020303" pitchFamily="18" charset="0"/>
                <a:ea typeface="Microsoft YaHei" panose="020B0503020204020204" pitchFamily="34" charset="-122"/>
                <a:sym typeface="Georgia" panose="02040502050405020303" pitchFamily="18" charset="0"/>
              </a:rPr>
              <a:t>Bhattipirolu</a:t>
            </a:r>
            <a:r>
              <a:rPr lang="en-US" sz="1400" dirty="0">
                <a:latin typeface="Georgia" panose="02040502050405020303" pitchFamily="18" charset="0"/>
                <a:ea typeface="Microsoft YaHei" panose="020B0503020204020204" pitchFamily="34" charset="-122"/>
                <a:sym typeface="Georgia" panose="02040502050405020303" pitchFamily="18" charset="0"/>
              </a:rPr>
              <a:t>, Martin, </a:t>
            </a:r>
            <a:r>
              <a:rPr lang="en-US" sz="1400" b="0" i="0" u="none" strike="noStrike" dirty="0">
                <a:solidFill>
                  <a:schemeClr val="accent3"/>
                </a:solidFill>
                <a:effectLst/>
                <a:latin typeface="Georgia" panose="02040502050405020303" pitchFamily="18" charset="0"/>
                <a:ea typeface="Microsoft YaHei" panose="020B0503020204020204" pitchFamily="34" charset="-122"/>
                <a:sym typeface="Georgia" panose="02040502050405020303" pitchFamily="18" charset="0"/>
                <a:hlinkClick r:id="rId16">
                  <a:extLst>
                    <a:ext uri="{A12FA001-AC4F-418D-AE19-62706E023703}">
                      <ahyp:hlinkClr xmlns:ahyp="http://schemas.microsoft.com/office/drawing/2018/hyperlinkcolor" val="tx"/>
                    </a:ext>
                  </a:extLst>
                </a:hlinkClick>
              </a:rPr>
              <a:t>2004.06181</a:t>
            </a:r>
            <a:endParaRPr lang="en-US" sz="1400" dirty="0">
              <a:solidFill>
                <a:schemeClr val="accent3"/>
              </a:solidFill>
              <a:latin typeface="Georgia" panose="02040502050405020303" pitchFamily="18" charset="0"/>
              <a:ea typeface="Microsoft YaHei" panose="020B0503020204020204" pitchFamily="34" charset="-122"/>
              <a:sym typeface="Georgia" panose="02040502050405020303" pitchFamily="18" charset="0"/>
            </a:endParaRPr>
          </a:p>
        </p:txBody>
      </p:sp>
      <p:sp>
        <p:nvSpPr>
          <p:cNvPr id="15" name="TextBox 14">
            <a:extLst>
              <a:ext uri="{FF2B5EF4-FFF2-40B4-BE49-F238E27FC236}">
                <a16:creationId xmlns:a16="http://schemas.microsoft.com/office/drawing/2014/main" id="{024F007D-CA9A-4B56-BABB-20AC003F83C6}"/>
              </a:ext>
            </a:extLst>
          </p:cNvPr>
          <p:cNvSpPr txBox="1"/>
          <p:nvPr/>
        </p:nvSpPr>
        <p:spPr>
          <a:xfrm>
            <a:off x="5543665" y="0"/>
            <a:ext cx="6648335" cy="1200329"/>
          </a:xfrm>
          <a:prstGeom prst="rect">
            <a:avLst/>
          </a:prstGeom>
          <a:solidFill>
            <a:schemeClr val="accent4"/>
          </a:solidFill>
        </p:spPr>
        <p:txBody>
          <a:bodyPr wrap="square" rtlCol="0">
            <a:spAutoFit/>
          </a:bodyPr>
          <a:lstStyle/>
          <a:p>
            <a:r>
              <a:rPr lang="en-US" dirty="0">
                <a:latin typeface="Georgia" panose="02040502050405020303" pitchFamily="18" charset="0"/>
                <a:ea typeface="Microsoft YaHei" panose="020B0503020204020204" pitchFamily="34" charset="-122"/>
                <a:sym typeface="Georgia" panose="02040502050405020303" pitchFamily="18" charset="0"/>
              </a:rPr>
              <a:t>Not factorizable into signal and background calculation, Pole-behavior matters (not standard EFT friendly);</a:t>
            </a:r>
          </a:p>
          <a:p>
            <a:r>
              <a:rPr lang="en-US" dirty="0">
                <a:latin typeface="Georgia" panose="02040502050405020303" pitchFamily="18" charset="0"/>
                <a:ea typeface="Microsoft YaHei" panose="020B0503020204020204" pitchFamily="34" charset="-122"/>
                <a:sym typeface="Georgia" panose="02040502050405020303" pitchFamily="18" charset="0"/>
              </a:rPr>
              <a:t>Gain new information about width and strong &amp; weak phase;</a:t>
            </a:r>
          </a:p>
          <a:p>
            <a:r>
              <a:rPr lang="en-US" dirty="0">
                <a:latin typeface="Georgia" panose="02040502050405020303" pitchFamily="18" charset="0"/>
                <a:ea typeface="Microsoft YaHei" panose="020B0503020204020204" pitchFamily="34" charset="-122"/>
                <a:sym typeface="Georgia" panose="02040502050405020303" pitchFamily="18" charset="0"/>
              </a:rPr>
              <a:t>Interesting test for Interference.</a:t>
            </a:r>
          </a:p>
        </p:txBody>
      </p:sp>
      <p:sp>
        <p:nvSpPr>
          <p:cNvPr id="7" name="Rectangle 6">
            <a:extLst>
              <a:ext uri="{FF2B5EF4-FFF2-40B4-BE49-F238E27FC236}">
                <a16:creationId xmlns:a16="http://schemas.microsoft.com/office/drawing/2014/main" id="{2C916BFB-D554-41DF-9F5C-09B62986E0FD}"/>
              </a:ext>
            </a:extLst>
          </p:cNvPr>
          <p:cNvSpPr/>
          <p:nvPr/>
        </p:nvSpPr>
        <p:spPr>
          <a:xfrm>
            <a:off x="1040308" y="3997810"/>
            <a:ext cx="2197744" cy="523220"/>
          </a:xfrm>
          <a:prstGeom prst="rect">
            <a:avLst/>
          </a:prstGeom>
        </p:spPr>
        <p:txBody>
          <a:bodyPr wrap="square">
            <a:spAutoFit/>
          </a:bodyPr>
          <a:lstStyle/>
          <a:p>
            <a:r>
              <a:rPr lang="en-US" sz="1400" dirty="0">
                <a:latin typeface="Georgia" panose="02040502050405020303" pitchFamily="18" charset="0"/>
                <a:ea typeface="Microsoft YaHei" panose="020B0503020204020204" pitchFamily="34" charset="-122"/>
                <a:sym typeface="Georgia" panose="02040502050405020303" pitchFamily="18" charset="0"/>
              </a:rPr>
              <a:t>Campbell, </a:t>
            </a:r>
            <a:r>
              <a:rPr lang="en-US" sz="1400" b="1" dirty="0">
                <a:solidFill>
                  <a:schemeClr val="accent3"/>
                </a:solidFill>
                <a:latin typeface="Georgia" panose="02040502050405020303" pitchFamily="18" charset="0"/>
                <a:ea typeface="Microsoft YaHei" panose="020B0503020204020204" pitchFamily="34" charset="-122"/>
                <a:sym typeface="Georgia" panose="02040502050405020303" pitchFamily="18" charset="0"/>
              </a:rPr>
              <a:t>Carena</a:t>
            </a:r>
            <a:r>
              <a:rPr lang="en-US" sz="1400" dirty="0">
                <a:latin typeface="Georgia" panose="02040502050405020303" pitchFamily="18" charset="0"/>
                <a:ea typeface="Microsoft YaHei" panose="020B0503020204020204" pitchFamily="34" charset="-122"/>
                <a:sym typeface="Georgia" panose="02040502050405020303" pitchFamily="18" charset="0"/>
              </a:rPr>
              <a:t>, Harnik, ZL, </a:t>
            </a:r>
            <a:r>
              <a:rPr lang="en-US" sz="1400" dirty="0">
                <a:solidFill>
                  <a:schemeClr val="accent3"/>
                </a:solidFill>
                <a:latin typeface="Georgia" panose="02040502050405020303" pitchFamily="18" charset="0"/>
                <a:ea typeface="Microsoft YaHei" panose="020B0503020204020204" pitchFamily="34" charset="-122"/>
                <a:sym typeface="Georgia" panose="02040502050405020303" pitchFamily="18" charset="0"/>
                <a:hlinkClick r:id="rId17">
                  <a:extLst>
                    <a:ext uri="{A12FA001-AC4F-418D-AE19-62706E023703}">
                      <ahyp:hlinkClr xmlns:ahyp="http://schemas.microsoft.com/office/drawing/2018/hyperlinkcolor" val="tx"/>
                    </a:ext>
                  </a:extLst>
                </a:hlinkClick>
              </a:rPr>
              <a:t>1704.08259</a:t>
            </a:r>
            <a:r>
              <a:rPr lang="en-US" sz="1400" dirty="0">
                <a:latin typeface="Georgia" panose="02040502050405020303" pitchFamily="18" charset="0"/>
                <a:ea typeface="Microsoft YaHei" panose="020B0503020204020204" pitchFamily="34" charset="-122"/>
                <a:sym typeface="Georgia" panose="02040502050405020303" pitchFamily="18" charset="0"/>
              </a:rPr>
              <a:t> </a:t>
            </a:r>
          </a:p>
        </p:txBody>
      </p:sp>
      <p:sp>
        <p:nvSpPr>
          <p:cNvPr id="8" name="Rectangle 7">
            <a:extLst>
              <a:ext uri="{FF2B5EF4-FFF2-40B4-BE49-F238E27FC236}">
                <a16:creationId xmlns:a16="http://schemas.microsoft.com/office/drawing/2014/main" id="{2CAD2682-AC94-4DEA-8804-DB9F22D29AC6}"/>
              </a:ext>
            </a:extLst>
          </p:cNvPr>
          <p:cNvSpPr/>
          <p:nvPr/>
        </p:nvSpPr>
        <p:spPr>
          <a:xfrm>
            <a:off x="6823126" y="1765158"/>
            <a:ext cx="2988319" cy="307777"/>
          </a:xfrm>
          <a:prstGeom prst="rect">
            <a:avLst/>
          </a:prstGeom>
        </p:spPr>
        <p:txBody>
          <a:bodyPr wrap="none">
            <a:spAutoFit/>
          </a:bodyPr>
          <a:lstStyle/>
          <a:p>
            <a:r>
              <a:rPr lang="en-US" sz="1400" b="1" dirty="0">
                <a:solidFill>
                  <a:schemeClr val="accent3"/>
                </a:solidFill>
                <a:latin typeface="Georgia" panose="02040502050405020303" pitchFamily="18" charset="0"/>
                <a:ea typeface="Microsoft YaHei" panose="020B0503020204020204" pitchFamily="34" charset="-122"/>
                <a:sym typeface="Georgia" panose="02040502050405020303" pitchFamily="18" charset="0"/>
              </a:rPr>
              <a:t>Carena</a:t>
            </a:r>
            <a:r>
              <a:rPr lang="en-US" sz="1400" dirty="0">
                <a:latin typeface="Georgia" panose="02040502050405020303" pitchFamily="18" charset="0"/>
                <a:ea typeface="Microsoft YaHei" panose="020B0503020204020204" pitchFamily="34" charset="-122"/>
                <a:sym typeface="Georgia" panose="02040502050405020303" pitchFamily="18" charset="0"/>
              </a:rPr>
              <a:t>, ZL, Riembau, </a:t>
            </a:r>
            <a:r>
              <a:rPr lang="en-US" sz="1400" dirty="0">
                <a:solidFill>
                  <a:schemeClr val="accent3"/>
                </a:solidFill>
                <a:latin typeface="Georgia" panose="02040502050405020303" pitchFamily="18" charset="0"/>
                <a:ea typeface="Microsoft YaHei" panose="020B0503020204020204" pitchFamily="34" charset="-122"/>
                <a:sym typeface="Georgia" panose="02040502050405020303" pitchFamily="18" charset="0"/>
                <a:hlinkClick r:id="rId18">
                  <a:extLst>
                    <a:ext uri="{A12FA001-AC4F-418D-AE19-62706E023703}">
                      <ahyp:hlinkClr xmlns:ahyp="http://schemas.microsoft.com/office/drawing/2018/hyperlinkcolor" val="tx"/>
                    </a:ext>
                  </a:extLst>
                </a:hlinkClick>
              </a:rPr>
              <a:t>1801.00794</a:t>
            </a:r>
            <a:endParaRPr lang="en-US" sz="1400" dirty="0">
              <a:solidFill>
                <a:schemeClr val="accent3"/>
              </a:solidFill>
              <a:latin typeface="Georgia" panose="02040502050405020303" pitchFamily="18" charset="0"/>
              <a:ea typeface="Microsoft YaHei" panose="020B0503020204020204" pitchFamily="34" charset="-122"/>
              <a:sym typeface="Georgia" panose="02040502050405020303" pitchFamily="18" charset="0"/>
            </a:endParaRPr>
          </a:p>
        </p:txBody>
      </p:sp>
    </p:spTree>
    <p:custDataLst>
      <p:tags r:id="rId1"/>
    </p:custDataLst>
    <p:extLst>
      <p:ext uri="{BB962C8B-B14F-4D97-AF65-F5344CB8AC3E}">
        <p14:creationId xmlns:p14="http://schemas.microsoft.com/office/powerpoint/2010/main" val="1309558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4" grpId="0"/>
      <p:bldP spid="7" grpId="0"/>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C2A27CB4-4B87-0B4B-9DEE-A69EA29F6AE4}"/>
              </a:ext>
            </a:extLst>
          </p:cNvPr>
          <p:cNvSpPr>
            <a:spLocks noGrp="1"/>
          </p:cNvSpPr>
          <p:nvPr>
            <p:ph type="dt" sz="half" idx="10"/>
          </p:nvPr>
        </p:nvSpPr>
        <p:spPr/>
        <p:txBody>
          <a:bodyPr/>
          <a:lstStyle/>
          <a:p>
            <a:pPr>
              <a:spcBef>
                <a:spcPct val="28469"/>
              </a:spcBef>
              <a:spcAft>
                <a:spcPct val="0"/>
              </a:spcAft>
              <a:defRPr/>
            </a:pPr>
            <a:r>
              <a:rPr lang="en-US">
                <a:latin typeface="+mn-lt"/>
                <a:ea typeface="+mn-ea"/>
                <a:cs typeface="+mn-ea"/>
                <a:sym typeface="+mn-lt"/>
              </a:rPr>
              <a:t>05/30/2022</a:t>
            </a:r>
            <a:endParaRPr lang="en-US" dirty="0">
              <a:latin typeface="+mn-lt"/>
              <a:ea typeface="+mn-ea"/>
              <a:cs typeface="+mn-ea"/>
              <a:sym typeface="+mn-lt"/>
            </a:endParaRPr>
          </a:p>
        </p:txBody>
      </p:sp>
      <p:sp>
        <p:nvSpPr>
          <p:cNvPr id="5" name="Footer Placeholder 4">
            <a:extLst>
              <a:ext uri="{FF2B5EF4-FFF2-40B4-BE49-F238E27FC236}">
                <a16:creationId xmlns:a16="http://schemas.microsoft.com/office/drawing/2014/main" id="{A8B3C87D-892C-9F49-8E27-E20908D5A799}"/>
              </a:ext>
            </a:extLst>
          </p:cNvPr>
          <p:cNvSpPr>
            <a:spLocks noGrp="1"/>
          </p:cNvSpPr>
          <p:nvPr>
            <p:ph type="ftr" sz="quarter" idx="11"/>
          </p:nvPr>
        </p:nvSpPr>
        <p:spPr/>
        <p:txBody>
          <a:bodyPr/>
          <a:lstStyle/>
          <a:p>
            <a:pPr>
              <a:spcBef>
                <a:spcPct val="28469"/>
              </a:spcBef>
              <a:spcAft>
                <a:spcPct val="0"/>
              </a:spcAft>
              <a:defRPr/>
            </a:pPr>
            <a:r>
              <a:rPr lang="en-US">
                <a:latin typeface="+mn-lt"/>
                <a:ea typeface="+mn-ea"/>
                <a:cs typeface="+mn-ea"/>
                <a:sym typeface="+mn-lt"/>
              </a:rPr>
              <a:t>Future Colliders                       Zhen Liu                              Marcela Carlos Fest</a:t>
            </a:r>
            <a:endParaRPr lang="en-US" b="1" dirty="0">
              <a:latin typeface="+mn-lt"/>
              <a:ea typeface="+mn-ea"/>
              <a:cs typeface="+mn-ea"/>
              <a:sym typeface="+mn-lt"/>
            </a:endParaRPr>
          </a:p>
        </p:txBody>
      </p:sp>
      <p:sp>
        <p:nvSpPr>
          <p:cNvPr id="8" name="Title 6">
            <a:extLst>
              <a:ext uri="{FF2B5EF4-FFF2-40B4-BE49-F238E27FC236}">
                <a16:creationId xmlns:a16="http://schemas.microsoft.com/office/drawing/2014/main" id="{2993AC91-2E1F-CC45-AE38-7FDC426E3DF8}"/>
              </a:ext>
            </a:extLst>
          </p:cNvPr>
          <p:cNvSpPr>
            <a:spLocks noGrp="1"/>
          </p:cNvSpPr>
          <p:nvPr>
            <p:ph type="title"/>
          </p:nvPr>
        </p:nvSpPr>
        <p:spPr/>
        <p:txBody>
          <a:bodyPr/>
          <a:lstStyle/>
          <a:p>
            <a:pPr>
              <a:lnSpc>
                <a:spcPct val="100000"/>
              </a:lnSpc>
              <a:spcBef>
                <a:spcPct val="28469"/>
              </a:spcBef>
            </a:pPr>
            <a:r>
              <a:rPr lang="en-US" dirty="0">
                <a:latin typeface="+mn-lt"/>
                <a:ea typeface="+mn-ea"/>
                <a:cs typeface="+mn-ea"/>
                <a:sym typeface="+mn-lt"/>
              </a:rPr>
              <a:t>Size of the on-shell interference</a:t>
            </a:r>
          </a:p>
        </p:txBody>
      </p:sp>
      <p:pic>
        <p:nvPicPr>
          <p:cNvPr id="11" name="Content Placeholder 11">
            <a:extLst>
              <a:ext uri="{FF2B5EF4-FFF2-40B4-BE49-F238E27FC236}">
                <a16:creationId xmlns:a16="http://schemas.microsoft.com/office/drawing/2014/main" id="{1CEA7929-B3A7-3B49-8CC8-4B6C30A5C51E}"/>
              </a:ext>
            </a:extLst>
          </p:cNvPr>
          <p:cNvPicPr>
            <a:picLocks noChangeAspect="1"/>
          </p:cNvPicPr>
          <p:nvPr/>
        </p:nvPicPr>
        <p:blipFill>
          <a:blip r:embed="rId3"/>
          <a:stretch>
            <a:fillRect/>
          </a:stretch>
        </p:blipFill>
        <p:spPr>
          <a:xfrm>
            <a:off x="755650" y="1028700"/>
            <a:ext cx="4531659" cy="4571180"/>
          </a:xfrm>
          <a:prstGeom prst="rect">
            <a:avLst/>
          </a:prstGeom>
        </p:spPr>
      </p:pic>
      <p:sp>
        <p:nvSpPr>
          <p:cNvPr id="7" name="TextBox 6">
            <a:extLst>
              <a:ext uri="{FF2B5EF4-FFF2-40B4-BE49-F238E27FC236}">
                <a16:creationId xmlns:a16="http://schemas.microsoft.com/office/drawing/2014/main" id="{3BEFA5DC-EDDA-1F44-AAFF-DAE4B7AA2DA2}"/>
              </a:ext>
            </a:extLst>
          </p:cNvPr>
          <p:cNvSpPr txBox="1"/>
          <p:nvPr/>
        </p:nvSpPr>
        <p:spPr>
          <a:xfrm>
            <a:off x="5522141" y="1028700"/>
            <a:ext cx="4545107" cy="1909497"/>
          </a:xfrm>
          <a:prstGeom prst="rect">
            <a:avLst/>
          </a:prstGeom>
          <a:noFill/>
        </p:spPr>
        <p:txBody>
          <a:bodyPr wrap="square" rtlCol="0">
            <a:spAutoFit/>
          </a:bodyPr>
          <a:lstStyle/>
          <a:p>
            <a:pPr>
              <a:spcBef>
                <a:spcPct val="28469"/>
              </a:spcBef>
              <a:spcAft>
                <a:spcPct val="0"/>
              </a:spcAft>
            </a:pPr>
            <a:r>
              <a:rPr lang="en-US" altLang="zh-Hans" dirty="0">
                <a:latin typeface="+mn-lt"/>
                <a:ea typeface="+mn-ea"/>
                <a:cs typeface="+mn-ea"/>
                <a:sym typeface="+mn-lt"/>
              </a:rPr>
              <a:t>The</a:t>
            </a:r>
            <a:r>
              <a:rPr lang="zh-Hans" altLang="en-US" dirty="0">
                <a:latin typeface="+mn-lt"/>
                <a:ea typeface="+mn-ea"/>
                <a:cs typeface="+mn-ea"/>
                <a:sym typeface="+mn-lt"/>
              </a:rPr>
              <a:t> </a:t>
            </a:r>
            <a:r>
              <a:rPr lang="en-US" altLang="zh-Hans" dirty="0">
                <a:latin typeface="+mn-lt"/>
                <a:ea typeface="+mn-ea"/>
                <a:cs typeface="+mn-ea"/>
                <a:sym typeface="+mn-lt"/>
              </a:rPr>
              <a:t>size</a:t>
            </a:r>
            <a:r>
              <a:rPr lang="zh-Hans" altLang="en-US" dirty="0">
                <a:latin typeface="+mn-lt"/>
                <a:ea typeface="+mn-ea"/>
                <a:cs typeface="+mn-ea"/>
                <a:sym typeface="+mn-lt"/>
              </a:rPr>
              <a:t> </a:t>
            </a:r>
            <a:r>
              <a:rPr lang="en-US" altLang="zh-Hans" dirty="0">
                <a:latin typeface="+mn-lt"/>
                <a:ea typeface="+mn-ea"/>
                <a:cs typeface="+mn-ea"/>
                <a:sym typeface="+mn-lt"/>
              </a:rPr>
              <a:t>of</a:t>
            </a:r>
            <a:r>
              <a:rPr lang="zh-Hans" altLang="en-US" dirty="0">
                <a:latin typeface="+mn-lt"/>
                <a:ea typeface="+mn-ea"/>
                <a:cs typeface="+mn-ea"/>
                <a:sym typeface="+mn-lt"/>
              </a:rPr>
              <a:t> </a:t>
            </a:r>
            <a:r>
              <a:rPr lang="en-US" altLang="zh-Hans" dirty="0">
                <a:latin typeface="+mn-lt"/>
                <a:ea typeface="+mn-ea"/>
                <a:cs typeface="+mn-ea"/>
                <a:sym typeface="+mn-lt"/>
              </a:rPr>
              <a:t>the</a:t>
            </a:r>
            <a:r>
              <a:rPr lang="zh-Hans" altLang="en-US" dirty="0">
                <a:latin typeface="+mn-lt"/>
                <a:ea typeface="+mn-ea"/>
                <a:cs typeface="+mn-ea"/>
                <a:sym typeface="+mn-lt"/>
              </a:rPr>
              <a:t> </a:t>
            </a:r>
            <a:r>
              <a:rPr lang="en-US" altLang="zh-Hans" dirty="0">
                <a:latin typeface="+mn-lt"/>
                <a:ea typeface="+mn-ea"/>
                <a:cs typeface="+mn-ea"/>
                <a:sym typeface="+mn-lt"/>
              </a:rPr>
              <a:t>on-shell</a:t>
            </a:r>
            <a:r>
              <a:rPr lang="zh-Hans" altLang="en-US" dirty="0">
                <a:latin typeface="+mn-lt"/>
                <a:ea typeface="+mn-ea"/>
                <a:cs typeface="+mn-ea"/>
                <a:sym typeface="+mn-lt"/>
              </a:rPr>
              <a:t> </a:t>
            </a:r>
            <a:r>
              <a:rPr lang="en-US" altLang="zh-Hans" dirty="0">
                <a:latin typeface="+mn-lt"/>
                <a:ea typeface="+mn-ea"/>
                <a:cs typeface="+mn-ea"/>
                <a:sym typeface="+mn-lt"/>
              </a:rPr>
              <a:t>interference</a:t>
            </a:r>
            <a:r>
              <a:rPr lang="zh-Hans" altLang="en-US" dirty="0">
                <a:latin typeface="+mn-lt"/>
                <a:ea typeface="+mn-ea"/>
                <a:cs typeface="+mn-ea"/>
                <a:sym typeface="+mn-lt"/>
              </a:rPr>
              <a:t> </a:t>
            </a:r>
            <a:r>
              <a:rPr lang="en-US" altLang="zh-Hans" dirty="0">
                <a:latin typeface="+mn-lt"/>
                <a:ea typeface="+mn-ea"/>
                <a:cs typeface="+mn-ea"/>
                <a:sym typeface="+mn-lt"/>
              </a:rPr>
              <a:t>effect</a:t>
            </a:r>
            <a:r>
              <a:rPr lang="zh-Hans" altLang="en-US" dirty="0">
                <a:latin typeface="+mn-lt"/>
                <a:ea typeface="+mn-ea"/>
                <a:cs typeface="+mn-ea"/>
                <a:sym typeface="+mn-lt"/>
              </a:rPr>
              <a:t> </a:t>
            </a:r>
            <a:r>
              <a:rPr lang="en-US" altLang="zh-Hans" dirty="0" err="1">
                <a:latin typeface="+mn-lt"/>
                <a:ea typeface="+mn-ea"/>
                <a:cs typeface="+mn-ea"/>
                <a:sym typeface="+mn-lt"/>
              </a:rPr>
              <a:t>w.r.t</a:t>
            </a:r>
            <a:r>
              <a:rPr lang="en-US" altLang="zh-Hans" dirty="0">
                <a:latin typeface="+mn-lt"/>
                <a:ea typeface="+mn-ea"/>
                <a:cs typeface="+mn-ea"/>
                <a:sym typeface="+mn-lt"/>
              </a:rPr>
              <a:t>.</a:t>
            </a:r>
            <a:r>
              <a:rPr lang="zh-Hans" altLang="en-US" dirty="0">
                <a:latin typeface="+mn-lt"/>
                <a:ea typeface="+mn-ea"/>
                <a:cs typeface="+mn-ea"/>
                <a:sym typeface="+mn-lt"/>
              </a:rPr>
              <a:t> </a:t>
            </a:r>
            <a:r>
              <a:rPr lang="en-US" altLang="zh-Hans" dirty="0">
                <a:latin typeface="+mn-lt"/>
                <a:ea typeface="+mn-ea"/>
                <a:cs typeface="+mn-ea"/>
                <a:sym typeface="+mn-lt"/>
              </a:rPr>
              <a:t>the</a:t>
            </a:r>
            <a:r>
              <a:rPr lang="zh-Hans" altLang="en-US" dirty="0">
                <a:latin typeface="+mn-lt"/>
                <a:ea typeface="+mn-ea"/>
                <a:cs typeface="+mn-ea"/>
                <a:sym typeface="+mn-lt"/>
              </a:rPr>
              <a:t> </a:t>
            </a:r>
            <a:r>
              <a:rPr lang="en-US" altLang="zh-Hans" dirty="0">
                <a:latin typeface="+mn-lt"/>
                <a:ea typeface="+mn-ea"/>
                <a:cs typeface="+mn-ea"/>
                <a:sym typeface="+mn-lt"/>
              </a:rPr>
              <a:t>resonant</a:t>
            </a:r>
            <a:r>
              <a:rPr lang="zh-Hans" altLang="en-US" dirty="0">
                <a:latin typeface="+mn-lt"/>
                <a:ea typeface="+mn-ea"/>
                <a:cs typeface="+mn-ea"/>
                <a:sym typeface="+mn-lt"/>
              </a:rPr>
              <a:t> </a:t>
            </a:r>
            <a:r>
              <a:rPr lang="en-US" altLang="zh-Hans" dirty="0">
                <a:latin typeface="+mn-lt"/>
                <a:ea typeface="+mn-ea"/>
                <a:cs typeface="+mn-ea"/>
                <a:sym typeface="+mn-lt"/>
              </a:rPr>
              <a:t>signal.</a:t>
            </a:r>
          </a:p>
          <a:p>
            <a:pPr>
              <a:spcBef>
                <a:spcPct val="28469"/>
              </a:spcBef>
              <a:spcAft>
                <a:spcPct val="0"/>
              </a:spcAft>
            </a:pPr>
            <a:endParaRPr lang="en-US" dirty="0">
              <a:latin typeface="+mn-lt"/>
              <a:ea typeface="+mn-ea"/>
              <a:cs typeface="+mn-ea"/>
              <a:sym typeface="+mn-lt"/>
            </a:endParaRPr>
          </a:p>
          <a:p>
            <a:pPr>
              <a:spcBef>
                <a:spcPct val="28469"/>
              </a:spcBef>
              <a:spcAft>
                <a:spcPct val="0"/>
              </a:spcAft>
            </a:pPr>
            <a:r>
              <a:rPr lang="en-US" altLang="zh-Hans" dirty="0">
                <a:latin typeface="+mn-lt"/>
                <a:ea typeface="+mn-ea"/>
                <a:cs typeface="+mn-ea"/>
                <a:sym typeface="+mn-lt"/>
              </a:rPr>
              <a:t>For</a:t>
            </a:r>
            <a:r>
              <a:rPr lang="zh-Hans" altLang="en-US" dirty="0">
                <a:latin typeface="+mn-lt"/>
                <a:ea typeface="+mn-ea"/>
                <a:cs typeface="+mn-ea"/>
                <a:sym typeface="+mn-lt"/>
              </a:rPr>
              <a:t> </a:t>
            </a:r>
            <a:r>
              <a:rPr lang="en-US" altLang="zh-Hans" dirty="0">
                <a:latin typeface="+mn-lt"/>
                <a:ea typeface="+mn-ea"/>
                <a:cs typeface="+mn-ea"/>
                <a:sym typeface="+mn-lt"/>
              </a:rPr>
              <a:t>different</a:t>
            </a:r>
            <a:r>
              <a:rPr lang="zh-Hans" altLang="en-US" dirty="0">
                <a:latin typeface="+mn-lt"/>
                <a:ea typeface="+mn-ea"/>
                <a:cs typeface="+mn-ea"/>
                <a:sym typeface="+mn-lt"/>
              </a:rPr>
              <a:t> </a:t>
            </a:r>
            <a:r>
              <a:rPr lang="en-US" altLang="zh-Hans" dirty="0">
                <a:latin typeface="+mn-lt"/>
                <a:ea typeface="+mn-ea"/>
                <a:cs typeface="+mn-ea"/>
                <a:sym typeface="+mn-lt"/>
              </a:rPr>
              <a:t>parameters,</a:t>
            </a:r>
            <a:r>
              <a:rPr lang="zh-Hans" altLang="en-US" dirty="0">
                <a:latin typeface="+mn-lt"/>
                <a:ea typeface="+mn-ea"/>
                <a:cs typeface="+mn-ea"/>
                <a:sym typeface="+mn-lt"/>
              </a:rPr>
              <a:t> </a:t>
            </a:r>
            <a:r>
              <a:rPr lang="en-US" altLang="zh-Hans" dirty="0">
                <a:latin typeface="+mn-lt"/>
                <a:ea typeface="+mn-ea"/>
                <a:cs typeface="+mn-ea"/>
                <a:sym typeface="+mn-lt"/>
              </a:rPr>
              <a:t>it</a:t>
            </a:r>
            <a:r>
              <a:rPr lang="zh-Hans" altLang="en-US" dirty="0">
                <a:latin typeface="+mn-lt"/>
                <a:ea typeface="+mn-ea"/>
                <a:cs typeface="+mn-ea"/>
                <a:sym typeface="+mn-lt"/>
              </a:rPr>
              <a:t> </a:t>
            </a:r>
            <a:r>
              <a:rPr lang="en-US" altLang="zh-Hans" dirty="0">
                <a:latin typeface="+mn-lt"/>
                <a:ea typeface="+mn-ea"/>
                <a:cs typeface="+mn-ea"/>
                <a:sym typeface="+mn-lt"/>
              </a:rPr>
              <a:t>could</a:t>
            </a:r>
            <a:r>
              <a:rPr lang="zh-Hans" altLang="en-US" dirty="0">
                <a:latin typeface="+mn-lt"/>
                <a:ea typeface="+mn-ea"/>
                <a:cs typeface="+mn-ea"/>
                <a:sym typeface="+mn-lt"/>
              </a:rPr>
              <a:t> </a:t>
            </a:r>
            <a:r>
              <a:rPr lang="en-US" altLang="zh-Hans" dirty="0">
                <a:latin typeface="+mn-lt"/>
                <a:ea typeface="+mn-ea"/>
                <a:cs typeface="+mn-ea"/>
                <a:sym typeface="+mn-lt"/>
              </a:rPr>
              <a:t>be</a:t>
            </a:r>
            <a:r>
              <a:rPr lang="zh-Hans" altLang="en-US" dirty="0">
                <a:latin typeface="+mn-lt"/>
                <a:ea typeface="+mn-ea"/>
                <a:cs typeface="+mn-ea"/>
                <a:sym typeface="+mn-lt"/>
              </a:rPr>
              <a:t> </a:t>
            </a:r>
            <a:r>
              <a:rPr lang="en-US" altLang="zh-Hans" dirty="0">
                <a:latin typeface="+mn-lt"/>
                <a:ea typeface="+mn-ea"/>
                <a:cs typeface="+mn-ea"/>
                <a:sym typeface="+mn-lt"/>
              </a:rPr>
              <a:t>up</a:t>
            </a:r>
            <a:r>
              <a:rPr lang="zh-Hans" altLang="en-US" dirty="0">
                <a:latin typeface="+mn-lt"/>
                <a:ea typeface="+mn-ea"/>
                <a:cs typeface="+mn-ea"/>
                <a:sym typeface="+mn-lt"/>
              </a:rPr>
              <a:t> </a:t>
            </a:r>
            <a:r>
              <a:rPr lang="en-US" altLang="zh-Hans" dirty="0">
                <a:latin typeface="+mn-lt"/>
                <a:ea typeface="+mn-ea"/>
                <a:cs typeface="+mn-ea"/>
                <a:sym typeface="+mn-lt"/>
              </a:rPr>
              <a:t>to</a:t>
            </a:r>
            <a:r>
              <a:rPr lang="zh-Hans" altLang="en-US" dirty="0">
                <a:latin typeface="+mn-lt"/>
                <a:ea typeface="+mn-ea"/>
                <a:cs typeface="+mn-ea"/>
                <a:sym typeface="+mn-lt"/>
              </a:rPr>
              <a:t> </a:t>
            </a:r>
            <a:r>
              <a:rPr lang="en-US" altLang="zh-Hans" dirty="0">
                <a:latin typeface="+mn-lt"/>
                <a:ea typeface="+mn-ea"/>
                <a:cs typeface="+mn-ea"/>
                <a:sym typeface="+mn-lt"/>
              </a:rPr>
              <a:t>40% below 1 </a:t>
            </a:r>
            <a:r>
              <a:rPr lang="en-US" altLang="zh-Hans" dirty="0" err="1">
                <a:latin typeface="+mn-lt"/>
                <a:ea typeface="+mn-ea"/>
                <a:cs typeface="+mn-ea"/>
                <a:sym typeface="+mn-lt"/>
              </a:rPr>
              <a:t>TeV</a:t>
            </a:r>
            <a:r>
              <a:rPr lang="en-US" altLang="zh-Hans" dirty="0">
                <a:latin typeface="+mn-lt"/>
                <a:ea typeface="+mn-ea"/>
                <a:cs typeface="+mn-ea"/>
                <a:sym typeface="+mn-lt"/>
              </a:rPr>
              <a:t> or increase even further for heavier singlet masses.</a:t>
            </a:r>
            <a:endParaRPr lang="en-US" dirty="0">
              <a:latin typeface="+mn-lt"/>
              <a:ea typeface="+mn-ea"/>
              <a:cs typeface="+mn-ea"/>
              <a:sym typeface="+mn-lt"/>
            </a:endParaRPr>
          </a:p>
        </p:txBody>
      </p:sp>
      <p:sp>
        <p:nvSpPr>
          <p:cNvPr id="2" name="Slide Number Placeholder 1">
            <a:extLst>
              <a:ext uri="{FF2B5EF4-FFF2-40B4-BE49-F238E27FC236}">
                <a16:creationId xmlns:a16="http://schemas.microsoft.com/office/drawing/2014/main" id="{D8772CD0-82FC-47EA-0F30-CA044D9D6263}"/>
              </a:ext>
            </a:extLst>
          </p:cNvPr>
          <p:cNvSpPr>
            <a:spLocks noGrp="1"/>
          </p:cNvSpPr>
          <p:nvPr>
            <p:ph type="sldNum" sz="quarter" idx="12"/>
          </p:nvPr>
        </p:nvSpPr>
        <p:spPr/>
        <p:txBody>
          <a:bodyPr/>
          <a:lstStyle/>
          <a:p>
            <a:fld id="{5DD3DB80-B894-403A-B48E-6FDC1A72010E}" type="slidenum">
              <a:rPr lang="zh-CN" altLang="en-US" smtClean="0"/>
              <a:pPr/>
              <a:t>17</a:t>
            </a:fld>
            <a:endParaRPr lang="zh-CN" altLang="en-US" dirty="0"/>
          </a:p>
        </p:txBody>
      </p:sp>
    </p:spTree>
    <p:extLst>
      <p:ext uri="{BB962C8B-B14F-4D97-AF65-F5344CB8AC3E}">
        <p14:creationId xmlns:p14="http://schemas.microsoft.com/office/powerpoint/2010/main" val="33031105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C2A27CB4-4B87-0B4B-9DEE-A69EA29F6AE4}"/>
              </a:ext>
            </a:extLst>
          </p:cNvPr>
          <p:cNvSpPr>
            <a:spLocks noGrp="1"/>
          </p:cNvSpPr>
          <p:nvPr>
            <p:ph type="dt" sz="half" idx="10"/>
          </p:nvPr>
        </p:nvSpPr>
        <p:spPr/>
        <p:txBody>
          <a:bodyPr/>
          <a:lstStyle/>
          <a:p>
            <a:pPr>
              <a:spcBef>
                <a:spcPct val="28469"/>
              </a:spcBef>
              <a:spcAft>
                <a:spcPct val="0"/>
              </a:spcAft>
              <a:defRPr/>
            </a:pPr>
            <a:r>
              <a:rPr lang="en-US">
                <a:latin typeface="+mn-lt"/>
                <a:ea typeface="+mn-ea"/>
                <a:cs typeface="+mn-ea"/>
                <a:sym typeface="+mn-lt"/>
              </a:rPr>
              <a:t>05/30/2022</a:t>
            </a:r>
            <a:endParaRPr lang="en-US" dirty="0">
              <a:latin typeface="+mn-lt"/>
              <a:ea typeface="+mn-ea"/>
              <a:cs typeface="+mn-ea"/>
              <a:sym typeface="+mn-lt"/>
            </a:endParaRPr>
          </a:p>
        </p:txBody>
      </p:sp>
      <p:sp>
        <p:nvSpPr>
          <p:cNvPr id="5" name="Footer Placeholder 4">
            <a:extLst>
              <a:ext uri="{FF2B5EF4-FFF2-40B4-BE49-F238E27FC236}">
                <a16:creationId xmlns:a16="http://schemas.microsoft.com/office/drawing/2014/main" id="{A8B3C87D-892C-9F49-8E27-E20908D5A799}"/>
              </a:ext>
            </a:extLst>
          </p:cNvPr>
          <p:cNvSpPr>
            <a:spLocks noGrp="1"/>
          </p:cNvSpPr>
          <p:nvPr>
            <p:ph type="ftr" sz="quarter" idx="11"/>
          </p:nvPr>
        </p:nvSpPr>
        <p:spPr/>
        <p:txBody>
          <a:bodyPr/>
          <a:lstStyle/>
          <a:p>
            <a:pPr>
              <a:spcBef>
                <a:spcPct val="28469"/>
              </a:spcBef>
              <a:spcAft>
                <a:spcPct val="0"/>
              </a:spcAft>
              <a:defRPr/>
            </a:pPr>
            <a:r>
              <a:rPr lang="en-US">
                <a:latin typeface="+mn-lt"/>
                <a:ea typeface="+mn-ea"/>
                <a:cs typeface="+mn-ea"/>
                <a:sym typeface="+mn-lt"/>
              </a:rPr>
              <a:t>Future Colliders                       Zhen Liu                              Marcela Carlos Fest</a:t>
            </a:r>
            <a:endParaRPr lang="en-US" b="1" dirty="0">
              <a:latin typeface="+mn-lt"/>
              <a:ea typeface="+mn-ea"/>
              <a:cs typeface="+mn-ea"/>
              <a:sym typeface="+mn-lt"/>
            </a:endParaRPr>
          </a:p>
        </p:txBody>
      </p:sp>
      <p:sp>
        <p:nvSpPr>
          <p:cNvPr id="8" name="Title 6">
            <a:extLst>
              <a:ext uri="{FF2B5EF4-FFF2-40B4-BE49-F238E27FC236}">
                <a16:creationId xmlns:a16="http://schemas.microsoft.com/office/drawing/2014/main" id="{2993AC91-2E1F-CC45-AE38-7FDC426E3DF8}"/>
              </a:ext>
            </a:extLst>
          </p:cNvPr>
          <p:cNvSpPr>
            <a:spLocks noGrp="1"/>
          </p:cNvSpPr>
          <p:nvPr>
            <p:ph type="title"/>
          </p:nvPr>
        </p:nvSpPr>
        <p:spPr/>
        <p:txBody>
          <a:bodyPr/>
          <a:lstStyle/>
          <a:p>
            <a:pPr>
              <a:lnSpc>
                <a:spcPct val="100000"/>
              </a:lnSpc>
              <a:spcBef>
                <a:spcPct val="28469"/>
              </a:spcBef>
            </a:pPr>
            <a:r>
              <a:rPr lang="en-US" altLang="zh-Hans" dirty="0">
                <a:latin typeface="+mn-lt"/>
                <a:ea typeface="+mn-ea"/>
                <a:cs typeface="+mn-ea"/>
                <a:sym typeface="+mn-lt"/>
              </a:rPr>
              <a:t>Interference</a:t>
            </a:r>
            <a:r>
              <a:rPr lang="zh-Hans" altLang="en-US" dirty="0">
                <a:latin typeface="+mn-lt"/>
                <a:ea typeface="+mn-ea"/>
                <a:cs typeface="+mn-ea"/>
                <a:sym typeface="+mn-lt"/>
              </a:rPr>
              <a:t> </a:t>
            </a:r>
            <a:r>
              <a:rPr lang="en-US" altLang="zh-Hans" dirty="0">
                <a:latin typeface="+mn-lt"/>
                <a:ea typeface="+mn-ea"/>
                <a:cs typeface="+mn-ea"/>
                <a:sym typeface="+mn-lt"/>
              </a:rPr>
              <a:t>Line shape</a:t>
            </a:r>
            <a:endParaRPr lang="en-US" dirty="0">
              <a:latin typeface="+mn-lt"/>
              <a:ea typeface="+mn-ea"/>
              <a:cs typeface="+mn-ea"/>
              <a:sym typeface="+mn-lt"/>
            </a:endParaRPr>
          </a:p>
        </p:txBody>
      </p:sp>
      <p:pic>
        <p:nvPicPr>
          <p:cNvPr id="10" name="Picture 9">
            <a:extLst>
              <a:ext uri="{FF2B5EF4-FFF2-40B4-BE49-F238E27FC236}">
                <a16:creationId xmlns:a16="http://schemas.microsoft.com/office/drawing/2014/main" id="{E21E981E-AD73-644B-A57B-8BDE70135809}"/>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p:blipFill>
        <p:spPr>
          <a:xfrm>
            <a:off x="6659037" y="736536"/>
            <a:ext cx="5226669" cy="5445636"/>
          </a:xfrm>
          <a:prstGeom prst="rect">
            <a:avLst/>
          </a:prstGeom>
        </p:spPr>
      </p:pic>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2078B1B6-7B37-FA48-8931-E2153D178AFD}"/>
                  </a:ext>
                </a:extLst>
              </p:cNvPr>
              <p:cNvSpPr txBox="1"/>
              <p:nvPr/>
            </p:nvSpPr>
            <p:spPr>
              <a:xfrm>
                <a:off x="669924" y="1028700"/>
                <a:ext cx="5938649" cy="6408165"/>
              </a:xfrm>
              <a:prstGeom prst="rect">
                <a:avLst/>
              </a:prstGeom>
              <a:noFill/>
            </p:spPr>
            <p:txBody>
              <a:bodyPr wrap="square" rtlCol="0">
                <a:spAutoFit/>
              </a:bodyPr>
              <a:lstStyle/>
              <a:p>
                <a:pPr>
                  <a:spcBef>
                    <a:spcPct val="28469"/>
                  </a:spcBef>
                  <a:spcAft>
                    <a:spcPct val="0"/>
                  </a:spcAft>
                </a:pPr>
                <a:r>
                  <a:rPr lang="en-US" altLang="zh-Hans" sz="1800" dirty="0">
                    <a:latin typeface="+mn-lt"/>
                    <a:ea typeface="+mn-ea"/>
                    <a:cs typeface="+mn-ea"/>
                    <a:sym typeface="+mn-lt"/>
                  </a:rPr>
                  <a:t>Using</a:t>
                </a:r>
                <a:r>
                  <a:rPr lang="zh-Hans" altLang="en-US" sz="1800" dirty="0">
                    <a:latin typeface="+mn-lt"/>
                    <a:ea typeface="+mn-ea"/>
                    <a:cs typeface="+mn-ea"/>
                    <a:sym typeface="+mn-lt"/>
                  </a:rPr>
                  <a:t> </a:t>
                </a:r>
                <a:r>
                  <a:rPr lang="en-US" altLang="zh-Hans" sz="1800" dirty="0">
                    <a:latin typeface="+mn-lt"/>
                    <a:ea typeface="+mn-ea"/>
                    <a:cs typeface="+mn-ea"/>
                    <a:sym typeface="+mn-lt"/>
                  </a:rPr>
                  <a:t>the</a:t>
                </a:r>
                <a:r>
                  <a:rPr lang="zh-Hans" altLang="en-US" sz="1800" dirty="0">
                    <a:latin typeface="+mn-lt"/>
                    <a:ea typeface="+mn-ea"/>
                    <a:cs typeface="+mn-ea"/>
                    <a:sym typeface="+mn-lt"/>
                  </a:rPr>
                  <a:t> </a:t>
                </a:r>
                <a:r>
                  <a:rPr lang="en-US" altLang="zh-Hans" sz="1800" dirty="0">
                    <a:latin typeface="+mn-lt"/>
                    <a:ea typeface="+mn-ea"/>
                    <a:cs typeface="+mn-ea"/>
                    <a:sym typeface="+mn-lt"/>
                  </a:rPr>
                  <a:t>bb</a:t>
                </a:r>
                <a14:m>
                  <m:oMath xmlns:m="http://schemas.openxmlformats.org/officeDocument/2006/math">
                    <m:r>
                      <a:rPr lang="en-US" altLang="zh-Hans" sz="1800" i="1" dirty="0" smtClean="0">
                        <a:latin typeface="Cambria Math" panose="02040503050406030204" pitchFamily="18" charset="0"/>
                        <a:ea typeface="+mn-ea"/>
                        <a:cs typeface="+mn-ea"/>
                        <a:sym typeface="+mn-lt"/>
                      </a:rPr>
                      <m:t>𝛾𝛾</m:t>
                    </m:r>
                    <m:r>
                      <a:rPr lang="zh-Hans" altLang="en-US" sz="1800" i="1" dirty="0">
                        <a:latin typeface="Cambria Math" panose="02040503050406030204" pitchFamily="18" charset="0"/>
                        <a:ea typeface="+mn-ea"/>
                        <a:cs typeface="+mn-ea"/>
                        <a:sym typeface="+mn-lt"/>
                      </a:rPr>
                      <m:t> </m:t>
                    </m:r>
                  </m:oMath>
                </a14:m>
                <a:r>
                  <a:rPr lang="en-US" altLang="zh-Hans" sz="1800" dirty="0">
                    <a:latin typeface="+mn-lt"/>
                    <a:ea typeface="+mn-ea"/>
                    <a:cs typeface="+mn-ea"/>
                    <a:sym typeface="+mn-lt"/>
                  </a:rPr>
                  <a:t>analysis</a:t>
                </a:r>
                <a:r>
                  <a:rPr lang="zh-Hans" altLang="en-US" sz="1800" dirty="0">
                    <a:latin typeface="+mn-lt"/>
                    <a:ea typeface="+mn-ea"/>
                    <a:cs typeface="+mn-ea"/>
                    <a:sym typeface="+mn-lt"/>
                  </a:rPr>
                  <a:t> </a:t>
                </a:r>
                <a:r>
                  <a:rPr lang="en-US" altLang="zh-Hans" sz="1800" dirty="0">
                    <a:latin typeface="+mn-lt"/>
                    <a:ea typeface="+mn-ea"/>
                    <a:cs typeface="+mn-ea"/>
                    <a:sym typeface="+mn-lt"/>
                  </a:rPr>
                  <a:t>done</a:t>
                </a:r>
                <a:r>
                  <a:rPr lang="zh-Hans" altLang="en-US" sz="1800" dirty="0">
                    <a:latin typeface="+mn-lt"/>
                    <a:ea typeface="+mn-ea"/>
                    <a:cs typeface="+mn-ea"/>
                    <a:sym typeface="+mn-lt"/>
                  </a:rPr>
                  <a:t> </a:t>
                </a:r>
                <a:r>
                  <a:rPr lang="en-US" altLang="zh-Hans" sz="1800" dirty="0">
                    <a:latin typeface="+mn-lt"/>
                    <a:ea typeface="+mn-ea"/>
                    <a:cs typeface="+mn-ea"/>
                    <a:sym typeface="+mn-lt"/>
                  </a:rPr>
                  <a:t>by</a:t>
                </a:r>
                <a:r>
                  <a:rPr lang="zh-Hans" altLang="en-US" sz="1800" dirty="0">
                    <a:latin typeface="+mn-lt"/>
                    <a:ea typeface="+mn-ea"/>
                    <a:cs typeface="+mn-ea"/>
                    <a:sym typeface="+mn-lt"/>
                  </a:rPr>
                  <a:t> </a:t>
                </a:r>
                <a:r>
                  <a:rPr lang="en-US" altLang="zh-Hans" sz="1600" dirty="0" err="1">
                    <a:latin typeface="+mn-lt"/>
                    <a:ea typeface="+mn-ea"/>
                    <a:cs typeface="+mn-ea"/>
                    <a:sym typeface="+mn-lt"/>
                  </a:rPr>
                  <a:t>Azatov</a:t>
                </a:r>
                <a:r>
                  <a:rPr lang="en-US" altLang="zh-Hans" sz="1600" dirty="0">
                    <a:latin typeface="+mn-lt"/>
                    <a:ea typeface="+mn-ea"/>
                    <a:cs typeface="+mn-ea"/>
                    <a:sym typeface="+mn-lt"/>
                  </a:rPr>
                  <a:t>,</a:t>
                </a:r>
                <a:r>
                  <a:rPr lang="zh-Hans" altLang="en-US" sz="1600" dirty="0">
                    <a:latin typeface="+mn-lt"/>
                    <a:ea typeface="+mn-ea"/>
                    <a:cs typeface="+mn-ea"/>
                    <a:sym typeface="+mn-lt"/>
                  </a:rPr>
                  <a:t> </a:t>
                </a:r>
                <a:r>
                  <a:rPr lang="en-US" altLang="zh-Hans" sz="1600" dirty="0" err="1">
                    <a:latin typeface="+mn-lt"/>
                    <a:ea typeface="+mn-ea"/>
                    <a:cs typeface="+mn-ea"/>
                    <a:sym typeface="+mn-lt"/>
                  </a:rPr>
                  <a:t>Contino</a:t>
                </a:r>
                <a:r>
                  <a:rPr lang="en-US" altLang="zh-Hans" sz="1600" dirty="0">
                    <a:latin typeface="+mn-lt"/>
                    <a:ea typeface="+mn-ea"/>
                    <a:cs typeface="+mn-ea"/>
                    <a:sym typeface="+mn-lt"/>
                  </a:rPr>
                  <a:t>,</a:t>
                </a:r>
                <a:r>
                  <a:rPr lang="zh-Hans" altLang="en-US" sz="1600" dirty="0">
                    <a:latin typeface="+mn-lt"/>
                    <a:ea typeface="+mn-ea"/>
                    <a:cs typeface="+mn-ea"/>
                    <a:sym typeface="+mn-lt"/>
                  </a:rPr>
                  <a:t> </a:t>
                </a:r>
                <a:r>
                  <a:rPr lang="en-US" altLang="zh-Hans" sz="1600" dirty="0" err="1">
                    <a:latin typeface="+mn-lt"/>
                    <a:ea typeface="+mn-ea"/>
                    <a:cs typeface="+mn-ea"/>
                    <a:sym typeface="+mn-lt"/>
                  </a:rPr>
                  <a:t>Panico</a:t>
                </a:r>
                <a:r>
                  <a:rPr lang="zh-Hans" altLang="en-US" sz="1600" dirty="0">
                    <a:latin typeface="+mn-lt"/>
                    <a:ea typeface="+mn-ea"/>
                    <a:cs typeface="+mn-ea"/>
                    <a:sym typeface="+mn-lt"/>
                  </a:rPr>
                  <a:t> </a:t>
                </a:r>
                <a:r>
                  <a:rPr lang="en-US" altLang="zh-Hans" sz="1600" dirty="0">
                    <a:latin typeface="+mn-lt"/>
                    <a:ea typeface="+mn-ea"/>
                    <a:cs typeface="+mn-ea"/>
                    <a:sym typeface="+mn-lt"/>
                  </a:rPr>
                  <a:t>and</a:t>
                </a:r>
                <a:r>
                  <a:rPr lang="zh-Hans" altLang="en-US" sz="1600" dirty="0">
                    <a:latin typeface="+mn-lt"/>
                    <a:ea typeface="+mn-ea"/>
                    <a:cs typeface="+mn-ea"/>
                    <a:sym typeface="+mn-lt"/>
                  </a:rPr>
                  <a:t> </a:t>
                </a:r>
                <a:r>
                  <a:rPr lang="en-US" altLang="zh-Hans" sz="1600" dirty="0">
                    <a:latin typeface="+mn-lt"/>
                    <a:ea typeface="+mn-ea"/>
                    <a:cs typeface="+mn-ea"/>
                    <a:sym typeface="+mn-lt"/>
                  </a:rPr>
                  <a:t>Son 15’, </a:t>
                </a:r>
                <a:r>
                  <a:rPr lang="en-US" altLang="zh-Hans" sz="1800" dirty="0">
                    <a:latin typeface="+mn-lt"/>
                    <a:ea typeface="+mn-ea"/>
                    <a:cs typeface="+mn-ea"/>
                    <a:sym typeface="+mn-lt"/>
                  </a:rPr>
                  <a:t>we</a:t>
                </a:r>
                <a:r>
                  <a:rPr lang="zh-Hans" altLang="en-US" sz="1800" dirty="0">
                    <a:latin typeface="+mn-lt"/>
                    <a:ea typeface="+mn-ea"/>
                    <a:cs typeface="+mn-ea"/>
                    <a:sym typeface="+mn-lt"/>
                  </a:rPr>
                  <a:t> </a:t>
                </a:r>
                <a:r>
                  <a:rPr lang="en-US" altLang="zh-Hans" sz="1800" dirty="0">
                    <a:latin typeface="+mn-lt"/>
                    <a:ea typeface="+mn-ea"/>
                    <a:cs typeface="+mn-ea"/>
                    <a:sym typeface="+mn-lt"/>
                  </a:rPr>
                  <a:t>perform</a:t>
                </a:r>
                <a:r>
                  <a:rPr lang="zh-Hans" altLang="en-US" sz="1800" dirty="0">
                    <a:latin typeface="+mn-lt"/>
                    <a:ea typeface="+mn-ea"/>
                    <a:cs typeface="+mn-ea"/>
                    <a:sym typeface="+mn-lt"/>
                  </a:rPr>
                  <a:t> </a:t>
                </a:r>
                <a:r>
                  <a:rPr lang="en-US" altLang="zh-Hans" sz="1800" dirty="0">
                    <a:latin typeface="+mn-lt"/>
                    <a:ea typeface="+mn-ea"/>
                    <a:cs typeface="+mn-ea"/>
                    <a:sym typeface="+mn-lt"/>
                  </a:rPr>
                  <a:t>a</a:t>
                </a:r>
                <a:r>
                  <a:rPr lang="zh-Hans" altLang="en-US" sz="1800" dirty="0">
                    <a:latin typeface="+mn-lt"/>
                    <a:ea typeface="+mn-ea"/>
                    <a:cs typeface="+mn-ea"/>
                    <a:sym typeface="+mn-lt"/>
                  </a:rPr>
                  <a:t> </a:t>
                </a:r>
                <a:r>
                  <a:rPr lang="en-US" altLang="zh-Hans" sz="1800" dirty="0">
                    <a:latin typeface="+mn-lt"/>
                    <a:ea typeface="+mn-ea"/>
                    <a:cs typeface="+mn-ea"/>
                    <a:sym typeface="+mn-lt"/>
                  </a:rPr>
                  <a:t>differential</a:t>
                </a:r>
                <a:r>
                  <a:rPr lang="zh-Hans" altLang="en-US" sz="1800" dirty="0">
                    <a:latin typeface="+mn-lt"/>
                    <a:ea typeface="+mn-ea"/>
                    <a:cs typeface="+mn-ea"/>
                    <a:sym typeface="+mn-lt"/>
                  </a:rPr>
                  <a:t> </a:t>
                </a:r>
                <a:r>
                  <a:rPr lang="en-US" altLang="zh-Hans" sz="1800" dirty="0">
                    <a:latin typeface="+mn-lt"/>
                    <a:ea typeface="+mn-ea"/>
                    <a:cs typeface="+mn-ea"/>
                    <a:sym typeface="+mn-lt"/>
                  </a:rPr>
                  <a:t>analysis</a:t>
                </a:r>
                <a:r>
                  <a:rPr lang="zh-Hans" altLang="en-US" sz="1800" dirty="0">
                    <a:latin typeface="+mn-lt"/>
                    <a:ea typeface="+mn-ea"/>
                    <a:cs typeface="+mn-ea"/>
                    <a:sym typeface="+mn-lt"/>
                  </a:rPr>
                  <a:t> </a:t>
                </a:r>
                <a:r>
                  <a:rPr lang="en-US" altLang="zh-Hans" sz="1800" dirty="0">
                    <a:latin typeface="+mn-lt"/>
                    <a:ea typeface="+mn-ea"/>
                    <a:cs typeface="+mn-ea"/>
                    <a:sym typeface="+mn-lt"/>
                  </a:rPr>
                  <a:t>of</a:t>
                </a:r>
                <a:r>
                  <a:rPr lang="zh-Hans" altLang="en-US" sz="1800" dirty="0">
                    <a:latin typeface="+mn-lt"/>
                    <a:ea typeface="+mn-ea"/>
                    <a:cs typeface="+mn-ea"/>
                    <a:sym typeface="+mn-lt"/>
                  </a:rPr>
                  <a:t> </a:t>
                </a:r>
                <a:r>
                  <a:rPr lang="en-US" altLang="zh-Hans" sz="1800" dirty="0">
                    <a:latin typeface="+mn-lt"/>
                    <a:ea typeface="+mn-ea"/>
                    <a:cs typeface="+mn-ea"/>
                    <a:sym typeface="+mn-lt"/>
                  </a:rPr>
                  <a:t>the</a:t>
                </a:r>
                <a:r>
                  <a:rPr lang="zh-Hans" altLang="en-US" sz="1800" dirty="0">
                    <a:latin typeface="+mn-lt"/>
                    <a:ea typeface="+mn-ea"/>
                    <a:cs typeface="+mn-ea"/>
                    <a:sym typeface="+mn-lt"/>
                  </a:rPr>
                  <a:t> </a:t>
                </a:r>
                <a:r>
                  <a:rPr lang="en-US" altLang="zh-Hans" sz="1800" dirty="0" err="1">
                    <a:latin typeface="+mn-lt"/>
                    <a:ea typeface="+mn-ea"/>
                    <a:cs typeface="+mn-ea"/>
                    <a:sym typeface="+mn-lt"/>
                  </a:rPr>
                  <a:t>lineshapes</a:t>
                </a:r>
                <a:r>
                  <a:rPr lang="en-US" altLang="zh-Hans" sz="1800" dirty="0">
                    <a:latin typeface="+mn-lt"/>
                    <a:ea typeface="+mn-ea"/>
                    <a:cs typeface="+mn-ea"/>
                    <a:sym typeface="+mn-lt"/>
                  </a:rPr>
                  <a:t>:</a:t>
                </a:r>
              </a:p>
              <a:p>
                <a:pPr marL="285750" indent="-285750">
                  <a:spcBef>
                    <a:spcPct val="28469"/>
                  </a:spcBef>
                  <a:spcAft>
                    <a:spcPct val="0"/>
                  </a:spcAft>
                  <a:buFont typeface="Arial" panose="020B0604020202020204" pitchFamily="34" charset="0"/>
                  <a:buChar char="•"/>
                </a:pPr>
                <a:r>
                  <a:rPr lang="en-US" altLang="zh-Hans" sz="1800" dirty="0">
                    <a:latin typeface="+mn-lt"/>
                    <a:ea typeface="+mn-ea"/>
                    <a:cs typeface="+mn-ea"/>
                    <a:sym typeface="+mn-lt"/>
                  </a:rPr>
                  <a:t>Black/red</a:t>
                </a:r>
                <a:r>
                  <a:rPr lang="zh-Hans" altLang="en-US" sz="1800" dirty="0">
                    <a:latin typeface="+mn-lt"/>
                    <a:ea typeface="+mn-ea"/>
                    <a:cs typeface="+mn-ea"/>
                    <a:sym typeface="+mn-lt"/>
                  </a:rPr>
                  <a:t> </a:t>
                </a:r>
                <a:r>
                  <a:rPr lang="en-US" altLang="zh-Hans" sz="1800" dirty="0">
                    <a:latin typeface="+mn-lt"/>
                    <a:ea typeface="+mn-ea"/>
                    <a:cs typeface="+mn-ea"/>
                    <a:sym typeface="+mn-lt"/>
                  </a:rPr>
                  <a:t>lines,</a:t>
                </a:r>
                <a:r>
                  <a:rPr lang="zh-Hans" altLang="en-US" sz="1800" dirty="0">
                    <a:latin typeface="+mn-lt"/>
                    <a:ea typeface="+mn-ea"/>
                    <a:cs typeface="+mn-ea"/>
                    <a:sym typeface="+mn-lt"/>
                  </a:rPr>
                  <a:t> </a:t>
                </a:r>
                <a:r>
                  <a:rPr lang="en-US" altLang="zh-Hans" sz="1800" dirty="0">
                    <a:latin typeface="+mn-lt"/>
                    <a:ea typeface="+mn-ea"/>
                    <a:cs typeface="+mn-ea"/>
                    <a:sym typeface="+mn-lt"/>
                  </a:rPr>
                  <a:t>w/wo</a:t>
                </a:r>
                <a:r>
                  <a:rPr lang="zh-Hans" altLang="en-US" sz="1800" dirty="0">
                    <a:latin typeface="+mn-lt"/>
                    <a:ea typeface="+mn-ea"/>
                    <a:cs typeface="+mn-ea"/>
                    <a:sym typeface="+mn-lt"/>
                  </a:rPr>
                  <a:t> </a:t>
                </a:r>
                <a:r>
                  <a:rPr lang="en-US" altLang="zh-Hans" sz="1800" dirty="0">
                    <a:latin typeface="+mn-lt"/>
                    <a:ea typeface="+mn-ea"/>
                    <a:cs typeface="+mn-ea"/>
                    <a:sym typeface="+mn-lt"/>
                  </a:rPr>
                  <a:t>interference</a:t>
                </a:r>
                <a:r>
                  <a:rPr lang="zh-Hans" altLang="en-US" sz="1800" dirty="0">
                    <a:latin typeface="+mn-lt"/>
                    <a:ea typeface="+mn-ea"/>
                    <a:cs typeface="+mn-ea"/>
                    <a:sym typeface="+mn-lt"/>
                  </a:rPr>
                  <a:t> </a:t>
                </a:r>
                <a:r>
                  <a:rPr lang="en-US" altLang="zh-Hans" sz="1800" dirty="0">
                    <a:latin typeface="+mn-lt"/>
                    <a:ea typeface="+mn-ea"/>
                    <a:cs typeface="+mn-ea"/>
                    <a:sym typeface="+mn-lt"/>
                  </a:rPr>
                  <a:t>effect;</a:t>
                </a:r>
              </a:p>
              <a:p>
                <a:pPr marL="285750" indent="-285750">
                  <a:spcBef>
                    <a:spcPct val="28469"/>
                  </a:spcBef>
                  <a:spcAft>
                    <a:spcPct val="0"/>
                  </a:spcAft>
                  <a:buFont typeface="Arial" panose="020B0604020202020204" pitchFamily="34" charset="0"/>
                  <a:buChar char="•"/>
                </a:pPr>
                <a:r>
                  <a:rPr lang="en-US" altLang="zh-Hans" sz="1800" dirty="0">
                    <a:latin typeface="+mn-lt"/>
                    <a:ea typeface="+mn-ea"/>
                    <a:cs typeface="+mn-ea"/>
                    <a:sym typeface="+mn-lt"/>
                  </a:rPr>
                  <a:t>Purple</a:t>
                </a:r>
                <a:r>
                  <a:rPr lang="zh-Hans" altLang="en-US" sz="1800" dirty="0">
                    <a:latin typeface="+mn-lt"/>
                    <a:ea typeface="+mn-ea"/>
                    <a:cs typeface="+mn-ea"/>
                    <a:sym typeface="+mn-lt"/>
                  </a:rPr>
                  <a:t> </a:t>
                </a:r>
                <a:r>
                  <a:rPr lang="en-US" altLang="zh-Hans" sz="1800" dirty="0">
                    <a:latin typeface="+mn-lt"/>
                    <a:ea typeface="+mn-ea"/>
                    <a:cs typeface="+mn-ea"/>
                    <a:sym typeface="+mn-lt"/>
                  </a:rPr>
                  <a:t>shaded</a:t>
                </a:r>
                <a:r>
                  <a:rPr lang="zh-Hans" altLang="en-US" sz="1800" dirty="0">
                    <a:latin typeface="+mn-lt"/>
                    <a:ea typeface="+mn-ea"/>
                    <a:cs typeface="+mn-ea"/>
                    <a:sym typeface="+mn-lt"/>
                  </a:rPr>
                  <a:t> </a:t>
                </a:r>
                <a:r>
                  <a:rPr lang="en-US" altLang="zh-Hans" sz="1800" dirty="0">
                    <a:latin typeface="+mn-lt"/>
                    <a:ea typeface="+mn-ea"/>
                    <a:cs typeface="+mn-ea"/>
                    <a:sym typeface="+mn-lt"/>
                  </a:rPr>
                  <a:t>region,</a:t>
                </a:r>
                <a:r>
                  <a:rPr lang="zh-Hans" altLang="en-US" sz="1800" dirty="0">
                    <a:latin typeface="+mn-lt"/>
                    <a:ea typeface="+mn-ea"/>
                    <a:cs typeface="+mn-ea"/>
                    <a:sym typeface="+mn-lt"/>
                  </a:rPr>
                  <a:t> </a:t>
                </a:r>
                <a:r>
                  <a:rPr lang="en-US" altLang="zh-Hans" sz="1800" dirty="0">
                    <a:latin typeface="+mn-lt"/>
                    <a:ea typeface="+mn-ea"/>
                    <a:cs typeface="+mn-ea"/>
                    <a:sym typeface="+mn-lt"/>
                  </a:rPr>
                  <a:t>1</a:t>
                </a:r>
                <a:r>
                  <a:rPr lang="en-US" altLang="zh-Hans" sz="1800" baseline="30000" dirty="0">
                    <a:latin typeface="+mn-lt"/>
                    <a:ea typeface="+mn-ea"/>
                    <a:cs typeface="+mn-ea"/>
                    <a:sym typeface="+mn-lt"/>
                  </a:rPr>
                  <a:t>st</a:t>
                </a:r>
                <a:r>
                  <a:rPr lang="zh-Hans" altLang="en-US" sz="1800" dirty="0">
                    <a:latin typeface="+mn-lt"/>
                    <a:ea typeface="+mn-ea"/>
                    <a:cs typeface="+mn-ea"/>
                    <a:sym typeface="+mn-lt"/>
                  </a:rPr>
                  <a:t> </a:t>
                </a:r>
                <a:r>
                  <a:rPr lang="en-US" altLang="zh-Hans" sz="1800" dirty="0">
                    <a:latin typeface="+mn-lt"/>
                    <a:ea typeface="+mn-ea"/>
                    <a:cs typeface="+mn-ea"/>
                    <a:sym typeface="+mn-lt"/>
                  </a:rPr>
                  <a:t>Order</a:t>
                </a:r>
                <a:r>
                  <a:rPr lang="zh-Hans" altLang="en-US" sz="1800" dirty="0">
                    <a:latin typeface="+mn-lt"/>
                    <a:ea typeface="+mn-ea"/>
                    <a:cs typeface="+mn-ea"/>
                    <a:sym typeface="+mn-lt"/>
                  </a:rPr>
                  <a:t> </a:t>
                </a:r>
                <a:r>
                  <a:rPr lang="en-US" altLang="zh-Hans" sz="1800" dirty="0">
                    <a:latin typeface="+mn-lt"/>
                    <a:ea typeface="+mn-ea"/>
                    <a:cs typeface="+mn-ea"/>
                    <a:sym typeface="+mn-lt"/>
                  </a:rPr>
                  <a:t>Phase</a:t>
                </a:r>
                <a:r>
                  <a:rPr lang="zh-Hans" altLang="en-US" sz="1800" dirty="0">
                    <a:latin typeface="+mn-lt"/>
                    <a:ea typeface="+mn-ea"/>
                    <a:cs typeface="+mn-ea"/>
                    <a:sym typeface="+mn-lt"/>
                  </a:rPr>
                  <a:t> </a:t>
                </a:r>
                <a:r>
                  <a:rPr lang="en-US" altLang="zh-Hans" sz="1800" dirty="0">
                    <a:latin typeface="+mn-lt"/>
                    <a:ea typeface="+mn-ea"/>
                    <a:cs typeface="+mn-ea"/>
                    <a:sym typeface="+mn-lt"/>
                  </a:rPr>
                  <a:t>transition</a:t>
                </a:r>
                <a:r>
                  <a:rPr lang="zh-Hans" altLang="en-US" sz="1800" dirty="0">
                    <a:latin typeface="+mn-lt"/>
                    <a:ea typeface="+mn-ea"/>
                    <a:cs typeface="+mn-ea"/>
                    <a:sym typeface="+mn-lt"/>
                  </a:rPr>
                  <a:t> </a:t>
                </a:r>
                <a:r>
                  <a:rPr lang="en-US" altLang="zh-Hans" sz="1800" dirty="0">
                    <a:latin typeface="+mn-lt"/>
                    <a:ea typeface="+mn-ea"/>
                    <a:cs typeface="+mn-ea"/>
                    <a:sym typeface="+mn-lt"/>
                  </a:rPr>
                  <a:t>through</a:t>
                </a:r>
                <a:r>
                  <a:rPr lang="zh-Hans" altLang="en-US" sz="1800" dirty="0">
                    <a:latin typeface="+mn-lt"/>
                    <a:ea typeface="+mn-ea"/>
                    <a:cs typeface="+mn-ea"/>
                    <a:sym typeface="+mn-lt"/>
                  </a:rPr>
                  <a:t> </a:t>
                </a:r>
                <a:r>
                  <a:rPr lang="en-US" altLang="zh-Hans" sz="1800" dirty="0">
                    <a:latin typeface="+mn-lt"/>
                    <a:ea typeface="+mn-ea"/>
                    <a:cs typeface="+mn-ea"/>
                    <a:sym typeface="+mn-lt"/>
                  </a:rPr>
                  <a:t>an</a:t>
                </a:r>
                <a:r>
                  <a:rPr lang="zh-Hans" altLang="en-US" sz="1800" dirty="0">
                    <a:latin typeface="+mn-lt"/>
                    <a:ea typeface="+mn-ea"/>
                    <a:cs typeface="+mn-ea"/>
                    <a:sym typeface="+mn-lt"/>
                  </a:rPr>
                  <a:t> </a:t>
                </a:r>
                <a:r>
                  <a:rPr lang="en-US" altLang="zh-Hans" sz="1800" dirty="0">
                    <a:latin typeface="+mn-lt"/>
                    <a:ea typeface="+mn-ea"/>
                    <a:cs typeface="+mn-ea"/>
                    <a:sym typeface="+mn-lt"/>
                  </a:rPr>
                  <a:t>EFT</a:t>
                </a:r>
                <a:r>
                  <a:rPr lang="zh-Hans" altLang="en-US" sz="1800" dirty="0">
                    <a:latin typeface="+mn-lt"/>
                    <a:ea typeface="+mn-ea"/>
                    <a:cs typeface="+mn-ea"/>
                    <a:sym typeface="+mn-lt"/>
                  </a:rPr>
                  <a:t> </a:t>
                </a:r>
                <a:r>
                  <a:rPr lang="en-US" altLang="zh-Hans" sz="1800" dirty="0">
                    <a:latin typeface="+mn-lt"/>
                    <a:ea typeface="+mn-ea"/>
                    <a:cs typeface="+mn-ea"/>
                    <a:sym typeface="+mn-lt"/>
                  </a:rPr>
                  <a:t>analysis;</a:t>
                </a:r>
              </a:p>
              <a:p>
                <a:pPr marL="285750" indent="-285750">
                  <a:spcBef>
                    <a:spcPct val="28469"/>
                  </a:spcBef>
                  <a:spcAft>
                    <a:spcPct val="0"/>
                  </a:spcAft>
                  <a:buFont typeface="Arial" panose="020B0604020202020204" pitchFamily="34" charset="0"/>
                  <a:buChar char="•"/>
                </a:pPr>
                <a:r>
                  <a:rPr lang="en-US" altLang="zh-Hans" sz="1800" dirty="0">
                    <a:latin typeface="+mn-lt"/>
                    <a:ea typeface="+mn-ea"/>
                    <a:cs typeface="+mn-ea"/>
                    <a:sym typeface="+mn-lt"/>
                  </a:rPr>
                  <a:t>The</a:t>
                </a:r>
                <a:r>
                  <a:rPr lang="zh-Hans" altLang="en-US" sz="1800" dirty="0">
                    <a:latin typeface="+mn-lt"/>
                    <a:ea typeface="+mn-ea"/>
                    <a:cs typeface="+mn-ea"/>
                    <a:sym typeface="+mn-lt"/>
                  </a:rPr>
                  <a:t> </a:t>
                </a:r>
                <a:r>
                  <a:rPr lang="en-US" altLang="zh-Hans" sz="1800" dirty="0">
                    <a:latin typeface="+mn-lt"/>
                    <a:ea typeface="+mn-ea"/>
                    <a:cs typeface="+mn-ea"/>
                    <a:sym typeface="+mn-lt"/>
                  </a:rPr>
                  <a:t>correct</a:t>
                </a:r>
                <a:r>
                  <a:rPr lang="zh-Hans" altLang="en-US" sz="1800" dirty="0">
                    <a:latin typeface="+mn-lt"/>
                    <a:ea typeface="+mn-ea"/>
                    <a:cs typeface="+mn-ea"/>
                    <a:sym typeface="+mn-lt"/>
                  </a:rPr>
                  <a:t> </a:t>
                </a:r>
                <a:r>
                  <a:rPr lang="en-US" altLang="zh-Hans" sz="1800" dirty="0">
                    <a:latin typeface="+mn-lt"/>
                    <a:ea typeface="+mn-ea"/>
                    <a:cs typeface="+mn-ea"/>
                    <a:sym typeface="+mn-lt"/>
                  </a:rPr>
                  <a:t>inclusion</a:t>
                </a:r>
                <a:r>
                  <a:rPr lang="zh-Hans" altLang="en-US" sz="1800" dirty="0">
                    <a:latin typeface="+mn-lt"/>
                    <a:ea typeface="+mn-ea"/>
                    <a:cs typeface="+mn-ea"/>
                    <a:sym typeface="+mn-lt"/>
                  </a:rPr>
                  <a:t> </a:t>
                </a:r>
                <a:r>
                  <a:rPr lang="en-US" altLang="zh-Hans" sz="1800" dirty="0">
                    <a:latin typeface="+mn-lt"/>
                    <a:ea typeface="+mn-ea"/>
                    <a:cs typeface="+mn-ea"/>
                    <a:sym typeface="+mn-lt"/>
                  </a:rPr>
                  <a:t>of</a:t>
                </a:r>
                <a:r>
                  <a:rPr lang="zh-Hans" altLang="en-US" sz="1800" dirty="0">
                    <a:latin typeface="+mn-lt"/>
                    <a:ea typeface="+mn-ea"/>
                    <a:cs typeface="+mn-ea"/>
                    <a:sym typeface="+mn-lt"/>
                  </a:rPr>
                  <a:t> </a:t>
                </a:r>
                <a:r>
                  <a:rPr lang="en-US" altLang="zh-Hans" sz="1800" dirty="0">
                    <a:latin typeface="+mn-lt"/>
                    <a:ea typeface="+mn-ea"/>
                    <a:cs typeface="+mn-ea"/>
                    <a:sym typeface="+mn-lt"/>
                  </a:rPr>
                  <a:t>the</a:t>
                </a:r>
                <a:r>
                  <a:rPr lang="zh-Hans" altLang="en-US" sz="1800" dirty="0">
                    <a:latin typeface="+mn-lt"/>
                    <a:ea typeface="+mn-ea"/>
                    <a:cs typeface="+mn-ea"/>
                    <a:sym typeface="+mn-lt"/>
                  </a:rPr>
                  <a:t> </a:t>
                </a:r>
                <a:r>
                  <a:rPr lang="en-US" altLang="zh-Hans" sz="1800" dirty="0">
                    <a:latin typeface="+mn-lt"/>
                    <a:ea typeface="+mn-ea"/>
                    <a:cs typeface="+mn-ea"/>
                    <a:sym typeface="+mn-lt"/>
                  </a:rPr>
                  <a:t>interference</a:t>
                </a:r>
                <a:r>
                  <a:rPr lang="zh-Hans" altLang="en-US" sz="1800" dirty="0">
                    <a:latin typeface="+mn-lt"/>
                    <a:ea typeface="+mn-ea"/>
                    <a:cs typeface="+mn-ea"/>
                    <a:sym typeface="+mn-lt"/>
                  </a:rPr>
                  <a:t> </a:t>
                </a:r>
                <a:r>
                  <a:rPr lang="en-US" altLang="zh-Hans" sz="1800" dirty="0">
                    <a:latin typeface="+mn-lt"/>
                    <a:ea typeface="+mn-ea"/>
                    <a:cs typeface="+mn-ea"/>
                    <a:sym typeface="+mn-lt"/>
                  </a:rPr>
                  <a:t>effect</a:t>
                </a:r>
                <a:r>
                  <a:rPr lang="zh-Hans" altLang="en-US" sz="1800" dirty="0">
                    <a:latin typeface="+mn-lt"/>
                    <a:ea typeface="+mn-ea"/>
                    <a:cs typeface="+mn-ea"/>
                    <a:sym typeface="+mn-lt"/>
                  </a:rPr>
                  <a:t> </a:t>
                </a:r>
                <a:r>
                  <a:rPr lang="en-US" altLang="zh-Hans" sz="1800" dirty="0">
                    <a:latin typeface="+mn-lt"/>
                    <a:ea typeface="+mn-ea"/>
                    <a:cs typeface="+mn-ea"/>
                    <a:sym typeface="+mn-lt"/>
                  </a:rPr>
                  <a:t>extend</a:t>
                </a:r>
                <a:r>
                  <a:rPr lang="zh-Hans" altLang="en-US" sz="1800" dirty="0">
                    <a:latin typeface="+mn-lt"/>
                    <a:ea typeface="+mn-ea"/>
                    <a:cs typeface="+mn-ea"/>
                    <a:sym typeface="+mn-lt"/>
                  </a:rPr>
                  <a:t> </a:t>
                </a:r>
                <a:r>
                  <a:rPr lang="en-US" altLang="zh-Hans" sz="1800" dirty="0">
                    <a:latin typeface="+mn-lt"/>
                    <a:ea typeface="+mn-ea"/>
                    <a:cs typeface="+mn-ea"/>
                    <a:sym typeface="+mn-lt"/>
                  </a:rPr>
                  <a:t>our</a:t>
                </a:r>
                <a:r>
                  <a:rPr lang="zh-Hans" altLang="en-US" sz="1800" dirty="0">
                    <a:latin typeface="+mn-lt"/>
                    <a:ea typeface="+mn-ea"/>
                    <a:cs typeface="+mn-ea"/>
                    <a:sym typeface="+mn-lt"/>
                  </a:rPr>
                  <a:t> </a:t>
                </a:r>
                <a:r>
                  <a:rPr lang="en-US" altLang="zh-Hans" sz="1800" dirty="0">
                    <a:latin typeface="+mn-lt"/>
                    <a:ea typeface="+mn-ea"/>
                    <a:cs typeface="+mn-ea"/>
                    <a:sym typeface="+mn-lt"/>
                  </a:rPr>
                  <a:t>sensitivity</a:t>
                </a:r>
                <a:r>
                  <a:rPr lang="zh-Hans" altLang="en-US" sz="1800" dirty="0">
                    <a:latin typeface="+mn-lt"/>
                    <a:ea typeface="+mn-ea"/>
                    <a:cs typeface="+mn-ea"/>
                    <a:sym typeface="+mn-lt"/>
                  </a:rPr>
                  <a:t> </a:t>
                </a:r>
                <a:r>
                  <a:rPr lang="en-US" altLang="zh-Hans" sz="1800" dirty="0">
                    <a:latin typeface="+mn-lt"/>
                    <a:ea typeface="+mn-ea"/>
                    <a:cs typeface="+mn-ea"/>
                    <a:sym typeface="+mn-lt"/>
                  </a:rPr>
                  <a:t>in</a:t>
                </a:r>
                <a:r>
                  <a:rPr lang="zh-Hans" altLang="en-US" sz="1800" dirty="0">
                    <a:latin typeface="+mn-lt"/>
                    <a:ea typeface="+mn-ea"/>
                    <a:cs typeface="+mn-ea"/>
                    <a:sym typeface="+mn-lt"/>
                  </a:rPr>
                  <a:t> </a:t>
                </a:r>
                <a:r>
                  <a:rPr lang="en-US" altLang="zh-Hans" sz="1800" dirty="0">
                    <a:latin typeface="+mn-lt"/>
                    <a:ea typeface="+mn-ea"/>
                    <a:cs typeface="+mn-ea"/>
                    <a:sym typeface="+mn-lt"/>
                  </a:rPr>
                  <a:t>the</a:t>
                </a:r>
                <a:r>
                  <a:rPr lang="zh-Hans" altLang="en-US" sz="1800" dirty="0">
                    <a:latin typeface="+mn-lt"/>
                    <a:ea typeface="+mn-ea"/>
                    <a:cs typeface="+mn-ea"/>
                    <a:sym typeface="+mn-lt"/>
                  </a:rPr>
                  <a:t> </a:t>
                </a:r>
                <a:r>
                  <a:rPr lang="en-US" altLang="zh-Hans" sz="1800" dirty="0">
                    <a:latin typeface="+mn-lt"/>
                    <a:ea typeface="+mn-ea"/>
                    <a:cs typeface="+mn-ea"/>
                    <a:sym typeface="+mn-lt"/>
                  </a:rPr>
                  <a:t>1</a:t>
                </a:r>
                <a:r>
                  <a:rPr lang="en-US" altLang="zh-Hans" sz="1800" baseline="30000" dirty="0">
                    <a:latin typeface="+mn-lt"/>
                    <a:ea typeface="+mn-ea"/>
                    <a:cs typeface="+mn-ea"/>
                    <a:sym typeface="+mn-lt"/>
                  </a:rPr>
                  <a:t>st</a:t>
                </a:r>
                <a:r>
                  <a:rPr lang="zh-Hans" altLang="en-US" sz="1800" dirty="0">
                    <a:latin typeface="+mn-lt"/>
                    <a:ea typeface="+mn-ea"/>
                    <a:cs typeface="+mn-ea"/>
                    <a:sym typeface="+mn-lt"/>
                  </a:rPr>
                  <a:t> </a:t>
                </a:r>
                <a:r>
                  <a:rPr lang="en-US" altLang="zh-Hans" sz="1800" dirty="0">
                    <a:latin typeface="+mn-lt"/>
                    <a:ea typeface="+mn-ea"/>
                    <a:cs typeface="+mn-ea"/>
                    <a:sym typeface="+mn-lt"/>
                  </a:rPr>
                  <a:t>order</a:t>
                </a:r>
                <a:r>
                  <a:rPr lang="zh-Hans" altLang="en-US" sz="1800" dirty="0">
                    <a:latin typeface="+mn-lt"/>
                    <a:ea typeface="+mn-ea"/>
                    <a:cs typeface="+mn-ea"/>
                    <a:sym typeface="+mn-lt"/>
                  </a:rPr>
                  <a:t> </a:t>
                </a:r>
                <a:r>
                  <a:rPr lang="en-US" altLang="zh-Hans" sz="1800" dirty="0">
                    <a:latin typeface="+mn-lt"/>
                    <a:ea typeface="+mn-ea"/>
                    <a:cs typeface="+mn-ea"/>
                    <a:sym typeface="+mn-lt"/>
                  </a:rPr>
                  <a:t>PT</a:t>
                </a:r>
                <a:r>
                  <a:rPr lang="zh-Hans" altLang="en-US" sz="1800" dirty="0">
                    <a:latin typeface="+mn-lt"/>
                    <a:ea typeface="+mn-ea"/>
                    <a:cs typeface="+mn-ea"/>
                    <a:sym typeface="+mn-lt"/>
                  </a:rPr>
                  <a:t> </a:t>
                </a:r>
                <a:endParaRPr lang="en-US" altLang="zh-Hans" sz="1800" dirty="0">
                  <a:latin typeface="+mn-lt"/>
                  <a:ea typeface="+mn-ea"/>
                  <a:cs typeface="+mn-ea"/>
                  <a:sym typeface="+mn-lt"/>
                </a:endParaRPr>
              </a:p>
              <a:p>
                <a:pPr marL="285750" indent="-285750">
                  <a:spcBef>
                    <a:spcPct val="28469"/>
                  </a:spcBef>
                  <a:spcAft>
                    <a:spcPct val="0"/>
                  </a:spcAft>
                  <a:buFont typeface="Arial" panose="020B0604020202020204" pitchFamily="34" charset="0"/>
                  <a:buChar char="•"/>
                </a:pPr>
                <a:endParaRPr lang="en-US" altLang="zh-Hans" dirty="0">
                  <a:cs typeface="+mn-ea"/>
                  <a:sym typeface="+mn-lt"/>
                </a:endParaRPr>
              </a:p>
              <a:p>
                <a:pPr marL="342900" indent="-342900">
                  <a:spcBef>
                    <a:spcPct val="28469"/>
                  </a:spcBef>
                  <a:spcAft>
                    <a:spcPct val="0"/>
                  </a:spcAft>
                  <a:buFont typeface="Arial" panose="020B0604020202020204" pitchFamily="34" charset="0"/>
                  <a:buChar char="•"/>
                </a:pPr>
                <a:r>
                  <a:rPr lang="en-US" altLang="zh-CN" dirty="0">
                    <a:cs typeface="+mn-ea"/>
                    <a:sym typeface="+mn-lt"/>
                  </a:rPr>
                  <a:t>Correctly taking into account this effect can enhance the signal strength sizably and differential lines </a:t>
                </a:r>
                <a:r>
                  <a:rPr lang="en-US" altLang="zh-CN" dirty="0" err="1">
                    <a:cs typeface="+mn-ea"/>
                    <a:sym typeface="+mn-lt"/>
                  </a:rPr>
                  <a:t>hape</a:t>
                </a:r>
                <a:r>
                  <a:rPr lang="en-US" altLang="zh-CN" dirty="0">
                    <a:cs typeface="+mn-ea"/>
                    <a:sym typeface="+mn-lt"/>
                  </a:rPr>
                  <a:t> analysis shows that the inclusion of interference effect will enhance the sensitivity to this model.</a:t>
                </a:r>
              </a:p>
              <a:p>
                <a:pPr marL="342900" indent="-342900">
                  <a:spcBef>
                    <a:spcPct val="28469"/>
                  </a:spcBef>
                  <a:spcAft>
                    <a:spcPct val="0"/>
                  </a:spcAft>
                  <a:buFont typeface="Arial" panose="020B0604020202020204" pitchFamily="34" charset="0"/>
                  <a:buChar char="•"/>
                </a:pPr>
                <a:r>
                  <a:rPr lang="en-US" dirty="0">
                    <a:cs typeface="+mn-ea"/>
                    <a:sym typeface="+mn-lt"/>
                  </a:rPr>
                  <a:t>The interference effect is relevant where a first order electroweak phase transition is enabled in this model through a simplified EFT analysis.</a:t>
                </a:r>
              </a:p>
              <a:p>
                <a:pPr>
                  <a:spcBef>
                    <a:spcPct val="28469"/>
                  </a:spcBef>
                  <a:spcAft>
                    <a:spcPct val="0"/>
                  </a:spcAft>
                </a:pPr>
                <a:endParaRPr lang="en-US" altLang="zh-Hans" sz="1800" dirty="0">
                  <a:latin typeface="+mn-lt"/>
                  <a:ea typeface="+mn-ea"/>
                  <a:cs typeface="+mn-ea"/>
                  <a:sym typeface="+mn-lt"/>
                </a:endParaRPr>
              </a:p>
              <a:p>
                <a:pPr>
                  <a:spcBef>
                    <a:spcPct val="28469"/>
                  </a:spcBef>
                  <a:spcAft>
                    <a:spcPct val="0"/>
                  </a:spcAft>
                </a:pPr>
                <a:endParaRPr lang="en-US" sz="1800" dirty="0">
                  <a:latin typeface="+mn-lt"/>
                  <a:ea typeface="+mn-ea"/>
                  <a:cs typeface="+mn-ea"/>
                  <a:sym typeface="+mn-lt"/>
                </a:endParaRPr>
              </a:p>
              <a:p>
                <a:pPr>
                  <a:spcBef>
                    <a:spcPct val="28469"/>
                  </a:spcBef>
                  <a:spcAft>
                    <a:spcPct val="0"/>
                  </a:spcAft>
                </a:pPr>
                <a:endParaRPr lang="en-US" dirty="0">
                  <a:cs typeface="+mn-ea"/>
                  <a:sym typeface="+mn-lt"/>
                </a:endParaRPr>
              </a:p>
              <a:p>
                <a:pPr>
                  <a:spcBef>
                    <a:spcPct val="28469"/>
                  </a:spcBef>
                  <a:spcAft>
                    <a:spcPct val="0"/>
                  </a:spcAft>
                </a:pPr>
                <a:endParaRPr lang="en-US" sz="1800" dirty="0">
                  <a:latin typeface="+mn-lt"/>
                  <a:ea typeface="+mn-ea"/>
                  <a:cs typeface="+mn-ea"/>
                  <a:sym typeface="+mn-lt"/>
                </a:endParaRPr>
              </a:p>
            </p:txBody>
          </p:sp>
        </mc:Choice>
        <mc:Fallback xmlns="">
          <p:sp>
            <p:nvSpPr>
              <p:cNvPr id="2" name="TextBox 1">
                <a:extLst>
                  <a:ext uri="{FF2B5EF4-FFF2-40B4-BE49-F238E27FC236}">
                    <a16:creationId xmlns:a16="http://schemas.microsoft.com/office/drawing/2014/main" id="{2078B1B6-7B37-FA48-8931-E2153D178AFD}"/>
                  </a:ext>
                </a:extLst>
              </p:cNvPr>
              <p:cNvSpPr txBox="1">
                <a:spLocks noRot="1" noChangeAspect="1" noMove="1" noResize="1" noEditPoints="1" noAdjustHandles="1" noChangeArrowheads="1" noChangeShapeType="1" noTextEdit="1"/>
              </p:cNvSpPr>
              <p:nvPr/>
            </p:nvSpPr>
            <p:spPr>
              <a:xfrm>
                <a:off x="669924" y="1028700"/>
                <a:ext cx="5938649" cy="6408165"/>
              </a:xfrm>
              <a:prstGeom prst="rect">
                <a:avLst/>
              </a:prstGeom>
              <a:blipFill>
                <a:blip r:embed="rId5"/>
                <a:stretch>
                  <a:fillRect l="-924" t="-571" r="-719"/>
                </a:stretch>
              </a:blipFill>
            </p:spPr>
            <p:txBody>
              <a:bodyPr/>
              <a:lstStyle/>
              <a:p>
                <a:r>
                  <a:rPr lang="en-US">
                    <a:noFill/>
                  </a:rPr>
                  <a:t> </a:t>
                </a:r>
              </a:p>
            </p:txBody>
          </p:sp>
        </mc:Fallback>
      </mc:AlternateContent>
      <p:sp>
        <p:nvSpPr>
          <p:cNvPr id="12" name="TextBox 11">
            <a:extLst>
              <a:ext uri="{FF2B5EF4-FFF2-40B4-BE49-F238E27FC236}">
                <a16:creationId xmlns:a16="http://schemas.microsoft.com/office/drawing/2014/main" id="{631862EE-4263-4D55-A041-5BFFE9A9A693}"/>
              </a:ext>
            </a:extLst>
          </p:cNvPr>
          <p:cNvSpPr txBox="1"/>
          <p:nvPr/>
        </p:nvSpPr>
        <p:spPr>
          <a:xfrm>
            <a:off x="7339012" y="6260209"/>
            <a:ext cx="4181475" cy="338554"/>
          </a:xfrm>
          <a:prstGeom prst="rect">
            <a:avLst/>
          </a:prstGeom>
          <a:noFill/>
        </p:spPr>
        <p:txBody>
          <a:bodyPr wrap="square" rtlCol="0">
            <a:spAutoFit/>
          </a:bodyPr>
          <a:lstStyle/>
          <a:p>
            <a:r>
              <a:rPr lang="en-US" sz="1600" dirty="0">
                <a:solidFill>
                  <a:schemeClr val="accent3"/>
                </a:solidFill>
              </a:rPr>
              <a:t>M. Carena</a:t>
            </a:r>
            <a:r>
              <a:rPr lang="en-US" sz="1600" dirty="0"/>
              <a:t>, ZL, M. Riembau, </a:t>
            </a:r>
            <a:r>
              <a:rPr lang="en-US" sz="1600" b="1" dirty="0">
                <a:hlinkClick r:id="rId6"/>
              </a:rPr>
              <a:t>1801.00794</a:t>
            </a:r>
            <a:r>
              <a:rPr lang="en-US" sz="1600" b="1" dirty="0"/>
              <a:t> </a:t>
            </a:r>
            <a:endParaRPr lang="en-US" sz="1600" dirty="0"/>
          </a:p>
        </p:txBody>
      </p:sp>
      <p:sp>
        <p:nvSpPr>
          <p:cNvPr id="3" name="Slide Number Placeholder 2">
            <a:extLst>
              <a:ext uri="{FF2B5EF4-FFF2-40B4-BE49-F238E27FC236}">
                <a16:creationId xmlns:a16="http://schemas.microsoft.com/office/drawing/2014/main" id="{560F9228-3F3B-30B9-22CC-7553B8B1A5B2}"/>
              </a:ext>
            </a:extLst>
          </p:cNvPr>
          <p:cNvSpPr>
            <a:spLocks noGrp="1"/>
          </p:cNvSpPr>
          <p:nvPr>
            <p:ph type="sldNum" sz="quarter" idx="12"/>
          </p:nvPr>
        </p:nvSpPr>
        <p:spPr/>
        <p:txBody>
          <a:bodyPr/>
          <a:lstStyle/>
          <a:p>
            <a:fld id="{5DD3DB80-B894-403A-B48E-6FDC1A72010E}" type="slidenum">
              <a:rPr lang="zh-CN" altLang="en-US" smtClean="0"/>
              <a:pPr/>
              <a:t>18</a:t>
            </a:fld>
            <a:endParaRPr lang="zh-CN" altLang="en-US" dirty="0"/>
          </a:p>
        </p:txBody>
      </p:sp>
    </p:spTree>
    <p:extLst>
      <p:ext uri="{BB962C8B-B14F-4D97-AF65-F5344CB8AC3E}">
        <p14:creationId xmlns:p14="http://schemas.microsoft.com/office/powerpoint/2010/main" val="25192100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EFA54EA-AFC9-456F-BDFB-2CC33D1C671C}"/>
              </a:ext>
            </a:extLst>
          </p:cNvPr>
          <p:cNvSpPr>
            <a:spLocks noGrp="1"/>
          </p:cNvSpPr>
          <p:nvPr>
            <p:ph type="dt" sz="half" idx="10"/>
          </p:nvPr>
        </p:nvSpPr>
        <p:spPr/>
        <p:txBody>
          <a:bodyPr/>
          <a:lstStyle/>
          <a:p>
            <a:pPr>
              <a:spcBef>
                <a:spcPts val="28"/>
              </a:spcBef>
            </a:pPr>
            <a:r>
              <a:rPr lang="en-US" altLang="zh-CN"/>
              <a:t>05/30/2022</a:t>
            </a:r>
            <a:endParaRPr lang="zh-CN" altLang="en-US"/>
          </a:p>
        </p:txBody>
      </p:sp>
      <p:sp>
        <p:nvSpPr>
          <p:cNvPr id="4" name="Footer Placeholder 3">
            <a:extLst>
              <a:ext uri="{FF2B5EF4-FFF2-40B4-BE49-F238E27FC236}">
                <a16:creationId xmlns:a16="http://schemas.microsoft.com/office/drawing/2014/main" id="{B13762C7-E5A5-487B-9697-FA034C958190}"/>
              </a:ext>
            </a:extLst>
          </p:cNvPr>
          <p:cNvSpPr>
            <a:spLocks noGrp="1"/>
          </p:cNvSpPr>
          <p:nvPr>
            <p:ph type="ftr" sz="quarter" idx="11"/>
          </p:nvPr>
        </p:nvSpPr>
        <p:spPr/>
        <p:txBody>
          <a:bodyPr/>
          <a:lstStyle/>
          <a:p>
            <a:pPr>
              <a:spcBef>
                <a:spcPts val="28"/>
              </a:spcBef>
              <a:defRPr/>
            </a:pPr>
            <a:r>
              <a:rPr lang="en-US"/>
              <a:t>Future Colliders                       Zhen Liu                              Marcela Carlos Fest</a:t>
            </a:r>
            <a:endParaRPr lang="en-US" b="1" dirty="0"/>
          </a:p>
        </p:txBody>
      </p:sp>
      <p:sp>
        <p:nvSpPr>
          <p:cNvPr id="7" name="Title 6">
            <a:extLst>
              <a:ext uri="{FF2B5EF4-FFF2-40B4-BE49-F238E27FC236}">
                <a16:creationId xmlns:a16="http://schemas.microsoft.com/office/drawing/2014/main" id="{184C415A-09D4-455C-8577-3DCC9DAEB6DE}"/>
              </a:ext>
            </a:extLst>
          </p:cNvPr>
          <p:cNvSpPr>
            <a:spLocks noGrp="1"/>
          </p:cNvSpPr>
          <p:nvPr>
            <p:ph type="title"/>
          </p:nvPr>
        </p:nvSpPr>
        <p:spPr/>
        <p:txBody>
          <a:bodyPr/>
          <a:lstStyle/>
          <a:p>
            <a:pPr>
              <a:lnSpc>
                <a:spcPct val="100000"/>
              </a:lnSpc>
              <a:spcBef>
                <a:spcPct val="28469"/>
              </a:spcBef>
            </a:pPr>
            <a:r>
              <a:rPr lang="en-US" dirty="0"/>
              <a:t>Predicts </a:t>
            </a:r>
            <a:r>
              <a:rPr lang="en-US" dirty="0" err="1"/>
              <a:t>H</a:t>
            </a:r>
            <a:r>
              <a:rPr lang="en-US" dirty="0" err="1">
                <a:sym typeface="Wingdings" panose="05000000000000000000" pitchFamily="2" charset="2"/>
              </a:rPr>
              <a:t>ss</a:t>
            </a:r>
            <a:r>
              <a:rPr lang="en-US" dirty="0">
                <a:sym typeface="Wingdings" panose="05000000000000000000" pitchFamily="2" charset="2"/>
              </a:rPr>
              <a:t> exotic decays and modified HH production</a:t>
            </a:r>
            <a:endParaRPr lang="en-US" dirty="0"/>
          </a:p>
        </p:txBody>
      </p:sp>
      <p:pic>
        <p:nvPicPr>
          <p:cNvPr id="3" name="Picture 2">
            <a:extLst>
              <a:ext uri="{FF2B5EF4-FFF2-40B4-BE49-F238E27FC236}">
                <a16:creationId xmlns:a16="http://schemas.microsoft.com/office/drawing/2014/main" id="{3EAF98D7-212F-4DFB-B72F-E566911E2272}"/>
              </a:ext>
            </a:extLst>
          </p:cNvPr>
          <p:cNvPicPr>
            <a:picLocks noChangeAspect="1"/>
          </p:cNvPicPr>
          <p:nvPr/>
        </p:nvPicPr>
        <p:blipFill>
          <a:blip r:embed="rId2"/>
          <a:stretch>
            <a:fillRect/>
          </a:stretch>
        </p:blipFill>
        <p:spPr>
          <a:xfrm>
            <a:off x="772235" y="1130300"/>
            <a:ext cx="4610337" cy="4667490"/>
          </a:xfrm>
          <a:prstGeom prst="rect">
            <a:avLst/>
          </a:prstGeom>
        </p:spPr>
      </p:pic>
      <p:pic>
        <p:nvPicPr>
          <p:cNvPr id="5" name="Picture 4">
            <a:extLst>
              <a:ext uri="{FF2B5EF4-FFF2-40B4-BE49-F238E27FC236}">
                <a16:creationId xmlns:a16="http://schemas.microsoft.com/office/drawing/2014/main" id="{C5AFAC9E-5FFC-48E5-9BFC-E4860BC7C94B}"/>
              </a:ext>
            </a:extLst>
          </p:cNvPr>
          <p:cNvPicPr>
            <a:picLocks noChangeAspect="1"/>
          </p:cNvPicPr>
          <p:nvPr/>
        </p:nvPicPr>
        <p:blipFill rotWithShape="1">
          <a:blip r:embed="rId3"/>
          <a:srcRect l="48794"/>
          <a:stretch/>
        </p:blipFill>
        <p:spPr>
          <a:xfrm>
            <a:off x="6752189" y="1130300"/>
            <a:ext cx="4768299" cy="4584440"/>
          </a:xfrm>
          <a:prstGeom prst="rect">
            <a:avLst/>
          </a:prstGeom>
        </p:spPr>
      </p:pic>
      <p:pic>
        <p:nvPicPr>
          <p:cNvPr id="9" name="Picture 8">
            <a:extLst>
              <a:ext uri="{FF2B5EF4-FFF2-40B4-BE49-F238E27FC236}">
                <a16:creationId xmlns:a16="http://schemas.microsoft.com/office/drawing/2014/main" id="{4EE42EDD-204F-4D24-A4F8-110482DCC780}"/>
              </a:ext>
            </a:extLst>
          </p:cNvPr>
          <p:cNvPicPr>
            <a:picLocks noChangeAspect="1"/>
          </p:cNvPicPr>
          <p:nvPr/>
        </p:nvPicPr>
        <p:blipFill>
          <a:blip r:embed="rId4"/>
          <a:stretch>
            <a:fillRect/>
          </a:stretch>
        </p:blipFill>
        <p:spPr>
          <a:xfrm>
            <a:off x="9029660" y="2393910"/>
            <a:ext cx="1543129" cy="787440"/>
          </a:xfrm>
          <a:prstGeom prst="rect">
            <a:avLst/>
          </a:prstGeom>
        </p:spPr>
      </p:pic>
      <p:sp>
        <p:nvSpPr>
          <p:cNvPr id="10" name="TextBox 9">
            <a:extLst>
              <a:ext uri="{FF2B5EF4-FFF2-40B4-BE49-F238E27FC236}">
                <a16:creationId xmlns:a16="http://schemas.microsoft.com/office/drawing/2014/main" id="{18F46A1C-1EFD-4904-8805-E1F2E438E92A}"/>
              </a:ext>
            </a:extLst>
          </p:cNvPr>
          <p:cNvSpPr txBox="1"/>
          <p:nvPr/>
        </p:nvSpPr>
        <p:spPr>
          <a:xfrm>
            <a:off x="8458200" y="0"/>
            <a:ext cx="4181475" cy="338554"/>
          </a:xfrm>
          <a:prstGeom prst="rect">
            <a:avLst/>
          </a:prstGeom>
          <a:noFill/>
        </p:spPr>
        <p:txBody>
          <a:bodyPr wrap="square" rtlCol="0">
            <a:spAutoFit/>
          </a:bodyPr>
          <a:lstStyle/>
          <a:p>
            <a:r>
              <a:rPr lang="en-US" sz="1600" dirty="0">
                <a:solidFill>
                  <a:schemeClr val="accent3"/>
                </a:solidFill>
              </a:rPr>
              <a:t>M. Carena</a:t>
            </a:r>
            <a:r>
              <a:rPr lang="en-US" sz="1600" dirty="0"/>
              <a:t>, ZL, Y.K. Wang, </a:t>
            </a:r>
            <a:r>
              <a:rPr lang="en-US" sz="1600" b="0" i="0" u="none" strike="noStrike" dirty="0">
                <a:solidFill>
                  <a:schemeClr val="accent4"/>
                </a:solidFill>
                <a:effectLst/>
                <a:latin typeface="Arial" panose="020B0604020202020204" pitchFamily="34" charset="0"/>
                <a:cs typeface="Microsoft New Tai Lue" panose="020B0502040204020203" pitchFamily="34" charset="0"/>
                <a:sym typeface="Arial" panose="020B0604020202020204" pitchFamily="34" charset="0"/>
                <a:hlinkClick r:id="rId5">
                  <a:extLst>
                    <a:ext uri="{A12FA001-AC4F-418D-AE19-62706E023703}">
                      <ahyp:hlinkClr xmlns:ahyp="http://schemas.microsoft.com/office/drawing/2018/hyperlinkcolor" val="tx"/>
                    </a:ext>
                  </a:extLst>
                </a:hlinkClick>
              </a:rPr>
              <a:t>1911.10206</a:t>
            </a:r>
            <a:endParaRPr lang="en-US" sz="1600" dirty="0"/>
          </a:p>
        </p:txBody>
      </p:sp>
      <p:sp>
        <p:nvSpPr>
          <p:cNvPr id="6" name="Slide Number Placeholder 5">
            <a:extLst>
              <a:ext uri="{FF2B5EF4-FFF2-40B4-BE49-F238E27FC236}">
                <a16:creationId xmlns:a16="http://schemas.microsoft.com/office/drawing/2014/main" id="{F0B000FB-F90E-D692-F373-3B3D6B8E0712}"/>
              </a:ext>
            </a:extLst>
          </p:cNvPr>
          <p:cNvSpPr>
            <a:spLocks noGrp="1"/>
          </p:cNvSpPr>
          <p:nvPr>
            <p:ph type="sldNum" sz="quarter" idx="12"/>
          </p:nvPr>
        </p:nvSpPr>
        <p:spPr/>
        <p:txBody>
          <a:bodyPr/>
          <a:lstStyle/>
          <a:p>
            <a:fld id="{5DD3DB80-B894-403A-B48E-6FDC1A72010E}" type="slidenum">
              <a:rPr lang="zh-CN" altLang="en-US" smtClean="0"/>
              <a:pPr/>
              <a:t>19</a:t>
            </a:fld>
            <a:endParaRPr lang="zh-CN" altLang="en-US" dirty="0"/>
          </a:p>
        </p:txBody>
      </p:sp>
    </p:spTree>
    <p:extLst>
      <p:ext uri="{BB962C8B-B14F-4D97-AF65-F5344CB8AC3E}">
        <p14:creationId xmlns:p14="http://schemas.microsoft.com/office/powerpoint/2010/main" val="2302488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9DDFBF6-B0A4-D772-B86C-06C85CC8F196}"/>
              </a:ext>
            </a:extLst>
          </p:cNvPr>
          <p:cNvSpPr>
            <a:spLocks noGrp="1"/>
          </p:cNvSpPr>
          <p:nvPr>
            <p:ph type="dt" sz="half" idx="10"/>
          </p:nvPr>
        </p:nvSpPr>
        <p:spPr/>
        <p:txBody>
          <a:bodyPr/>
          <a:lstStyle/>
          <a:p>
            <a:r>
              <a:rPr lang="en-US" altLang="zh-CN"/>
              <a:t>05/30/2022</a:t>
            </a:r>
            <a:endParaRPr lang="zh-CN" altLang="en-US" dirty="0"/>
          </a:p>
        </p:txBody>
      </p:sp>
      <p:sp>
        <p:nvSpPr>
          <p:cNvPr id="3" name="Footer Placeholder 2">
            <a:extLst>
              <a:ext uri="{FF2B5EF4-FFF2-40B4-BE49-F238E27FC236}">
                <a16:creationId xmlns:a16="http://schemas.microsoft.com/office/drawing/2014/main" id="{A1CD62E6-F7DC-75FF-92D6-BD9254F0922A}"/>
              </a:ext>
            </a:extLst>
          </p:cNvPr>
          <p:cNvSpPr>
            <a:spLocks noGrp="1"/>
          </p:cNvSpPr>
          <p:nvPr>
            <p:ph type="ftr" sz="quarter" idx="11"/>
          </p:nvPr>
        </p:nvSpPr>
        <p:spPr/>
        <p:txBody>
          <a:bodyPr/>
          <a:lstStyle/>
          <a:p>
            <a:r>
              <a:rPr lang="en-US" altLang="zh-CN"/>
              <a:t>Future Colliders                       Zhen Liu                              Marcela Carlos Fest</a:t>
            </a:r>
            <a:endParaRPr lang="zh-CN" altLang="en-US" dirty="0"/>
          </a:p>
        </p:txBody>
      </p:sp>
      <p:sp>
        <p:nvSpPr>
          <p:cNvPr id="4" name="Slide Number Placeholder 3">
            <a:extLst>
              <a:ext uri="{FF2B5EF4-FFF2-40B4-BE49-F238E27FC236}">
                <a16:creationId xmlns:a16="http://schemas.microsoft.com/office/drawing/2014/main" id="{B51BDFB4-A948-D07E-69EA-3F96EA685125}"/>
              </a:ext>
            </a:extLst>
          </p:cNvPr>
          <p:cNvSpPr>
            <a:spLocks noGrp="1"/>
          </p:cNvSpPr>
          <p:nvPr>
            <p:ph type="sldNum" sz="quarter" idx="12"/>
          </p:nvPr>
        </p:nvSpPr>
        <p:spPr/>
        <p:txBody>
          <a:bodyPr/>
          <a:lstStyle/>
          <a:p>
            <a:fld id="{5DD3DB80-B894-403A-B48E-6FDC1A72010E}" type="slidenum">
              <a:rPr lang="zh-CN" altLang="en-US" smtClean="0"/>
              <a:pPr/>
              <a:t>2</a:t>
            </a:fld>
            <a:endParaRPr lang="zh-CN" altLang="en-US" dirty="0"/>
          </a:p>
        </p:txBody>
      </p:sp>
      <p:sp>
        <p:nvSpPr>
          <p:cNvPr id="5" name="Title 4">
            <a:extLst>
              <a:ext uri="{FF2B5EF4-FFF2-40B4-BE49-F238E27FC236}">
                <a16:creationId xmlns:a16="http://schemas.microsoft.com/office/drawing/2014/main" id="{9E9B2676-00DB-CBAE-F1ED-DF642F4ADFEF}"/>
              </a:ext>
            </a:extLst>
          </p:cNvPr>
          <p:cNvSpPr>
            <a:spLocks noGrp="1"/>
          </p:cNvSpPr>
          <p:nvPr>
            <p:ph type="title"/>
          </p:nvPr>
        </p:nvSpPr>
        <p:spPr>
          <a:xfrm>
            <a:off x="669924" y="0"/>
            <a:ext cx="10850563" cy="1028699"/>
          </a:xfrm>
        </p:spPr>
        <p:txBody>
          <a:bodyPr/>
          <a:lstStyle/>
          <a:p>
            <a:r>
              <a:rPr lang="en-US" dirty="0"/>
              <a:t>Let’s begin with a story…</a:t>
            </a:r>
          </a:p>
        </p:txBody>
      </p:sp>
      <p:sp>
        <p:nvSpPr>
          <p:cNvPr id="7" name="Content Placeholder 6">
            <a:extLst>
              <a:ext uri="{FF2B5EF4-FFF2-40B4-BE49-F238E27FC236}">
                <a16:creationId xmlns:a16="http://schemas.microsoft.com/office/drawing/2014/main" id="{1B337117-A04D-5EE5-154D-BAB905E7F19C}"/>
              </a:ext>
            </a:extLst>
          </p:cNvPr>
          <p:cNvSpPr>
            <a:spLocks noGrp="1"/>
          </p:cNvSpPr>
          <p:nvPr>
            <p:ph sz="quarter" idx="13"/>
          </p:nvPr>
        </p:nvSpPr>
        <p:spPr/>
        <p:txBody>
          <a:bodyPr/>
          <a:lstStyle/>
          <a:p>
            <a:r>
              <a:rPr lang="en-US" dirty="0"/>
              <a:t>(One day, in 2014, I heard) SUSY is dead…</a:t>
            </a:r>
          </a:p>
          <a:p>
            <a:endParaRPr lang="en-US" dirty="0"/>
          </a:p>
          <a:p>
            <a:r>
              <a:rPr lang="en-US" dirty="0"/>
              <a:t>A rumor spread amongst youngsters that: Carlos walked around and mumbled, “SUSY is not there…”.</a:t>
            </a:r>
          </a:p>
          <a:p>
            <a:r>
              <a:rPr lang="en-US" dirty="0"/>
              <a:t>Many lessons learned:</a:t>
            </a:r>
          </a:p>
          <a:p>
            <a:pPr lvl="1"/>
            <a:r>
              <a:rPr lang="en-US" dirty="0"/>
              <a:t>(A) the field counts on grandmasters opinions;</a:t>
            </a:r>
          </a:p>
          <a:p>
            <a:pPr lvl="1"/>
            <a:r>
              <a:rPr lang="en-US" dirty="0"/>
              <a:t>(B) Young people are nervously watching;</a:t>
            </a:r>
          </a:p>
          <a:p>
            <a:pPr lvl="1"/>
            <a:r>
              <a:rPr lang="en-US" dirty="0"/>
              <a:t>(C) Carlos and Marcela are responsible; </a:t>
            </a:r>
          </a:p>
          <a:p>
            <a:pPr lvl="1"/>
            <a:r>
              <a:rPr lang="en-US" dirty="0"/>
              <a:t>(D) The physics endures, and SUSY </a:t>
            </a:r>
            <a:r>
              <a:rPr lang="en-US" dirty="0" err="1"/>
              <a:t>Pheno</a:t>
            </a:r>
            <a:r>
              <a:rPr lang="en-US" dirty="0"/>
              <a:t> is still intellectually nutritious &amp; relevant; </a:t>
            </a:r>
          </a:p>
          <a:p>
            <a:pPr lvl="1"/>
            <a:endParaRPr lang="en-US" dirty="0"/>
          </a:p>
          <a:p>
            <a:endParaRPr lang="en-US" dirty="0"/>
          </a:p>
          <a:p>
            <a:endParaRPr lang="en-US" dirty="0"/>
          </a:p>
          <a:p>
            <a:endParaRPr lang="en-US" dirty="0"/>
          </a:p>
          <a:p>
            <a:endParaRPr lang="en-US" dirty="0"/>
          </a:p>
          <a:p>
            <a:endParaRPr lang="en-US" dirty="0"/>
          </a:p>
          <a:p>
            <a:pPr marL="0" indent="0">
              <a:buNone/>
            </a:pPr>
            <a:endParaRPr lang="en-US" dirty="0"/>
          </a:p>
        </p:txBody>
      </p:sp>
      <p:pic>
        <p:nvPicPr>
          <p:cNvPr id="8" name="Picture 7">
            <a:extLst>
              <a:ext uri="{FF2B5EF4-FFF2-40B4-BE49-F238E27FC236}">
                <a16:creationId xmlns:a16="http://schemas.microsoft.com/office/drawing/2014/main" id="{EEF80587-A537-AABB-B23D-C917AB4FAB57}"/>
              </a:ext>
            </a:extLst>
          </p:cNvPr>
          <p:cNvPicPr>
            <a:picLocks noChangeAspect="1"/>
          </p:cNvPicPr>
          <p:nvPr/>
        </p:nvPicPr>
        <p:blipFill>
          <a:blip r:embed="rId2"/>
          <a:stretch>
            <a:fillRect/>
          </a:stretch>
        </p:blipFill>
        <p:spPr>
          <a:xfrm>
            <a:off x="645722" y="1921256"/>
            <a:ext cx="10898966" cy="4225446"/>
          </a:xfrm>
          <a:prstGeom prst="rect">
            <a:avLst/>
          </a:prstGeom>
        </p:spPr>
      </p:pic>
    </p:spTree>
    <p:extLst>
      <p:ext uri="{BB962C8B-B14F-4D97-AF65-F5344CB8AC3E}">
        <p14:creationId xmlns:p14="http://schemas.microsoft.com/office/powerpoint/2010/main" val="2161147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ate Placeholder 7">
            <a:extLst>
              <a:ext uri="{FF2B5EF4-FFF2-40B4-BE49-F238E27FC236}">
                <a16:creationId xmlns:a16="http://schemas.microsoft.com/office/drawing/2014/main" id="{1472E651-FFD8-9C1D-9494-C79CC08808E5}"/>
              </a:ext>
            </a:extLst>
          </p:cNvPr>
          <p:cNvSpPr>
            <a:spLocks noGrp="1"/>
          </p:cNvSpPr>
          <p:nvPr>
            <p:ph type="dt" sz="half" idx="10"/>
          </p:nvPr>
        </p:nvSpPr>
        <p:spPr/>
        <p:txBody>
          <a:bodyPr/>
          <a:lstStyle/>
          <a:p>
            <a:r>
              <a:rPr lang="en-US" altLang="zh-CN"/>
              <a:t>05/30/2022</a:t>
            </a:r>
            <a:endParaRPr lang="zh-CN" altLang="en-US"/>
          </a:p>
        </p:txBody>
      </p:sp>
      <p:sp>
        <p:nvSpPr>
          <p:cNvPr id="3" name="Footer Placeholder 2">
            <a:extLst>
              <a:ext uri="{FF2B5EF4-FFF2-40B4-BE49-F238E27FC236}">
                <a16:creationId xmlns:a16="http://schemas.microsoft.com/office/drawing/2014/main" id="{EAD7A793-73EE-4A0C-8048-7B15B64C5CE6}"/>
              </a:ext>
            </a:extLst>
          </p:cNvPr>
          <p:cNvSpPr>
            <a:spLocks noGrp="1"/>
          </p:cNvSpPr>
          <p:nvPr>
            <p:ph type="ftr" sz="quarter" idx="11"/>
          </p:nvPr>
        </p:nvSpPr>
        <p:spPr/>
        <p:txBody>
          <a:bodyPr/>
          <a:lstStyle/>
          <a:p>
            <a:r>
              <a:rPr lang="en-US" altLang="zh-CN">
                <a:latin typeface="Arial" panose="020B0604020202020204" pitchFamily="34" charset="0"/>
                <a:ea typeface="KaiTi" panose="02010609060101010101" pitchFamily="49" charset="-122"/>
                <a:cs typeface="Microsoft New Tai Lue" panose="020B0502040204020203" pitchFamily="34" charset="0"/>
                <a:sym typeface="Arial" panose="020B0604020202020204" pitchFamily="34" charset="0"/>
              </a:rPr>
              <a:t>Future Colliders                       Zhen Liu                              Marcela Carlos Fest</a:t>
            </a:r>
            <a:endParaRPr lang="zh-CN" altLang="en-US" dirty="0">
              <a:latin typeface="Arial" panose="020B0604020202020204" pitchFamily="34" charset="0"/>
              <a:ea typeface="KaiTi" panose="02010609060101010101" pitchFamily="49" charset="-122"/>
              <a:cs typeface="Microsoft New Tai Lue" panose="020B0502040204020203" pitchFamily="34" charset="0"/>
              <a:sym typeface="Arial" panose="020B0604020202020204" pitchFamily="34" charset="0"/>
            </a:endParaRPr>
          </a:p>
        </p:txBody>
      </p:sp>
      <p:sp>
        <p:nvSpPr>
          <p:cNvPr id="9" name="Slide Number Placeholder 8">
            <a:extLst>
              <a:ext uri="{FF2B5EF4-FFF2-40B4-BE49-F238E27FC236}">
                <a16:creationId xmlns:a16="http://schemas.microsoft.com/office/drawing/2014/main" id="{9176FA71-0457-B6A7-99D5-6078C52FB076}"/>
              </a:ext>
            </a:extLst>
          </p:cNvPr>
          <p:cNvSpPr>
            <a:spLocks noGrp="1"/>
          </p:cNvSpPr>
          <p:nvPr>
            <p:ph type="sldNum" sz="quarter" idx="12"/>
          </p:nvPr>
        </p:nvSpPr>
        <p:spPr/>
        <p:txBody>
          <a:bodyPr/>
          <a:lstStyle/>
          <a:p>
            <a:fld id="{5DD3DB80-B894-403A-B48E-6FDC1A72010E}" type="slidenum">
              <a:rPr lang="zh-CN" altLang="en-US" smtClean="0"/>
              <a:pPr/>
              <a:t>20</a:t>
            </a:fld>
            <a:endParaRPr lang="zh-CN" altLang="en-US"/>
          </a:p>
        </p:txBody>
      </p:sp>
      <p:sp>
        <p:nvSpPr>
          <p:cNvPr id="2" name="Title 1">
            <a:extLst>
              <a:ext uri="{FF2B5EF4-FFF2-40B4-BE49-F238E27FC236}">
                <a16:creationId xmlns:a16="http://schemas.microsoft.com/office/drawing/2014/main" id="{EF744BBD-CB01-44E7-A024-1FA9275E27DF}"/>
              </a:ext>
            </a:extLst>
          </p:cNvPr>
          <p:cNvSpPr>
            <a:spLocks noGrp="1"/>
          </p:cNvSpPr>
          <p:nvPr>
            <p:ph type="title"/>
          </p:nvPr>
        </p:nvSpPr>
        <p:spPr/>
        <p:txBody>
          <a:bodyPr/>
          <a:lstStyle/>
          <a:p>
            <a:r>
              <a:rPr lang="en-US" dirty="0">
                <a:latin typeface="Arial" panose="020B0604020202020204" pitchFamily="34" charset="0"/>
                <a:ea typeface="KaiTi" panose="02010609060101010101" pitchFamily="49" charset="-122"/>
                <a:cs typeface="Microsoft New Tai Lue" panose="020B0502040204020203" pitchFamily="34" charset="0"/>
                <a:sym typeface="Arial" panose="020B0604020202020204" pitchFamily="34" charset="0"/>
              </a:rPr>
              <a:t>Higgs Exotic Decays</a:t>
            </a:r>
          </a:p>
        </p:txBody>
      </p:sp>
      <p:pic>
        <p:nvPicPr>
          <p:cNvPr id="5" name="Picture 4">
            <a:extLst>
              <a:ext uri="{FF2B5EF4-FFF2-40B4-BE49-F238E27FC236}">
                <a16:creationId xmlns:a16="http://schemas.microsoft.com/office/drawing/2014/main" id="{C6534DCB-DEE6-459C-B312-CBDE9E188475}"/>
              </a:ext>
            </a:extLst>
          </p:cNvPr>
          <p:cNvPicPr>
            <a:picLocks noChangeAspect="1"/>
          </p:cNvPicPr>
          <p:nvPr/>
        </p:nvPicPr>
        <p:blipFill>
          <a:blip r:embed="rId2"/>
          <a:stretch>
            <a:fillRect/>
          </a:stretch>
        </p:blipFill>
        <p:spPr>
          <a:xfrm>
            <a:off x="669306" y="1130300"/>
            <a:ext cx="4873655" cy="5046972"/>
          </a:xfrm>
          <a:prstGeom prst="rect">
            <a:avLst/>
          </a:prstGeom>
        </p:spPr>
      </p:pic>
      <p:sp>
        <p:nvSpPr>
          <p:cNvPr id="6" name="TextBox 5">
            <a:extLst>
              <a:ext uri="{FF2B5EF4-FFF2-40B4-BE49-F238E27FC236}">
                <a16:creationId xmlns:a16="http://schemas.microsoft.com/office/drawing/2014/main" id="{4B23CA76-44A2-4D5B-8C0D-B819A183E6EF}"/>
              </a:ext>
            </a:extLst>
          </p:cNvPr>
          <p:cNvSpPr txBox="1"/>
          <p:nvPr/>
        </p:nvSpPr>
        <p:spPr>
          <a:xfrm>
            <a:off x="5632293" y="1130300"/>
            <a:ext cx="6481150" cy="2862322"/>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Arial" panose="020B0604020202020204" pitchFamily="34" charset="0"/>
                <a:ea typeface="KaiTi" panose="02010609060101010101" pitchFamily="49" charset="-122"/>
                <a:cs typeface="Microsoft New Tai Lue" panose="020B0502040204020203" pitchFamily="34" charset="0"/>
                <a:sym typeface="Arial" panose="020B0604020202020204" pitchFamily="34" charset="0"/>
              </a:rPr>
              <a:t>A firm prediction of a light scalar in this model;</a:t>
            </a:r>
          </a:p>
          <a:p>
            <a:pPr marL="285750" indent="-285750">
              <a:buFont typeface="Arial" panose="020B0604020202020204" pitchFamily="34" charset="0"/>
              <a:buChar char="•"/>
            </a:pPr>
            <a:r>
              <a:rPr lang="en-US" dirty="0">
                <a:latin typeface="Arial" panose="020B0604020202020204" pitchFamily="34" charset="0"/>
                <a:ea typeface="KaiTi" panose="02010609060101010101" pitchFamily="49" charset="-122"/>
                <a:cs typeface="Microsoft New Tai Lue" panose="020B0502040204020203" pitchFamily="34" charset="0"/>
                <a:sym typeface="Arial" panose="020B0604020202020204" pitchFamily="34" charset="0"/>
              </a:rPr>
              <a:t>Higgs exotic decay into a pair of light scalars is a crucial probe;</a:t>
            </a:r>
          </a:p>
          <a:p>
            <a:pPr marL="285750" indent="-285750">
              <a:buFont typeface="Arial" panose="020B0604020202020204" pitchFamily="34" charset="0"/>
              <a:buChar char="•"/>
            </a:pPr>
            <a:r>
              <a:rPr lang="en-US" dirty="0">
                <a:latin typeface="Arial" panose="020B0604020202020204" pitchFamily="34" charset="0"/>
                <a:ea typeface="KaiTi" panose="02010609060101010101" pitchFamily="49" charset="-122"/>
                <a:cs typeface="Microsoft New Tai Lue" panose="020B0502040204020203" pitchFamily="34" charset="0"/>
                <a:sym typeface="Arial" panose="020B0604020202020204" pitchFamily="34" charset="0"/>
              </a:rPr>
              <a:t>Higgs exotic decays complements the Higgs precision program;</a:t>
            </a:r>
          </a:p>
          <a:p>
            <a:pPr marL="285750" indent="-285750">
              <a:buFont typeface="Arial" panose="020B0604020202020204" pitchFamily="34" charset="0"/>
              <a:buChar char="•"/>
            </a:pPr>
            <a:r>
              <a:rPr lang="en-US" dirty="0">
                <a:latin typeface="Arial" panose="020B0604020202020204" pitchFamily="34" charset="0"/>
                <a:ea typeface="KaiTi" panose="02010609060101010101" pitchFamily="49" charset="-122"/>
                <a:cs typeface="Microsoft New Tai Lue" panose="020B0502040204020203" pitchFamily="34" charset="0"/>
                <a:sym typeface="Arial" panose="020B0604020202020204" pitchFamily="34" charset="0"/>
              </a:rPr>
              <a:t>Higgs exotic decays requires further studies of </a:t>
            </a:r>
            <a:r>
              <a:rPr lang="en-US" b="1" dirty="0">
                <a:latin typeface="Arial" panose="020B0604020202020204" pitchFamily="34" charset="0"/>
                <a:ea typeface="KaiTi" panose="02010609060101010101" pitchFamily="49" charset="-122"/>
                <a:cs typeface="Microsoft New Tai Lue" panose="020B0502040204020203" pitchFamily="34" charset="0"/>
                <a:sym typeface="Arial" panose="020B0604020202020204" pitchFamily="34" charset="0"/>
              </a:rPr>
              <a:t>merged jets </a:t>
            </a:r>
            <a:r>
              <a:rPr lang="en-US" dirty="0">
                <a:latin typeface="Arial" panose="020B0604020202020204" pitchFamily="34" charset="0"/>
                <a:ea typeface="KaiTi" panose="02010609060101010101" pitchFamily="49" charset="-122"/>
                <a:cs typeface="Microsoft New Tai Lue" panose="020B0502040204020203" pitchFamily="34" charset="0"/>
                <a:sym typeface="Arial" panose="020B0604020202020204" pitchFamily="34" charset="0"/>
              </a:rPr>
              <a:t>for lighter singlet masses(Jung, ZL, Wang, </a:t>
            </a:r>
            <a:r>
              <a:rPr lang="en-US" dirty="0" err="1">
                <a:latin typeface="Arial" panose="020B0604020202020204" pitchFamily="34" charset="0"/>
                <a:ea typeface="KaiTi" panose="02010609060101010101" pitchFamily="49" charset="-122"/>
                <a:cs typeface="Microsoft New Tai Lue" panose="020B0502040204020203" pitchFamily="34" charset="0"/>
                <a:sym typeface="Arial" panose="020B0604020202020204" pitchFamily="34" charset="0"/>
              </a:rPr>
              <a:t>Xie</a:t>
            </a:r>
            <a:r>
              <a:rPr lang="en-US" dirty="0">
                <a:latin typeface="Arial" panose="020B0604020202020204" pitchFamily="34" charset="0"/>
                <a:ea typeface="KaiTi" panose="02010609060101010101" pitchFamily="49" charset="-122"/>
                <a:cs typeface="Microsoft New Tai Lue" panose="020B0502040204020203" pitchFamily="34" charset="0"/>
                <a:sym typeface="Arial" panose="020B0604020202020204" pitchFamily="34" charset="0"/>
              </a:rPr>
              <a:t>, 21’);</a:t>
            </a:r>
          </a:p>
          <a:p>
            <a:pPr marL="285750" indent="-285750">
              <a:buFont typeface="Arial" panose="020B0604020202020204" pitchFamily="34" charset="0"/>
              <a:buChar char="•"/>
            </a:pPr>
            <a:r>
              <a:rPr lang="en-US" dirty="0">
                <a:latin typeface="Arial" panose="020B0604020202020204" pitchFamily="34" charset="0"/>
                <a:ea typeface="KaiTi" panose="02010609060101010101" pitchFamily="49" charset="-122"/>
                <a:cs typeface="Microsoft New Tai Lue" panose="020B0502040204020203" pitchFamily="34" charset="0"/>
                <a:sym typeface="Arial" panose="020B0604020202020204" pitchFamily="34" charset="0"/>
              </a:rPr>
              <a:t>Also possible to have long-lived Higgs exotic decays in certain parameter space; (e.g., Craig et al, 18’; ZL, Liu, Wang, 18’)</a:t>
            </a: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C5C20F98-E93D-4F5B-8918-A68F6E9AF1F5}"/>
                  </a:ext>
                </a:extLst>
              </p:cNvPr>
              <p:cNvSpPr txBox="1"/>
              <p:nvPr/>
            </p:nvSpPr>
            <p:spPr>
              <a:xfrm>
                <a:off x="4471993" y="0"/>
                <a:ext cx="7981737" cy="773417"/>
              </a:xfrm>
              <a:prstGeom prst="rect">
                <a:avLst/>
              </a:prstGeom>
              <a:noFill/>
            </p:spPr>
            <p:txBody>
              <a:bodyPr wrap="square" rtlCol="0">
                <a:spAutoFit/>
              </a:bodyPr>
              <a:lstStyle/>
              <a:p>
                <a:r>
                  <a:rPr lang="en-US" sz="2000" b="0" dirty="0">
                    <a:latin typeface="Arial" panose="020B0604020202020204" pitchFamily="34" charset="0"/>
                    <a:ea typeface="KaiTi" panose="02010609060101010101" pitchFamily="49" charset="-122"/>
                    <a:cs typeface="Microsoft New Tai Lue" panose="020B0502040204020203" pitchFamily="34" charset="0"/>
                    <a:sym typeface="Arial" panose="020B0604020202020204" pitchFamily="34" charset="0"/>
                  </a:rPr>
                  <a:t>In the mass basis: </a:t>
                </a:r>
                <a14:m>
                  <m:oMath xmlns:m="http://schemas.openxmlformats.org/officeDocument/2006/math">
                    <m:f>
                      <m:fPr>
                        <m:ctrlPr>
                          <a:rPr lang="en-US" sz="2400" b="0" i="1" smtClean="0">
                            <a:latin typeface="Cambria Math" panose="02040503050406030204" pitchFamily="18" charset="0"/>
                            <a:cs typeface="+mn-ea"/>
                            <a:sym typeface="Arial" panose="020B0604020202020204" pitchFamily="34" charset="0"/>
                          </a:rPr>
                        </m:ctrlPr>
                      </m:fPr>
                      <m:num>
                        <m:sSub>
                          <m:sSubPr>
                            <m:ctrlPr>
                              <a:rPr lang="en-US" sz="2400" b="0" i="1" smtClean="0">
                                <a:latin typeface="Cambria Math" panose="02040503050406030204" pitchFamily="18" charset="0"/>
                                <a:cs typeface="+mn-ea"/>
                                <a:sym typeface="Arial" panose="020B0604020202020204" pitchFamily="34" charset="0"/>
                              </a:rPr>
                            </m:ctrlPr>
                          </m:sSubPr>
                          <m:e>
                            <m:r>
                              <a:rPr lang="en-US" sz="2400" b="0" i="1" smtClean="0">
                                <a:latin typeface="Cambria Math" panose="02040503050406030204" pitchFamily="18" charset="0"/>
                                <a:cs typeface="+mn-ea"/>
                                <a:sym typeface="Arial" panose="020B0604020202020204" pitchFamily="34" charset="0"/>
                              </a:rPr>
                              <m:t>𝑣</m:t>
                            </m:r>
                          </m:e>
                          <m:sub>
                            <m:r>
                              <a:rPr lang="en-US" sz="2400" b="0" i="1" smtClean="0">
                                <a:latin typeface="Cambria Math" panose="02040503050406030204" pitchFamily="18" charset="0"/>
                                <a:cs typeface="+mn-ea"/>
                                <a:sym typeface="Arial" panose="020B0604020202020204" pitchFamily="34" charset="0"/>
                              </a:rPr>
                              <m:t>𝑐</m:t>
                            </m:r>
                          </m:sub>
                        </m:sSub>
                      </m:num>
                      <m:den>
                        <m:sSub>
                          <m:sSubPr>
                            <m:ctrlPr>
                              <a:rPr lang="en-US" sz="2400" b="0" i="1" smtClean="0">
                                <a:latin typeface="Cambria Math" panose="02040503050406030204" pitchFamily="18" charset="0"/>
                                <a:cs typeface="+mn-ea"/>
                                <a:sym typeface="Arial" panose="020B0604020202020204" pitchFamily="34" charset="0"/>
                              </a:rPr>
                            </m:ctrlPr>
                          </m:sSubPr>
                          <m:e>
                            <m:r>
                              <a:rPr lang="en-US" sz="2400" b="0" i="1" smtClean="0">
                                <a:latin typeface="Cambria Math" panose="02040503050406030204" pitchFamily="18" charset="0"/>
                                <a:cs typeface="+mn-ea"/>
                                <a:sym typeface="Arial" panose="020B0604020202020204" pitchFamily="34" charset="0"/>
                              </a:rPr>
                              <m:t>𝑇</m:t>
                            </m:r>
                          </m:e>
                          <m:sub>
                            <m:r>
                              <a:rPr lang="en-US" sz="2400" b="0" i="1" smtClean="0">
                                <a:latin typeface="Cambria Math" panose="02040503050406030204" pitchFamily="18" charset="0"/>
                                <a:cs typeface="+mn-ea"/>
                                <a:sym typeface="Arial" panose="020B0604020202020204" pitchFamily="34" charset="0"/>
                              </a:rPr>
                              <m:t>𝑐</m:t>
                            </m:r>
                          </m:sub>
                        </m:sSub>
                      </m:den>
                    </m:f>
                    <m:r>
                      <a:rPr lang="en-US" sz="2400" b="0" i="1" smtClean="0">
                        <a:latin typeface="Cambria Math" panose="02040503050406030204" pitchFamily="18" charset="0"/>
                        <a:cs typeface="+mn-ea"/>
                        <a:sym typeface="Arial" panose="020B0604020202020204" pitchFamily="34" charset="0"/>
                      </a:rPr>
                      <m:t>=</m:t>
                    </m:r>
                    <m:r>
                      <m:rPr>
                        <m:lit/>
                      </m:rPr>
                      <a:rPr lang="en-US" sz="2400" b="0" i="1" smtClean="0">
                        <a:latin typeface="Cambria Math" panose="02040503050406030204" pitchFamily="18" charset="0"/>
                        <a:cs typeface="+mn-ea"/>
                        <a:sym typeface="Arial" panose="020B0604020202020204" pitchFamily="34" charset="0"/>
                      </a:rPr>
                      <m:t>(</m:t>
                    </m:r>
                    <m:f>
                      <m:fPr>
                        <m:ctrlPr>
                          <a:rPr lang="en-US" sz="2400" b="0" i="1" smtClean="0">
                            <a:latin typeface="Cambria Math" panose="02040503050406030204" pitchFamily="18" charset="0"/>
                            <a:cs typeface="+mn-ea"/>
                            <a:sym typeface="Arial" panose="020B0604020202020204" pitchFamily="34" charset="0"/>
                          </a:rPr>
                        </m:ctrlPr>
                      </m:fPr>
                      <m:num>
                        <m:sSubSup>
                          <m:sSubSupPr>
                            <m:ctrlPr>
                              <a:rPr lang="en-US" sz="2400" b="0" i="1" smtClean="0">
                                <a:latin typeface="Cambria Math" panose="02040503050406030204" pitchFamily="18" charset="0"/>
                                <a:cs typeface="+mn-ea"/>
                                <a:sym typeface="Arial" panose="020B0604020202020204" pitchFamily="34" charset="0"/>
                              </a:rPr>
                            </m:ctrlPr>
                          </m:sSubSupPr>
                          <m:e>
                            <m:r>
                              <a:rPr lang="en-US" sz="2400" b="0" i="1" smtClean="0">
                                <a:latin typeface="Cambria Math" panose="02040503050406030204" pitchFamily="18" charset="0"/>
                                <a:cs typeface="+mn-ea"/>
                                <a:sym typeface="Arial" panose="020B0604020202020204" pitchFamily="34" charset="0"/>
                              </a:rPr>
                              <m:t>𝑣</m:t>
                            </m:r>
                          </m:e>
                          <m:sub>
                            <m:r>
                              <a:rPr lang="en-US" sz="2400" b="0" i="1" smtClean="0">
                                <a:latin typeface="Cambria Math" panose="02040503050406030204" pitchFamily="18" charset="0"/>
                                <a:cs typeface="+mn-ea"/>
                                <a:sym typeface="Arial" panose="020B0604020202020204" pitchFamily="34" charset="0"/>
                              </a:rPr>
                              <m:t>𝑐</m:t>
                            </m:r>
                          </m:sub>
                          <m:sup>
                            <m:r>
                              <a:rPr lang="en-US" sz="2400" b="0" i="1" smtClean="0">
                                <a:latin typeface="Cambria Math" panose="02040503050406030204" pitchFamily="18" charset="0"/>
                                <a:cs typeface="+mn-ea"/>
                                <a:sym typeface="Arial" panose="020B0604020202020204" pitchFamily="34" charset="0"/>
                              </a:rPr>
                              <m:t>𝑆𝑀</m:t>
                            </m:r>
                          </m:sup>
                        </m:sSubSup>
                      </m:num>
                      <m:den>
                        <m:sSubSup>
                          <m:sSubSupPr>
                            <m:ctrlPr>
                              <a:rPr lang="en-US" sz="2400" b="0" i="1" smtClean="0">
                                <a:latin typeface="Cambria Math" panose="02040503050406030204" pitchFamily="18" charset="0"/>
                                <a:cs typeface="+mn-ea"/>
                                <a:sym typeface="Arial" panose="020B0604020202020204" pitchFamily="34" charset="0"/>
                              </a:rPr>
                            </m:ctrlPr>
                          </m:sSubSupPr>
                          <m:e>
                            <m:r>
                              <a:rPr lang="en-US" sz="2400" b="0" i="1" smtClean="0">
                                <a:latin typeface="Cambria Math" panose="02040503050406030204" pitchFamily="18" charset="0"/>
                                <a:cs typeface="+mn-ea"/>
                                <a:sym typeface="Arial" panose="020B0604020202020204" pitchFamily="34" charset="0"/>
                              </a:rPr>
                              <m:t>𝑇</m:t>
                            </m:r>
                          </m:e>
                          <m:sub>
                            <m:r>
                              <a:rPr lang="en-US" sz="2400" b="0" i="1" smtClean="0">
                                <a:latin typeface="Cambria Math" panose="02040503050406030204" pitchFamily="18" charset="0"/>
                                <a:cs typeface="+mn-ea"/>
                                <a:sym typeface="Arial" panose="020B0604020202020204" pitchFamily="34" charset="0"/>
                              </a:rPr>
                              <m:t>𝑐</m:t>
                            </m:r>
                          </m:sub>
                          <m:sup>
                            <m:r>
                              <a:rPr lang="en-US" sz="2400" b="0" i="1" smtClean="0">
                                <a:latin typeface="Cambria Math" panose="02040503050406030204" pitchFamily="18" charset="0"/>
                                <a:cs typeface="+mn-ea"/>
                                <a:sym typeface="Arial" panose="020B0604020202020204" pitchFamily="34" charset="0"/>
                              </a:rPr>
                              <m:t>𝑆𝑀</m:t>
                            </m:r>
                          </m:sup>
                        </m:sSubSup>
                      </m:den>
                    </m:f>
                    <m:r>
                      <a:rPr lang="en-US" sz="2400" b="0" i="1" smtClean="0">
                        <a:latin typeface="Cambria Math" panose="02040503050406030204" pitchFamily="18" charset="0"/>
                        <a:cs typeface="+mn-ea"/>
                        <a:sym typeface="Arial" panose="020B0604020202020204" pitchFamily="34" charset="0"/>
                      </a:rPr>
                      <m:t>)</m:t>
                    </m:r>
                    <m:f>
                      <m:fPr>
                        <m:ctrlPr>
                          <a:rPr lang="en-US" sz="2400" b="0" i="1" smtClean="0">
                            <a:latin typeface="Cambria Math" panose="02040503050406030204" pitchFamily="18" charset="0"/>
                            <a:cs typeface="+mn-ea"/>
                            <a:sym typeface="Arial" panose="020B0604020202020204" pitchFamily="34" charset="0"/>
                          </a:rPr>
                        </m:ctrlPr>
                      </m:fPr>
                      <m:num>
                        <m:sSubSup>
                          <m:sSubSupPr>
                            <m:ctrlPr>
                              <a:rPr lang="en-US" sz="2400" b="0" i="1" smtClean="0">
                                <a:latin typeface="Cambria Math" panose="02040503050406030204" pitchFamily="18" charset="0"/>
                                <a:cs typeface="+mn-ea"/>
                                <a:sym typeface="Arial" panose="020B0604020202020204" pitchFamily="34" charset="0"/>
                              </a:rPr>
                            </m:ctrlPr>
                          </m:sSubSupPr>
                          <m:e>
                            <m:r>
                              <a:rPr lang="en-US" sz="2400" b="0" i="1" smtClean="0">
                                <a:latin typeface="Cambria Math" panose="02040503050406030204" pitchFamily="18" charset="0"/>
                                <a:cs typeface="+mn-ea"/>
                                <a:sym typeface="Arial" panose="020B0604020202020204" pitchFamily="34" charset="0"/>
                              </a:rPr>
                              <m:t>𝜆</m:t>
                            </m:r>
                          </m:e>
                          <m:sub>
                            <m:r>
                              <a:rPr lang="en-US" sz="2400" b="0" i="1" smtClean="0">
                                <a:latin typeface="Cambria Math" panose="02040503050406030204" pitchFamily="18" charset="0"/>
                                <a:cs typeface="+mn-ea"/>
                                <a:sym typeface="Arial" panose="020B0604020202020204" pitchFamily="34" charset="0"/>
                              </a:rPr>
                              <m:t>h</m:t>
                            </m:r>
                          </m:sub>
                          <m:sup>
                            <m:r>
                              <a:rPr lang="en-US" sz="2400" b="0" i="1" smtClean="0">
                                <a:latin typeface="Cambria Math" panose="02040503050406030204" pitchFamily="18" charset="0"/>
                                <a:cs typeface="+mn-ea"/>
                                <a:sym typeface="Arial" panose="020B0604020202020204" pitchFamily="34" charset="0"/>
                              </a:rPr>
                              <m:t>𝑆𝑀</m:t>
                            </m:r>
                          </m:sup>
                        </m:sSubSup>
                      </m:num>
                      <m:den>
                        <m:acc>
                          <m:accPr>
                            <m:chr m:val="̃"/>
                            <m:ctrlPr>
                              <a:rPr lang="en-US" sz="2400" b="0" i="1" smtClean="0">
                                <a:latin typeface="Cambria Math" panose="02040503050406030204" pitchFamily="18" charset="0"/>
                                <a:cs typeface="+mn-ea"/>
                                <a:sym typeface="Arial" panose="020B0604020202020204" pitchFamily="34" charset="0"/>
                              </a:rPr>
                            </m:ctrlPr>
                          </m:accPr>
                          <m:e>
                            <m:sSub>
                              <m:sSubPr>
                                <m:ctrlPr>
                                  <a:rPr lang="en-US" sz="2400" b="0" i="1" smtClean="0">
                                    <a:latin typeface="Cambria Math" panose="02040503050406030204" pitchFamily="18" charset="0"/>
                                    <a:cs typeface="+mn-ea"/>
                                    <a:sym typeface="Arial" panose="020B0604020202020204" pitchFamily="34" charset="0"/>
                                  </a:rPr>
                                </m:ctrlPr>
                              </m:sSubPr>
                              <m:e>
                                <m:r>
                                  <a:rPr lang="en-US" sz="2400" b="0" i="1" smtClean="0">
                                    <a:latin typeface="Cambria Math" panose="02040503050406030204" pitchFamily="18" charset="0"/>
                                    <a:cs typeface="+mn-ea"/>
                                    <a:sym typeface="Arial" panose="020B0604020202020204" pitchFamily="34" charset="0"/>
                                  </a:rPr>
                                  <m:t>𝜆</m:t>
                                </m:r>
                              </m:e>
                              <m:sub>
                                <m:r>
                                  <a:rPr lang="en-US" sz="2400" b="0" i="1" smtClean="0">
                                    <a:latin typeface="Cambria Math" panose="02040503050406030204" pitchFamily="18" charset="0"/>
                                    <a:cs typeface="+mn-ea"/>
                                    <a:sym typeface="Arial" panose="020B0604020202020204" pitchFamily="34" charset="0"/>
                                  </a:rPr>
                                  <m:t>h</m:t>
                                </m:r>
                              </m:sub>
                            </m:sSub>
                          </m:e>
                        </m:acc>
                      </m:den>
                    </m:f>
                    <m:r>
                      <a:rPr lang="en-US" sz="2400" b="0" i="1" smtClean="0">
                        <a:latin typeface="Cambria Math" panose="02040503050406030204" pitchFamily="18" charset="0"/>
                        <a:cs typeface="+mn-ea"/>
                        <a:sym typeface="Arial" panose="020B0604020202020204" pitchFamily="34" charset="0"/>
                      </a:rPr>
                      <m:t>=</m:t>
                    </m:r>
                    <m:r>
                      <m:rPr>
                        <m:lit/>
                      </m:rPr>
                      <a:rPr lang="en-US" sz="2400" i="1">
                        <a:latin typeface="Cambria Math" panose="02040503050406030204" pitchFamily="18" charset="0"/>
                        <a:cs typeface="+mn-ea"/>
                        <a:sym typeface="Arial" panose="020B0604020202020204" pitchFamily="34" charset="0"/>
                      </a:rPr>
                      <m:t>(</m:t>
                    </m:r>
                    <m:f>
                      <m:fPr>
                        <m:ctrlPr>
                          <a:rPr lang="en-US" sz="2400" i="1">
                            <a:latin typeface="Cambria Math" panose="02040503050406030204" pitchFamily="18" charset="0"/>
                            <a:cs typeface="+mn-ea"/>
                            <a:sym typeface="Arial" panose="020B0604020202020204" pitchFamily="34" charset="0"/>
                          </a:rPr>
                        </m:ctrlPr>
                      </m:fPr>
                      <m:num>
                        <m:sSubSup>
                          <m:sSubSupPr>
                            <m:ctrlPr>
                              <a:rPr lang="en-US" sz="2400" i="1">
                                <a:latin typeface="Cambria Math" panose="02040503050406030204" pitchFamily="18" charset="0"/>
                                <a:cs typeface="+mn-ea"/>
                                <a:sym typeface="Arial" panose="020B0604020202020204" pitchFamily="34" charset="0"/>
                              </a:rPr>
                            </m:ctrlPr>
                          </m:sSubSupPr>
                          <m:e>
                            <m:r>
                              <a:rPr lang="en-US" sz="2400" i="1">
                                <a:latin typeface="Cambria Math" panose="02040503050406030204" pitchFamily="18" charset="0"/>
                                <a:cs typeface="+mn-ea"/>
                                <a:sym typeface="Arial" panose="020B0604020202020204" pitchFamily="34" charset="0"/>
                              </a:rPr>
                              <m:t>𝑣</m:t>
                            </m:r>
                          </m:e>
                          <m:sub>
                            <m:r>
                              <a:rPr lang="en-US" sz="2400" i="1">
                                <a:latin typeface="Cambria Math" panose="02040503050406030204" pitchFamily="18" charset="0"/>
                                <a:cs typeface="+mn-ea"/>
                                <a:sym typeface="Arial" panose="020B0604020202020204" pitchFamily="34" charset="0"/>
                              </a:rPr>
                              <m:t>𝑐</m:t>
                            </m:r>
                          </m:sub>
                          <m:sup>
                            <m:r>
                              <a:rPr lang="en-US" sz="2400" i="1">
                                <a:latin typeface="Cambria Math" panose="02040503050406030204" pitchFamily="18" charset="0"/>
                                <a:cs typeface="+mn-ea"/>
                                <a:sym typeface="Arial" panose="020B0604020202020204" pitchFamily="34" charset="0"/>
                              </a:rPr>
                              <m:t>𝑆𝑀</m:t>
                            </m:r>
                          </m:sup>
                        </m:sSubSup>
                      </m:num>
                      <m:den>
                        <m:sSubSup>
                          <m:sSubSupPr>
                            <m:ctrlPr>
                              <a:rPr lang="en-US" sz="2400" i="1">
                                <a:latin typeface="Cambria Math" panose="02040503050406030204" pitchFamily="18" charset="0"/>
                                <a:cs typeface="+mn-ea"/>
                                <a:sym typeface="Arial" panose="020B0604020202020204" pitchFamily="34" charset="0"/>
                              </a:rPr>
                            </m:ctrlPr>
                          </m:sSubSupPr>
                          <m:e>
                            <m:r>
                              <a:rPr lang="en-US" sz="2400" i="1">
                                <a:latin typeface="Cambria Math" panose="02040503050406030204" pitchFamily="18" charset="0"/>
                                <a:cs typeface="+mn-ea"/>
                                <a:sym typeface="Arial" panose="020B0604020202020204" pitchFamily="34" charset="0"/>
                              </a:rPr>
                              <m:t>𝑇</m:t>
                            </m:r>
                          </m:e>
                          <m:sub>
                            <m:r>
                              <a:rPr lang="en-US" sz="2400" i="1">
                                <a:latin typeface="Cambria Math" panose="02040503050406030204" pitchFamily="18" charset="0"/>
                                <a:cs typeface="+mn-ea"/>
                                <a:sym typeface="Arial" panose="020B0604020202020204" pitchFamily="34" charset="0"/>
                              </a:rPr>
                              <m:t>𝑐</m:t>
                            </m:r>
                          </m:sub>
                          <m:sup>
                            <m:r>
                              <a:rPr lang="en-US" sz="2400" i="1">
                                <a:latin typeface="Cambria Math" panose="02040503050406030204" pitchFamily="18" charset="0"/>
                                <a:cs typeface="+mn-ea"/>
                                <a:sym typeface="Arial" panose="020B0604020202020204" pitchFamily="34" charset="0"/>
                              </a:rPr>
                              <m:t>𝑆𝑀</m:t>
                            </m:r>
                          </m:sup>
                        </m:sSubSup>
                      </m:den>
                    </m:f>
                    <m:r>
                      <a:rPr lang="en-US" sz="2400" i="1">
                        <a:latin typeface="Cambria Math" panose="02040503050406030204" pitchFamily="18" charset="0"/>
                        <a:cs typeface="+mn-ea"/>
                        <a:sym typeface="Arial" panose="020B0604020202020204" pitchFamily="34" charset="0"/>
                      </a:rPr>
                      <m:t>)</m:t>
                    </m:r>
                    <m:r>
                      <m:rPr>
                        <m:lit/>
                      </m:rPr>
                      <a:rPr lang="en-US" sz="2400" b="0" i="1" smtClean="0">
                        <a:latin typeface="Cambria Math" panose="02040503050406030204" pitchFamily="18" charset="0"/>
                        <a:cs typeface="+mn-ea"/>
                        <a:sym typeface="Arial" panose="020B0604020202020204" pitchFamily="34" charset="0"/>
                      </a:rPr>
                      <m:t>[</m:t>
                    </m:r>
                    <m:r>
                      <a:rPr lang="en-US" sz="2400" b="0" i="1" smtClean="0">
                        <a:latin typeface="Cambria Math" panose="02040503050406030204" pitchFamily="18" charset="0"/>
                        <a:cs typeface="+mn-ea"/>
                        <a:sym typeface="Arial" panose="020B0604020202020204" pitchFamily="34" charset="0"/>
                      </a:rPr>
                      <m:t>1</m:t>
                    </m:r>
                    <m:r>
                      <a:rPr lang="en-US" sz="2400" b="0" i="1" smtClean="0">
                        <a:solidFill>
                          <a:schemeClr val="accent3"/>
                        </a:solidFill>
                        <a:latin typeface="Cambria Math" panose="02040503050406030204" pitchFamily="18" charset="0"/>
                        <a:cs typeface="+mn-ea"/>
                        <a:sym typeface="Arial" panose="020B0604020202020204" pitchFamily="34" charset="0"/>
                      </a:rPr>
                      <m:t>+</m:t>
                    </m:r>
                    <m:sSup>
                      <m:sSupPr>
                        <m:ctrlPr>
                          <a:rPr lang="en-US" sz="2400" b="0" i="1" smtClean="0">
                            <a:solidFill>
                              <a:schemeClr val="accent3"/>
                            </a:solidFill>
                            <a:latin typeface="Cambria Math" panose="02040503050406030204" pitchFamily="18" charset="0"/>
                            <a:cs typeface="+mn-ea"/>
                            <a:sym typeface="Arial" panose="020B0604020202020204" pitchFamily="34" charset="0"/>
                          </a:rPr>
                        </m:ctrlPr>
                      </m:sSupPr>
                      <m:e>
                        <m:r>
                          <m:rPr>
                            <m:sty m:val="p"/>
                          </m:rPr>
                          <a:rPr lang="en-US" sz="2400" b="0" i="0" smtClean="0">
                            <a:solidFill>
                              <a:schemeClr val="accent3"/>
                            </a:solidFill>
                            <a:latin typeface="Cambria Math" panose="02040503050406030204" pitchFamily="18" charset="0"/>
                            <a:cs typeface="+mn-ea"/>
                            <a:sym typeface="Arial" panose="020B0604020202020204" pitchFamily="34" charset="0"/>
                          </a:rPr>
                          <m:t>sin</m:t>
                        </m:r>
                      </m:e>
                      <m:sup>
                        <m:r>
                          <a:rPr lang="en-US" sz="2400" b="0" i="1" smtClean="0">
                            <a:solidFill>
                              <a:schemeClr val="accent3"/>
                            </a:solidFill>
                            <a:latin typeface="Cambria Math" panose="02040503050406030204" pitchFamily="18" charset="0"/>
                            <a:cs typeface="+mn-ea"/>
                            <a:sym typeface="Arial" panose="020B0604020202020204" pitchFamily="34" charset="0"/>
                          </a:rPr>
                          <m:t>2</m:t>
                        </m:r>
                      </m:sup>
                    </m:sSup>
                    <m:r>
                      <a:rPr lang="en-US" sz="2400" b="0" i="1" smtClean="0">
                        <a:solidFill>
                          <a:schemeClr val="accent3"/>
                        </a:solidFill>
                        <a:latin typeface="Cambria Math" panose="02040503050406030204" pitchFamily="18" charset="0"/>
                        <a:cs typeface="+mn-ea"/>
                        <a:sym typeface="Arial" panose="020B0604020202020204" pitchFamily="34" charset="0"/>
                      </a:rPr>
                      <m:t>𝜃</m:t>
                    </m:r>
                    <m:r>
                      <a:rPr lang="en-US" sz="2400" b="0" i="1" smtClean="0">
                        <a:solidFill>
                          <a:schemeClr val="accent3"/>
                        </a:solidFill>
                        <a:latin typeface="Cambria Math" panose="02040503050406030204" pitchFamily="18" charset="0"/>
                        <a:cs typeface="+mn-ea"/>
                        <a:sym typeface="Arial" panose="020B0604020202020204" pitchFamily="34" charset="0"/>
                      </a:rPr>
                      <m:t> </m:t>
                    </m:r>
                    <m:f>
                      <m:fPr>
                        <m:ctrlPr>
                          <a:rPr lang="en-US" sz="2400" b="0" i="1" smtClean="0">
                            <a:solidFill>
                              <a:schemeClr val="accent3"/>
                            </a:solidFill>
                            <a:latin typeface="Cambria Math" panose="02040503050406030204" pitchFamily="18" charset="0"/>
                            <a:cs typeface="+mn-ea"/>
                            <a:sym typeface="Arial" panose="020B0604020202020204" pitchFamily="34" charset="0"/>
                          </a:rPr>
                        </m:ctrlPr>
                      </m:fPr>
                      <m:num>
                        <m:sSubSup>
                          <m:sSubSupPr>
                            <m:ctrlPr>
                              <a:rPr lang="en-US" sz="2400" b="0" i="1" smtClean="0">
                                <a:solidFill>
                                  <a:schemeClr val="accent3"/>
                                </a:solidFill>
                                <a:latin typeface="Cambria Math" panose="02040503050406030204" pitchFamily="18" charset="0"/>
                                <a:cs typeface="+mn-ea"/>
                                <a:sym typeface="Arial" panose="020B0604020202020204" pitchFamily="34" charset="0"/>
                              </a:rPr>
                            </m:ctrlPr>
                          </m:sSubSupPr>
                          <m:e>
                            <m:r>
                              <a:rPr lang="en-US" sz="2400" b="0" i="1" smtClean="0">
                                <a:solidFill>
                                  <a:schemeClr val="accent3"/>
                                </a:solidFill>
                                <a:latin typeface="Cambria Math" panose="02040503050406030204" pitchFamily="18" charset="0"/>
                                <a:cs typeface="+mn-ea"/>
                                <a:sym typeface="Arial" panose="020B0604020202020204" pitchFamily="34" charset="0"/>
                              </a:rPr>
                              <m:t>𝑚</m:t>
                            </m:r>
                          </m:e>
                          <m:sub>
                            <m:r>
                              <a:rPr lang="en-US" sz="2400" b="0" i="1" smtClean="0">
                                <a:solidFill>
                                  <a:schemeClr val="accent3"/>
                                </a:solidFill>
                                <a:latin typeface="Cambria Math" panose="02040503050406030204" pitchFamily="18" charset="0"/>
                                <a:cs typeface="+mn-ea"/>
                                <a:sym typeface="Arial" panose="020B0604020202020204" pitchFamily="34" charset="0"/>
                              </a:rPr>
                              <m:t>𝐻</m:t>
                            </m:r>
                          </m:sub>
                          <m:sup>
                            <m:r>
                              <a:rPr lang="en-US" sz="2400" b="0" i="1" smtClean="0">
                                <a:solidFill>
                                  <a:schemeClr val="accent3"/>
                                </a:solidFill>
                                <a:latin typeface="Cambria Math" panose="02040503050406030204" pitchFamily="18" charset="0"/>
                                <a:cs typeface="+mn-ea"/>
                                <a:sym typeface="Arial" panose="020B0604020202020204" pitchFamily="34" charset="0"/>
                              </a:rPr>
                              <m:t>2</m:t>
                            </m:r>
                          </m:sup>
                        </m:sSubSup>
                        <m:r>
                          <a:rPr lang="en-US" sz="2400" b="0" i="1" smtClean="0">
                            <a:solidFill>
                              <a:schemeClr val="accent3"/>
                            </a:solidFill>
                            <a:latin typeface="Cambria Math" panose="02040503050406030204" pitchFamily="18" charset="0"/>
                            <a:cs typeface="+mn-ea"/>
                            <a:sym typeface="Arial" panose="020B0604020202020204" pitchFamily="34" charset="0"/>
                          </a:rPr>
                          <m:t>−</m:t>
                        </m:r>
                        <m:sSubSup>
                          <m:sSubSupPr>
                            <m:ctrlPr>
                              <a:rPr lang="en-US" sz="2400" b="0" i="1" smtClean="0">
                                <a:solidFill>
                                  <a:schemeClr val="accent3"/>
                                </a:solidFill>
                                <a:latin typeface="Cambria Math" panose="02040503050406030204" pitchFamily="18" charset="0"/>
                                <a:cs typeface="+mn-ea"/>
                                <a:sym typeface="Arial" panose="020B0604020202020204" pitchFamily="34" charset="0"/>
                              </a:rPr>
                            </m:ctrlPr>
                          </m:sSubSupPr>
                          <m:e>
                            <m:r>
                              <a:rPr lang="en-US" sz="2400" b="0" i="1" smtClean="0">
                                <a:solidFill>
                                  <a:schemeClr val="accent3"/>
                                </a:solidFill>
                                <a:latin typeface="Cambria Math" panose="02040503050406030204" pitchFamily="18" charset="0"/>
                                <a:cs typeface="+mn-ea"/>
                                <a:sym typeface="Arial" panose="020B0604020202020204" pitchFamily="34" charset="0"/>
                              </a:rPr>
                              <m:t>𝑚</m:t>
                            </m:r>
                          </m:e>
                          <m:sub>
                            <m:r>
                              <a:rPr lang="en-US" sz="2400" b="0" i="1" smtClean="0">
                                <a:solidFill>
                                  <a:schemeClr val="accent3"/>
                                </a:solidFill>
                                <a:latin typeface="Cambria Math" panose="02040503050406030204" pitchFamily="18" charset="0"/>
                                <a:cs typeface="+mn-ea"/>
                                <a:sym typeface="Arial" panose="020B0604020202020204" pitchFamily="34" charset="0"/>
                              </a:rPr>
                              <m:t>𝑆</m:t>
                            </m:r>
                          </m:sub>
                          <m:sup>
                            <m:r>
                              <a:rPr lang="en-US" sz="2400" b="0" i="1" smtClean="0">
                                <a:solidFill>
                                  <a:schemeClr val="accent3"/>
                                </a:solidFill>
                                <a:latin typeface="Cambria Math" panose="02040503050406030204" pitchFamily="18" charset="0"/>
                                <a:cs typeface="+mn-ea"/>
                                <a:sym typeface="Arial" panose="020B0604020202020204" pitchFamily="34" charset="0"/>
                              </a:rPr>
                              <m:t>2</m:t>
                            </m:r>
                          </m:sup>
                        </m:sSubSup>
                      </m:num>
                      <m:den>
                        <m:sSubSup>
                          <m:sSubSupPr>
                            <m:ctrlPr>
                              <a:rPr lang="en-US" sz="2400" b="0" i="1" smtClean="0">
                                <a:solidFill>
                                  <a:schemeClr val="accent3"/>
                                </a:solidFill>
                                <a:latin typeface="Cambria Math" panose="02040503050406030204" pitchFamily="18" charset="0"/>
                                <a:cs typeface="+mn-ea"/>
                                <a:sym typeface="Arial" panose="020B0604020202020204" pitchFamily="34" charset="0"/>
                              </a:rPr>
                            </m:ctrlPr>
                          </m:sSubSupPr>
                          <m:e>
                            <m:r>
                              <a:rPr lang="en-US" sz="2400" b="0" i="1" smtClean="0">
                                <a:solidFill>
                                  <a:schemeClr val="accent3"/>
                                </a:solidFill>
                                <a:latin typeface="Cambria Math" panose="02040503050406030204" pitchFamily="18" charset="0"/>
                                <a:cs typeface="+mn-ea"/>
                                <a:sym typeface="Arial" panose="020B0604020202020204" pitchFamily="34" charset="0"/>
                              </a:rPr>
                              <m:t>𝑚</m:t>
                            </m:r>
                          </m:e>
                          <m:sub>
                            <m:r>
                              <a:rPr lang="en-US" sz="2400" b="0" i="1" smtClean="0">
                                <a:solidFill>
                                  <a:schemeClr val="accent3"/>
                                </a:solidFill>
                                <a:latin typeface="Cambria Math" panose="02040503050406030204" pitchFamily="18" charset="0"/>
                                <a:cs typeface="+mn-ea"/>
                                <a:sym typeface="Arial" panose="020B0604020202020204" pitchFamily="34" charset="0"/>
                              </a:rPr>
                              <m:t>𝑆</m:t>
                            </m:r>
                          </m:sub>
                          <m:sup>
                            <m:r>
                              <a:rPr lang="en-US" sz="2400" b="0" i="1" smtClean="0">
                                <a:solidFill>
                                  <a:schemeClr val="accent3"/>
                                </a:solidFill>
                                <a:latin typeface="Cambria Math" panose="02040503050406030204" pitchFamily="18" charset="0"/>
                                <a:cs typeface="+mn-ea"/>
                                <a:sym typeface="Arial" panose="020B0604020202020204" pitchFamily="34" charset="0"/>
                              </a:rPr>
                              <m:t>2</m:t>
                            </m:r>
                          </m:sup>
                        </m:sSubSup>
                      </m:den>
                    </m:f>
                    <m:r>
                      <m:rPr>
                        <m:lit/>
                      </m:rPr>
                      <a:rPr lang="en-US" sz="2400" b="0" i="1" smtClean="0">
                        <a:latin typeface="Cambria Math" panose="02040503050406030204" pitchFamily="18" charset="0"/>
                        <a:cs typeface="+mn-ea"/>
                        <a:sym typeface="Arial" panose="020B0604020202020204" pitchFamily="34" charset="0"/>
                      </a:rPr>
                      <m:t>]</m:t>
                    </m:r>
                  </m:oMath>
                </a14:m>
                <a:endParaRPr lang="en-US" sz="2000" dirty="0">
                  <a:latin typeface="Arial" panose="020B0604020202020204" pitchFamily="34" charset="0"/>
                  <a:ea typeface="KaiTi" panose="02010609060101010101" pitchFamily="49" charset="-122"/>
                  <a:cs typeface="Microsoft New Tai Lue" panose="020B0502040204020203" pitchFamily="34" charset="0"/>
                  <a:sym typeface="Arial" panose="020B0604020202020204" pitchFamily="34" charset="0"/>
                </a:endParaRPr>
              </a:p>
            </p:txBody>
          </p:sp>
        </mc:Choice>
        <mc:Fallback xmlns="">
          <p:sp>
            <p:nvSpPr>
              <p:cNvPr id="11" name="TextBox 10">
                <a:extLst>
                  <a:ext uri="{FF2B5EF4-FFF2-40B4-BE49-F238E27FC236}">
                    <a16:creationId xmlns:a16="http://schemas.microsoft.com/office/drawing/2014/main" id="{C5C20F98-E93D-4F5B-8918-A68F6E9AF1F5}"/>
                  </a:ext>
                </a:extLst>
              </p:cNvPr>
              <p:cNvSpPr txBox="1">
                <a:spLocks noRot="1" noChangeAspect="1" noMove="1" noResize="1" noEditPoints="1" noAdjustHandles="1" noChangeArrowheads="1" noChangeShapeType="1" noTextEdit="1"/>
              </p:cNvSpPr>
              <p:nvPr/>
            </p:nvSpPr>
            <p:spPr>
              <a:xfrm>
                <a:off x="4471993" y="0"/>
                <a:ext cx="7981737" cy="773417"/>
              </a:xfrm>
              <a:prstGeom prst="rect">
                <a:avLst/>
              </a:prstGeom>
              <a:blipFill>
                <a:blip r:embed="rId3"/>
                <a:stretch>
                  <a:fillRect l="-840"/>
                </a:stretch>
              </a:blipFill>
            </p:spPr>
            <p:txBody>
              <a:bodyPr/>
              <a:lstStyle/>
              <a:p>
                <a:r>
                  <a:rPr lang="en-US">
                    <a:noFill/>
                  </a:rPr>
                  <a:t> </a:t>
                </a:r>
              </a:p>
            </p:txBody>
          </p:sp>
        </mc:Fallback>
      </mc:AlternateContent>
      <p:sp>
        <p:nvSpPr>
          <p:cNvPr id="15" name="Arrow: Down 14">
            <a:extLst>
              <a:ext uri="{FF2B5EF4-FFF2-40B4-BE49-F238E27FC236}">
                <a16:creationId xmlns:a16="http://schemas.microsoft.com/office/drawing/2014/main" id="{F9AA4BCC-E400-4A0A-8673-BB4C7532A089}"/>
              </a:ext>
            </a:extLst>
          </p:cNvPr>
          <p:cNvSpPr/>
          <p:nvPr/>
        </p:nvSpPr>
        <p:spPr>
          <a:xfrm>
            <a:off x="3171825" y="3181350"/>
            <a:ext cx="361950" cy="1371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a typeface="KaiTi" panose="02010609060101010101" pitchFamily="49" charset="-122"/>
              <a:cs typeface="Microsoft New Tai Lue" panose="020B0502040204020203" pitchFamily="34" charset="0"/>
              <a:sym typeface="Arial" panose="020B0604020202020204" pitchFamily="34" charset="0"/>
            </a:endParaRPr>
          </a:p>
        </p:txBody>
      </p:sp>
      <p:sp>
        <p:nvSpPr>
          <p:cNvPr id="16" name="Arrow: Down 15">
            <a:extLst>
              <a:ext uri="{FF2B5EF4-FFF2-40B4-BE49-F238E27FC236}">
                <a16:creationId xmlns:a16="http://schemas.microsoft.com/office/drawing/2014/main" id="{2ACF10C2-81B7-4405-9D7E-7F447187DD0B}"/>
              </a:ext>
            </a:extLst>
          </p:cNvPr>
          <p:cNvSpPr/>
          <p:nvPr/>
        </p:nvSpPr>
        <p:spPr>
          <a:xfrm rot="5400000">
            <a:off x="1704975" y="2552700"/>
            <a:ext cx="333375" cy="105727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a typeface="KaiTi" panose="02010609060101010101" pitchFamily="49" charset="-122"/>
              <a:cs typeface="Microsoft New Tai Lue" panose="020B0502040204020203" pitchFamily="34" charset="0"/>
              <a:sym typeface="Arial" panose="020B0604020202020204" pitchFamily="34" charset="0"/>
            </a:endParaRPr>
          </a:p>
        </p:txBody>
      </p:sp>
      <p:cxnSp>
        <p:nvCxnSpPr>
          <p:cNvPr id="18" name="Straight Connector 17">
            <a:extLst>
              <a:ext uri="{FF2B5EF4-FFF2-40B4-BE49-F238E27FC236}">
                <a16:creationId xmlns:a16="http://schemas.microsoft.com/office/drawing/2014/main" id="{0CA966B0-BCFC-4D0D-80A3-A23289FF920E}"/>
              </a:ext>
            </a:extLst>
          </p:cNvPr>
          <p:cNvCxnSpPr/>
          <p:nvPr/>
        </p:nvCxnSpPr>
        <p:spPr>
          <a:xfrm>
            <a:off x="819150" y="4629150"/>
            <a:ext cx="5095875"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5909F8E9-4F88-432D-8B12-5BBBFB272485}"/>
              </a:ext>
            </a:extLst>
          </p:cNvPr>
          <p:cNvSpPr txBox="1"/>
          <p:nvPr/>
        </p:nvSpPr>
        <p:spPr>
          <a:xfrm>
            <a:off x="765175" y="4229100"/>
            <a:ext cx="2149475" cy="369332"/>
          </a:xfrm>
          <a:prstGeom prst="rect">
            <a:avLst/>
          </a:prstGeom>
          <a:solidFill>
            <a:schemeClr val="accent1">
              <a:lumMod val="40000"/>
              <a:lumOff val="60000"/>
            </a:schemeClr>
          </a:solidFill>
        </p:spPr>
        <p:txBody>
          <a:bodyPr wrap="square" rtlCol="0">
            <a:spAutoFit/>
          </a:bodyPr>
          <a:lstStyle/>
          <a:p>
            <a:r>
              <a:rPr lang="en-US" dirty="0">
                <a:latin typeface="Arial" panose="020B0604020202020204" pitchFamily="34" charset="0"/>
                <a:ea typeface="KaiTi" panose="02010609060101010101" pitchFamily="49" charset="-122"/>
                <a:cs typeface="Microsoft New Tai Lue" panose="020B0502040204020203" pitchFamily="34" charset="0"/>
                <a:sym typeface="Arial" panose="020B0604020202020204" pitchFamily="34" charset="0"/>
              </a:rPr>
              <a:t>Statistical limit</a:t>
            </a:r>
          </a:p>
        </p:txBody>
      </p:sp>
    </p:spTree>
    <p:extLst>
      <p:ext uri="{BB962C8B-B14F-4D97-AF65-F5344CB8AC3E}">
        <p14:creationId xmlns:p14="http://schemas.microsoft.com/office/powerpoint/2010/main" val="23170433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3912855-68D5-41EE-1F19-76583E206227}"/>
              </a:ext>
            </a:extLst>
          </p:cNvPr>
          <p:cNvSpPr>
            <a:spLocks noGrp="1"/>
          </p:cNvSpPr>
          <p:nvPr>
            <p:ph type="dt" sz="half" idx="10"/>
          </p:nvPr>
        </p:nvSpPr>
        <p:spPr/>
        <p:txBody>
          <a:bodyPr/>
          <a:lstStyle/>
          <a:p>
            <a:r>
              <a:rPr lang="en-US" altLang="zh-CN">
                <a:latin typeface="Arial" panose="020B0604020202020204" pitchFamily="34" charset="0"/>
                <a:cs typeface="Microsoft New Tai Lue" panose="020B0502040204020203" pitchFamily="34" charset="0"/>
                <a:sym typeface="Arial" panose="020B0604020202020204" pitchFamily="34" charset="0"/>
              </a:rPr>
              <a:t>05/30/2022</a:t>
            </a:r>
            <a:endParaRPr lang="zh-CN" altLang="en-US">
              <a:latin typeface="Arial" panose="020B0604020202020204" pitchFamily="34" charset="0"/>
              <a:cs typeface="Microsoft New Tai Lue" panose="020B0502040204020203" pitchFamily="34" charset="0"/>
              <a:sym typeface="Arial" panose="020B0604020202020204" pitchFamily="34" charset="0"/>
            </a:endParaRPr>
          </a:p>
        </p:txBody>
      </p:sp>
      <p:sp>
        <p:nvSpPr>
          <p:cNvPr id="4" name="Footer Placeholder 3">
            <a:extLst>
              <a:ext uri="{FF2B5EF4-FFF2-40B4-BE49-F238E27FC236}">
                <a16:creationId xmlns:a16="http://schemas.microsoft.com/office/drawing/2014/main" id="{E3EE98A2-49D0-7131-FDD0-78C5558D12CF}"/>
              </a:ext>
            </a:extLst>
          </p:cNvPr>
          <p:cNvSpPr>
            <a:spLocks noGrp="1"/>
          </p:cNvSpPr>
          <p:nvPr>
            <p:ph type="ftr" sz="quarter" idx="11"/>
          </p:nvPr>
        </p:nvSpPr>
        <p:spPr/>
        <p:txBody>
          <a:bodyPr/>
          <a:lstStyle/>
          <a:p>
            <a:r>
              <a:rPr lang="en-US" altLang="zh-CN">
                <a:latin typeface="Arial" panose="020B0604020202020204" pitchFamily="34" charset="0"/>
                <a:cs typeface="Microsoft New Tai Lue" panose="020B0502040204020203" pitchFamily="34" charset="0"/>
                <a:sym typeface="Arial" panose="020B0604020202020204" pitchFamily="34" charset="0"/>
              </a:rPr>
              <a:t>Future Colliders                       Zhen Liu                              Marcela Carlos Fest</a:t>
            </a:r>
            <a:endParaRPr lang="zh-CN" altLang="en-US" dirty="0">
              <a:latin typeface="Arial" panose="020B0604020202020204" pitchFamily="34" charset="0"/>
              <a:cs typeface="Microsoft New Tai Lue" panose="020B0502040204020203" pitchFamily="34" charset="0"/>
              <a:sym typeface="Arial" panose="020B0604020202020204" pitchFamily="34" charset="0"/>
            </a:endParaRPr>
          </a:p>
        </p:txBody>
      </p:sp>
      <p:sp>
        <p:nvSpPr>
          <p:cNvPr id="6" name="Slide Number Placeholder 5">
            <a:extLst>
              <a:ext uri="{FF2B5EF4-FFF2-40B4-BE49-F238E27FC236}">
                <a16:creationId xmlns:a16="http://schemas.microsoft.com/office/drawing/2014/main" id="{0BB83DC9-5EBE-B975-6BCE-D8E2355845A5}"/>
              </a:ext>
            </a:extLst>
          </p:cNvPr>
          <p:cNvSpPr>
            <a:spLocks noGrp="1"/>
          </p:cNvSpPr>
          <p:nvPr>
            <p:ph type="sldNum" sz="quarter" idx="12"/>
          </p:nvPr>
        </p:nvSpPr>
        <p:spPr/>
        <p:txBody>
          <a:bodyPr/>
          <a:lstStyle/>
          <a:p>
            <a:fld id="{5DD3DB80-B894-403A-B48E-6FDC1A72010E}" type="slidenum">
              <a:rPr lang="zh-CN" altLang="en-US" smtClean="0"/>
              <a:pPr/>
              <a:t>21</a:t>
            </a:fld>
            <a:endParaRPr lang="zh-CN" altLang="en-US"/>
          </a:p>
        </p:txBody>
      </p:sp>
      <p:sp>
        <p:nvSpPr>
          <p:cNvPr id="2" name="Title 1">
            <a:extLst>
              <a:ext uri="{FF2B5EF4-FFF2-40B4-BE49-F238E27FC236}">
                <a16:creationId xmlns:a16="http://schemas.microsoft.com/office/drawing/2014/main" id="{CC344295-8F8A-9EF8-3712-FCBEE340D977}"/>
              </a:ext>
            </a:extLst>
          </p:cNvPr>
          <p:cNvSpPr>
            <a:spLocks noGrp="1"/>
          </p:cNvSpPr>
          <p:nvPr>
            <p:ph type="title"/>
          </p:nvPr>
        </p:nvSpPr>
        <p:spPr/>
        <p:txBody>
          <a:bodyPr/>
          <a:lstStyle/>
          <a:p>
            <a:r>
              <a:rPr lang="en-US" dirty="0">
                <a:latin typeface="Arial" panose="020B0604020202020204" pitchFamily="34" charset="0"/>
                <a:cs typeface="Microsoft New Tai Lue" panose="020B0502040204020203" pitchFamily="34" charset="0"/>
                <a:sym typeface="Arial" panose="020B0604020202020204" pitchFamily="34" charset="0"/>
              </a:rPr>
              <a:t>Higgs Exotic Decays to light Higgs pairs</a:t>
            </a:r>
          </a:p>
        </p:txBody>
      </p:sp>
      <p:pic>
        <p:nvPicPr>
          <p:cNvPr id="8" name="Content Placeholder 7">
            <a:extLst>
              <a:ext uri="{FF2B5EF4-FFF2-40B4-BE49-F238E27FC236}">
                <a16:creationId xmlns:a16="http://schemas.microsoft.com/office/drawing/2014/main" id="{4641CD75-6963-8039-EB0D-1CFFAFB27370}"/>
              </a:ext>
            </a:extLst>
          </p:cNvPr>
          <p:cNvPicPr>
            <a:picLocks noGrp="1" noChangeAspect="1"/>
          </p:cNvPicPr>
          <p:nvPr>
            <p:ph sz="quarter" idx="13"/>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p:blipFill>
        <p:spPr>
          <a:xfrm>
            <a:off x="670718" y="1146070"/>
            <a:ext cx="10850563" cy="5015990"/>
          </a:xfrm>
        </p:spPr>
      </p:pic>
      <p:sp>
        <p:nvSpPr>
          <p:cNvPr id="9" name="TextBox 8">
            <a:extLst>
              <a:ext uri="{FF2B5EF4-FFF2-40B4-BE49-F238E27FC236}">
                <a16:creationId xmlns:a16="http://schemas.microsoft.com/office/drawing/2014/main" id="{B997F4D7-2AC2-EDA9-4C14-4A59477880C7}"/>
              </a:ext>
            </a:extLst>
          </p:cNvPr>
          <p:cNvSpPr txBox="1"/>
          <p:nvPr/>
        </p:nvSpPr>
        <p:spPr>
          <a:xfrm>
            <a:off x="613130" y="6191031"/>
            <a:ext cx="8212818" cy="369332"/>
          </a:xfrm>
          <a:prstGeom prst="rect">
            <a:avLst/>
          </a:prstGeom>
          <a:noFill/>
        </p:spPr>
        <p:txBody>
          <a:bodyPr wrap="square" rtlCol="0">
            <a:spAutoFit/>
          </a:bodyPr>
          <a:lstStyle/>
          <a:p>
            <a:r>
              <a:rPr lang="en-US" dirty="0">
                <a:solidFill>
                  <a:schemeClr val="accent3"/>
                </a:solidFill>
                <a:latin typeface="Arial" panose="020B0604020202020204" pitchFamily="34" charset="0"/>
                <a:cs typeface="Microsoft New Tai Lue" panose="020B0502040204020203" pitchFamily="34" charset="0"/>
                <a:sym typeface="Arial" panose="020B0604020202020204" pitchFamily="34" charset="0"/>
              </a:rPr>
              <a:t>Carena</a:t>
            </a:r>
            <a:r>
              <a:rPr lang="en-US" dirty="0">
                <a:latin typeface="Arial" panose="020B0604020202020204" pitchFamily="34" charset="0"/>
                <a:cs typeface="Microsoft New Tai Lue" panose="020B0502040204020203" pitchFamily="34" charset="0"/>
                <a:sym typeface="Arial" panose="020B0604020202020204" pitchFamily="34" charset="0"/>
              </a:rPr>
              <a:t>, </a:t>
            </a:r>
            <a:r>
              <a:rPr lang="en-US" dirty="0" err="1">
                <a:latin typeface="Arial" panose="020B0604020202020204" pitchFamily="34" charset="0"/>
                <a:cs typeface="Microsoft New Tai Lue" panose="020B0502040204020203" pitchFamily="34" charset="0"/>
                <a:sym typeface="Arial" panose="020B0604020202020204" pitchFamily="34" charset="0"/>
              </a:rPr>
              <a:t>Kozaczuk</a:t>
            </a:r>
            <a:r>
              <a:rPr lang="en-US" dirty="0">
                <a:latin typeface="Arial" panose="020B0604020202020204" pitchFamily="34" charset="0"/>
                <a:cs typeface="Microsoft New Tai Lue" panose="020B0502040204020203" pitchFamily="34" charset="0"/>
                <a:sym typeface="Arial" panose="020B0604020202020204" pitchFamily="34" charset="0"/>
              </a:rPr>
              <a:t>, ZL, </a:t>
            </a:r>
            <a:r>
              <a:rPr lang="en-US" dirty="0" err="1">
                <a:latin typeface="Arial" panose="020B0604020202020204" pitchFamily="34" charset="0"/>
                <a:cs typeface="Microsoft New Tai Lue" panose="020B0502040204020203" pitchFamily="34" charset="0"/>
                <a:sym typeface="Arial" panose="020B0604020202020204" pitchFamily="34" charset="0"/>
              </a:rPr>
              <a:t>Ou</a:t>
            </a:r>
            <a:r>
              <a:rPr lang="en-US" dirty="0">
                <a:latin typeface="Arial" panose="020B0604020202020204" pitchFamily="34" charset="0"/>
                <a:cs typeface="Microsoft New Tai Lue" panose="020B0502040204020203" pitchFamily="34" charset="0"/>
                <a:sym typeface="Arial" panose="020B0604020202020204" pitchFamily="34" charset="0"/>
              </a:rPr>
              <a:t>, Ramsey-</a:t>
            </a:r>
            <a:r>
              <a:rPr lang="en-US" dirty="0" err="1">
                <a:latin typeface="Arial" panose="020B0604020202020204" pitchFamily="34" charset="0"/>
                <a:cs typeface="Microsoft New Tai Lue" panose="020B0502040204020203" pitchFamily="34" charset="0"/>
                <a:sym typeface="Arial" panose="020B0604020202020204" pitchFamily="34" charset="0"/>
              </a:rPr>
              <a:t>Musolf</a:t>
            </a:r>
            <a:r>
              <a:rPr lang="en-US" dirty="0">
                <a:latin typeface="Arial" panose="020B0604020202020204" pitchFamily="34" charset="0"/>
                <a:cs typeface="Microsoft New Tai Lue" panose="020B0502040204020203" pitchFamily="34" charset="0"/>
                <a:sym typeface="Arial" panose="020B0604020202020204" pitchFamily="34" charset="0"/>
              </a:rPr>
              <a:t>, Shelton, Wang, </a:t>
            </a:r>
            <a:r>
              <a:rPr lang="en-US" dirty="0" err="1">
                <a:latin typeface="Arial" panose="020B0604020202020204" pitchFamily="34" charset="0"/>
                <a:cs typeface="Microsoft New Tai Lue" panose="020B0502040204020203" pitchFamily="34" charset="0"/>
                <a:sym typeface="Arial" panose="020B0604020202020204" pitchFamily="34" charset="0"/>
              </a:rPr>
              <a:t>Xie</a:t>
            </a:r>
            <a:r>
              <a:rPr lang="en-US" dirty="0">
                <a:latin typeface="Arial" panose="020B0604020202020204" pitchFamily="34" charset="0"/>
                <a:cs typeface="Microsoft New Tai Lue" panose="020B0502040204020203" pitchFamily="34" charset="0"/>
                <a:sym typeface="Arial" panose="020B0604020202020204" pitchFamily="34" charset="0"/>
              </a:rPr>
              <a:t>, </a:t>
            </a:r>
            <a:r>
              <a:rPr lang="en-US" b="0" i="0" u="none" strike="noStrike" dirty="0">
                <a:solidFill>
                  <a:schemeClr val="accent4"/>
                </a:solidFill>
                <a:effectLst/>
                <a:latin typeface="Arial" panose="020B0604020202020204" pitchFamily="34" charset="0"/>
                <a:cs typeface="Microsoft New Tai Lue" panose="020B0502040204020203" pitchFamily="34" charset="0"/>
                <a:sym typeface="Arial" panose="020B0604020202020204" pitchFamily="34" charset="0"/>
                <a:hlinkClick r:id="rId4">
                  <a:extLst>
                    <a:ext uri="{A12FA001-AC4F-418D-AE19-62706E023703}">
                      <ahyp:hlinkClr xmlns:ahyp="http://schemas.microsoft.com/office/drawing/2018/hyperlinkcolor" val="tx"/>
                    </a:ext>
                  </a:extLst>
                </a:hlinkClick>
              </a:rPr>
              <a:t>2203.08206</a:t>
            </a:r>
            <a:r>
              <a:rPr lang="en-US" b="0" i="0" dirty="0">
                <a:effectLst/>
                <a:latin typeface="Arial" panose="020B0604020202020204" pitchFamily="34" charset="0"/>
                <a:cs typeface="Microsoft New Tai Lue" panose="020B0502040204020203" pitchFamily="34" charset="0"/>
                <a:sym typeface="Arial" panose="020B0604020202020204" pitchFamily="34" charset="0"/>
              </a:rPr>
              <a:t> </a:t>
            </a:r>
            <a:endParaRPr lang="en-US" dirty="0">
              <a:latin typeface="Arial" panose="020B0604020202020204" pitchFamily="34" charset="0"/>
              <a:cs typeface="Microsoft New Tai Lue" panose="020B0502040204020203" pitchFamily="34" charset="0"/>
              <a:sym typeface="Arial" panose="020B0604020202020204" pitchFamily="34" charset="0"/>
            </a:endParaRPr>
          </a:p>
        </p:txBody>
      </p:sp>
    </p:spTree>
    <p:extLst>
      <p:ext uri="{BB962C8B-B14F-4D97-AF65-F5344CB8AC3E}">
        <p14:creationId xmlns:p14="http://schemas.microsoft.com/office/powerpoint/2010/main" val="12935221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E154B7C-712B-4998-BB11-42870A989C3E}"/>
              </a:ext>
            </a:extLst>
          </p:cNvPr>
          <p:cNvSpPr>
            <a:spLocks noGrp="1"/>
          </p:cNvSpPr>
          <p:nvPr>
            <p:ph type="dt" sz="half" idx="10"/>
          </p:nvPr>
        </p:nvSpPr>
        <p:spPr/>
        <p:txBody>
          <a:bodyPr/>
          <a:lstStyle/>
          <a:p>
            <a:r>
              <a:rPr lang="en-US" altLang="zh-CN">
                <a:latin typeface="Georgia" panose="02040502050405020303" pitchFamily="18" charset="0"/>
                <a:ea typeface="Microsoft YaHei" panose="020B0503020204020204" pitchFamily="34" charset="-122"/>
                <a:cs typeface="+mn-ea"/>
                <a:sym typeface="Georgia" panose="02040502050405020303" pitchFamily="18" charset="0"/>
              </a:rPr>
              <a:t>05/30/2022</a:t>
            </a:r>
            <a:endParaRPr lang="zh-CN" altLang="en-US" dirty="0">
              <a:latin typeface="Georgia" panose="02040502050405020303" pitchFamily="18" charset="0"/>
              <a:ea typeface="Microsoft YaHei" panose="020B0503020204020204" pitchFamily="34" charset="-122"/>
              <a:cs typeface="+mn-ea"/>
              <a:sym typeface="Georgia" panose="02040502050405020303" pitchFamily="18" charset="0"/>
            </a:endParaRPr>
          </a:p>
        </p:txBody>
      </p:sp>
      <p:sp>
        <p:nvSpPr>
          <p:cNvPr id="3" name="Footer Placeholder 2">
            <a:extLst>
              <a:ext uri="{FF2B5EF4-FFF2-40B4-BE49-F238E27FC236}">
                <a16:creationId xmlns:a16="http://schemas.microsoft.com/office/drawing/2014/main" id="{9C0D45F5-F3BC-408B-9B14-FCF107AFDE18}"/>
              </a:ext>
            </a:extLst>
          </p:cNvPr>
          <p:cNvSpPr>
            <a:spLocks noGrp="1"/>
          </p:cNvSpPr>
          <p:nvPr>
            <p:ph type="ftr" sz="quarter" idx="11"/>
          </p:nvPr>
        </p:nvSpPr>
        <p:spPr/>
        <p:txBody>
          <a:bodyPr/>
          <a:lstStyle/>
          <a:p>
            <a:r>
              <a:rPr lang="en-US" altLang="zh-CN">
                <a:latin typeface="Georgia" panose="02040502050405020303" pitchFamily="18" charset="0"/>
                <a:ea typeface="Microsoft YaHei" panose="020B0503020204020204" pitchFamily="34" charset="-122"/>
                <a:cs typeface="+mn-ea"/>
                <a:sym typeface="Georgia" panose="02040502050405020303" pitchFamily="18" charset="0"/>
              </a:rPr>
              <a:t>Future Colliders                       Zhen Liu                              Marcela Carlos Fest</a:t>
            </a:r>
            <a:endParaRPr lang="zh-CN" altLang="en-US" dirty="0">
              <a:latin typeface="Georgia" panose="02040502050405020303" pitchFamily="18" charset="0"/>
              <a:ea typeface="Microsoft YaHei" panose="020B0503020204020204" pitchFamily="34" charset="-122"/>
              <a:cs typeface="+mn-ea"/>
              <a:sym typeface="Georgia" panose="02040502050405020303" pitchFamily="18" charset="0"/>
            </a:endParaRPr>
          </a:p>
        </p:txBody>
      </p:sp>
      <p:sp>
        <p:nvSpPr>
          <p:cNvPr id="4" name="Slide Number Placeholder 3">
            <a:extLst>
              <a:ext uri="{FF2B5EF4-FFF2-40B4-BE49-F238E27FC236}">
                <a16:creationId xmlns:a16="http://schemas.microsoft.com/office/drawing/2014/main" id="{A74D35E7-84BF-421A-BD28-98818FAAA101}"/>
              </a:ext>
            </a:extLst>
          </p:cNvPr>
          <p:cNvSpPr>
            <a:spLocks noGrp="1"/>
          </p:cNvSpPr>
          <p:nvPr>
            <p:ph type="sldNum" sz="quarter" idx="12"/>
          </p:nvPr>
        </p:nvSpPr>
        <p:spPr/>
        <p:txBody>
          <a:bodyPr/>
          <a:lstStyle/>
          <a:p>
            <a:fld id="{5DD3DB80-B894-403A-B48E-6FDC1A72010E}" type="slidenum">
              <a:rPr lang="zh-CN" altLang="en-US" smtClean="0">
                <a:latin typeface="Georgia" panose="02040502050405020303" pitchFamily="18" charset="0"/>
                <a:ea typeface="Microsoft YaHei" panose="020B0503020204020204" pitchFamily="34" charset="-122"/>
                <a:cs typeface="+mn-ea"/>
                <a:sym typeface="Georgia" panose="02040502050405020303" pitchFamily="18" charset="0"/>
              </a:rPr>
              <a:pPr/>
              <a:t>22</a:t>
            </a:fld>
            <a:endParaRPr lang="zh-CN" altLang="en-US" dirty="0">
              <a:latin typeface="Georgia" panose="02040502050405020303" pitchFamily="18" charset="0"/>
              <a:ea typeface="Microsoft YaHei" panose="020B0503020204020204" pitchFamily="34" charset="-122"/>
              <a:cs typeface="+mn-ea"/>
              <a:sym typeface="Georgia" panose="02040502050405020303" pitchFamily="18" charset="0"/>
            </a:endParaRPr>
          </a:p>
        </p:txBody>
      </p:sp>
      <p:sp>
        <p:nvSpPr>
          <p:cNvPr id="5" name="Title 4">
            <a:extLst>
              <a:ext uri="{FF2B5EF4-FFF2-40B4-BE49-F238E27FC236}">
                <a16:creationId xmlns:a16="http://schemas.microsoft.com/office/drawing/2014/main" id="{F3FAF6A5-C7AE-4240-AA0C-DE3C1AD105C0}"/>
              </a:ext>
            </a:extLst>
          </p:cNvPr>
          <p:cNvSpPr>
            <a:spLocks noGrp="1"/>
          </p:cNvSpPr>
          <p:nvPr>
            <p:ph type="title"/>
          </p:nvPr>
        </p:nvSpPr>
        <p:spPr/>
        <p:txBody>
          <a:bodyPr/>
          <a:lstStyle/>
          <a:p>
            <a:r>
              <a:rPr lang="en-US" dirty="0">
                <a:latin typeface="Georgia" panose="02040502050405020303" pitchFamily="18" charset="0"/>
                <a:ea typeface="Microsoft YaHei" panose="020B0503020204020204" pitchFamily="34" charset="-122"/>
                <a:cs typeface="+mn-ea"/>
                <a:sym typeface="Georgia" panose="02040502050405020303" pitchFamily="18" charset="0"/>
              </a:rPr>
              <a:t>Multi-Higgs &amp; Higgs Self-couplings</a:t>
            </a:r>
          </a:p>
        </p:txBody>
      </p:sp>
      <p:sp>
        <p:nvSpPr>
          <p:cNvPr id="7" name="Content Placeholder 6">
            <a:extLst>
              <a:ext uri="{FF2B5EF4-FFF2-40B4-BE49-F238E27FC236}">
                <a16:creationId xmlns:a16="http://schemas.microsoft.com/office/drawing/2014/main" id="{C9C1B20F-D65A-301C-FB25-2F336EC65D96}"/>
              </a:ext>
            </a:extLst>
          </p:cNvPr>
          <p:cNvSpPr>
            <a:spLocks noGrp="1"/>
          </p:cNvSpPr>
          <p:nvPr>
            <p:ph sz="quarter" idx="13"/>
          </p:nvPr>
        </p:nvSpPr>
        <p:spPr/>
        <p:txBody>
          <a:bodyPr/>
          <a:lstStyle/>
          <a:p>
            <a:endParaRPr lang="en-US"/>
          </a:p>
        </p:txBody>
      </p:sp>
      <p:pic>
        <p:nvPicPr>
          <p:cNvPr id="8" name="Picture 7">
            <a:extLst>
              <a:ext uri="{FF2B5EF4-FFF2-40B4-BE49-F238E27FC236}">
                <a16:creationId xmlns:a16="http://schemas.microsoft.com/office/drawing/2014/main" id="{4A596C44-7A48-4835-807A-C6247FA218CB}"/>
              </a:ext>
            </a:extLst>
          </p:cNvPr>
          <p:cNvPicPr>
            <a:picLocks noChangeAspect="1"/>
          </p:cNvPicPr>
          <p:nvPr/>
        </p:nvPicPr>
        <p:blipFill>
          <a:blip r:embed="rId2"/>
          <a:stretch>
            <a:fillRect/>
          </a:stretch>
        </p:blipFill>
        <p:spPr>
          <a:xfrm>
            <a:off x="830983" y="1130299"/>
            <a:ext cx="7279390" cy="2459760"/>
          </a:xfrm>
          <a:prstGeom prst="rect">
            <a:avLst/>
          </a:prstGeom>
        </p:spPr>
      </p:pic>
      <p:grpSp>
        <p:nvGrpSpPr>
          <p:cNvPr id="6" name="Group 5">
            <a:extLst>
              <a:ext uri="{FF2B5EF4-FFF2-40B4-BE49-F238E27FC236}">
                <a16:creationId xmlns:a16="http://schemas.microsoft.com/office/drawing/2014/main" id="{61369706-493E-4016-92B1-458C1798F311}"/>
              </a:ext>
            </a:extLst>
          </p:cNvPr>
          <p:cNvGrpSpPr/>
          <p:nvPr/>
        </p:nvGrpSpPr>
        <p:grpSpPr>
          <a:xfrm>
            <a:off x="830983" y="3828861"/>
            <a:ext cx="11110556" cy="1938352"/>
            <a:chOff x="830983" y="3828861"/>
            <a:chExt cx="11110556" cy="1938352"/>
          </a:xfrm>
        </p:grpSpPr>
        <p:pic>
          <p:nvPicPr>
            <p:cNvPr id="10" name="Picture 9">
              <a:extLst>
                <a:ext uri="{FF2B5EF4-FFF2-40B4-BE49-F238E27FC236}">
                  <a16:creationId xmlns:a16="http://schemas.microsoft.com/office/drawing/2014/main" id="{77AB0AE2-24DA-43CC-9F15-954C6177077E}"/>
                </a:ext>
              </a:extLst>
            </p:cNvPr>
            <p:cNvPicPr>
              <a:picLocks noChangeAspect="1"/>
            </p:cNvPicPr>
            <p:nvPr/>
          </p:nvPicPr>
          <p:blipFill>
            <a:blip r:embed="rId3"/>
            <a:stretch>
              <a:fillRect/>
            </a:stretch>
          </p:blipFill>
          <p:spPr>
            <a:xfrm>
              <a:off x="830983" y="3828861"/>
              <a:ext cx="8496362" cy="1938352"/>
            </a:xfrm>
            <a:prstGeom prst="rect">
              <a:avLst/>
            </a:prstGeom>
          </p:spPr>
        </p:pic>
        <p:pic>
          <p:nvPicPr>
            <p:cNvPr id="12" name="Picture 11">
              <a:extLst>
                <a:ext uri="{FF2B5EF4-FFF2-40B4-BE49-F238E27FC236}">
                  <a16:creationId xmlns:a16="http://schemas.microsoft.com/office/drawing/2014/main" id="{86B1A232-E17C-4810-AF56-3FF8C94A19DE}"/>
                </a:ext>
              </a:extLst>
            </p:cNvPr>
            <p:cNvPicPr>
              <a:picLocks noChangeAspect="1"/>
            </p:cNvPicPr>
            <p:nvPr/>
          </p:nvPicPr>
          <p:blipFill>
            <a:blip r:embed="rId4"/>
            <a:stretch>
              <a:fillRect/>
            </a:stretch>
          </p:blipFill>
          <p:spPr>
            <a:xfrm>
              <a:off x="9327345" y="3828861"/>
              <a:ext cx="2614194" cy="1938352"/>
            </a:xfrm>
            <a:prstGeom prst="rect">
              <a:avLst/>
            </a:prstGeom>
          </p:spPr>
        </p:pic>
      </p:grpSp>
      <p:sp>
        <p:nvSpPr>
          <p:cNvPr id="13" name="TextBox 12">
            <a:extLst>
              <a:ext uri="{FF2B5EF4-FFF2-40B4-BE49-F238E27FC236}">
                <a16:creationId xmlns:a16="http://schemas.microsoft.com/office/drawing/2014/main" id="{E7FA6488-5C63-4155-B002-EDEEAD5AE121}"/>
              </a:ext>
            </a:extLst>
          </p:cNvPr>
          <p:cNvSpPr txBox="1"/>
          <p:nvPr/>
        </p:nvSpPr>
        <p:spPr>
          <a:xfrm>
            <a:off x="8338705" y="1130299"/>
            <a:ext cx="3602834" cy="2308324"/>
          </a:xfrm>
          <a:prstGeom prst="rect">
            <a:avLst/>
          </a:prstGeom>
          <a:noFill/>
        </p:spPr>
        <p:txBody>
          <a:bodyPr wrap="square" rtlCol="0">
            <a:spAutoFit/>
          </a:bodyPr>
          <a:lstStyle/>
          <a:p>
            <a:r>
              <a:rPr lang="en-US" sz="2400" dirty="0">
                <a:latin typeface="Georgia" panose="02040502050405020303" pitchFamily="18" charset="0"/>
                <a:ea typeface="Microsoft YaHei" panose="020B0503020204020204" pitchFamily="34" charset="-122"/>
                <a:cs typeface="+mn-ea"/>
                <a:sym typeface="Georgia" panose="02040502050405020303" pitchFamily="18" charset="0"/>
              </a:rPr>
              <a:t>Allow %-level trilinear Higgs measurements, and a consistent measurement between gauge boson-Higgs coupling measurements.</a:t>
            </a:r>
          </a:p>
        </p:txBody>
      </p:sp>
      <p:sp>
        <p:nvSpPr>
          <p:cNvPr id="14" name="TextBox 13">
            <a:extLst>
              <a:ext uri="{FF2B5EF4-FFF2-40B4-BE49-F238E27FC236}">
                <a16:creationId xmlns:a16="http://schemas.microsoft.com/office/drawing/2014/main" id="{08E44BAA-BF41-4249-AB96-5ADD393A559A}"/>
              </a:ext>
            </a:extLst>
          </p:cNvPr>
          <p:cNvSpPr txBox="1"/>
          <p:nvPr/>
        </p:nvSpPr>
        <p:spPr>
          <a:xfrm>
            <a:off x="7356765" y="6136485"/>
            <a:ext cx="4835236" cy="369332"/>
          </a:xfrm>
          <a:prstGeom prst="rect">
            <a:avLst/>
          </a:prstGeom>
          <a:noFill/>
        </p:spPr>
        <p:txBody>
          <a:bodyPr wrap="square" rtlCol="0">
            <a:spAutoFit/>
          </a:bodyPr>
          <a:lstStyle/>
          <a:p>
            <a:r>
              <a:rPr lang="en-US" dirty="0">
                <a:latin typeface="Georgia" panose="02040502050405020303" pitchFamily="18" charset="0"/>
                <a:ea typeface="Microsoft YaHei" panose="020B0503020204020204" pitchFamily="34" charset="-122"/>
                <a:cs typeface="+mn-ea"/>
                <a:sym typeface="Georgia" panose="02040502050405020303" pitchFamily="18" charset="0"/>
              </a:rPr>
              <a:t>T. Han, D. Liu, I. Low, X. Wang, </a:t>
            </a:r>
            <a:r>
              <a:rPr lang="en-US" b="0" i="0" u="none" strike="noStrike" dirty="0">
                <a:solidFill>
                  <a:srgbClr val="0050B3"/>
                </a:solidFill>
                <a:effectLst/>
                <a:latin typeface="Georgia" panose="02040502050405020303" pitchFamily="18" charset="0"/>
                <a:ea typeface="Microsoft YaHei" panose="020B0503020204020204" pitchFamily="34" charset="-122"/>
                <a:cs typeface="+mn-ea"/>
                <a:sym typeface="Georgia" panose="02040502050405020303" pitchFamily="18" charset="0"/>
                <a:hlinkClick r:id="rId5"/>
              </a:rPr>
              <a:t>2008.12204</a:t>
            </a:r>
            <a:endParaRPr lang="en-US" dirty="0">
              <a:latin typeface="Georgia" panose="02040502050405020303" pitchFamily="18" charset="0"/>
              <a:ea typeface="Microsoft YaHei" panose="020B0503020204020204" pitchFamily="34" charset="-122"/>
              <a:cs typeface="+mn-ea"/>
              <a:sym typeface="Georgia" panose="02040502050405020303" pitchFamily="18" charset="0"/>
            </a:endParaRPr>
          </a:p>
        </p:txBody>
      </p:sp>
    </p:spTree>
    <p:extLst>
      <p:ext uri="{BB962C8B-B14F-4D97-AF65-F5344CB8AC3E}">
        <p14:creationId xmlns:p14="http://schemas.microsoft.com/office/powerpoint/2010/main" val="28538509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7CB8826-6270-481D-BE34-44479745A02E}"/>
              </a:ext>
            </a:extLst>
          </p:cNvPr>
          <p:cNvSpPr>
            <a:spLocks noGrp="1"/>
          </p:cNvSpPr>
          <p:nvPr>
            <p:ph type="dt" sz="half" idx="10"/>
          </p:nvPr>
        </p:nvSpPr>
        <p:spPr/>
        <p:txBody>
          <a:bodyPr/>
          <a:lstStyle/>
          <a:p>
            <a:r>
              <a:rPr lang="en-US" altLang="zh-CN">
                <a:latin typeface="Georgia" panose="02040502050405020303" pitchFamily="18" charset="0"/>
                <a:ea typeface="Microsoft YaHei" panose="020B0503020204020204" pitchFamily="34" charset="-122"/>
                <a:cs typeface="+mn-ea"/>
                <a:sym typeface="Georgia" panose="02040502050405020303" pitchFamily="18" charset="0"/>
              </a:rPr>
              <a:t>05/30/2022</a:t>
            </a:r>
            <a:endParaRPr lang="zh-CN" altLang="en-US" dirty="0">
              <a:latin typeface="Georgia" panose="02040502050405020303" pitchFamily="18" charset="0"/>
              <a:ea typeface="Microsoft YaHei" panose="020B0503020204020204" pitchFamily="34" charset="-122"/>
              <a:cs typeface="+mn-ea"/>
              <a:sym typeface="Georgia" panose="02040502050405020303" pitchFamily="18" charset="0"/>
            </a:endParaRPr>
          </a:p>
        </p:txBody>
      </p:sp>
      <p:sp>
        <p:nvSpPr>
          <p:cNvPr id="3" name="Footer Placeholder 2">
            <a:extLst>
              <a:ext uri="{FF2B5EF4-FFF2-40B4-BE49-F238E27FC236}">
                <a16:creationId xmlns:a16="http://schemas.microsoft.com/office/drawing/2014/main" id="{3D5E13C5-7815-44DE-BC56-2EC8DE86B3E7}"/>
              </a:ext>
            </a:extLst>
          </p:cNvPr>
          <p:cNvSpPr>
            <a:spLocks noGrp="1"/>
          </p:cNvSpPr>
          <p:nvPr>
            <p:ph type="ftr" sz="quarter" idx="11"/>
          </p:nvPr>
        </p:nvSpPr>
        <p:spPr/>
        <p:txBody>
          <a:bodyPr/>
          <a:lstStyle/>
          <a:p>
            <a:r>
              <a:rPr lang="en-US" altLang="zh-CN">
                <a:latin typeface="Georgia" panose="02040502050405020303" pitchFamily="18" charset="0"/>
                <a:ea typeface="Microsoft YaHei" panose="020B0503020204020204" pitchFamily="34" charset="-122"/>
                <a:cs typeface="+mn-ea"/>
                <a:sym typeface="Georgia" panose="02040502050405020303" pitchFamily="18" charset="0"/>
              </a:rPr>
              <a:t>Future Colliders                       Zhen Liu                              Marcela Carlos Fest</a:t>
            </a:r>
            <a:endParaRPr lang="zh-CN" altLang="en-US" dirty="0">
              <a:latin typeface="Georgia" panose="02040502050405020303" pitchFamily="18" charset="0"/>
              <a:ea typeface="Microsoft YaHei" panose="020B0503020204020204" pitchFamily="34" charset="-122"/>
              <a:cs typeface="+mn-ea"/>
              <a:sym typeface="Georgia" panose="02040502050405020303" pitchFamily="18" charset="0"/>
            </a:endParaRPr>
          </a:p>
        </p:txBody>
      </p:sp>
      <p:sp>
        <p:nvSpPr>
          <p:cNvPr id="4" name="Slide Number Placeholder 3">
            <a:extLst>
              <a:ext uri="{FF2B5EF4-FFF2-40B4-BE49-F238E27FC236}">
                <a16:creationId xmlns:a16="http://schemas.microsoft.com/office/drawing/2014/main" id="{DFDB39C9-4D95-485C-908F-6D5184886BD7}"/>
              </a:ext>
            </a:extLst>
          </p:cNvPr>
          <p:cNvSpPr>
            <a:spLocks noGrp="1"/>
          </p:cNvSpPr>
          <p:nvPr>
            <p:ph type="sldNum" sz="quarter" idx="12"/>
          </p:nvPr>
        </p:nvSpPr>
        <p:spPr/>
        <p:txBody>
          <a:bodyPr/>
          <a:lstStyle/>
          <a:p>
            <a:fld id="{5DD3DB80-B894-403A-B48E-6FDC1A72010E}" type="slidenum">
              <a:rPr lang="zh-CN" altLang="en-US" smtClean="0">
                <a:latin typeface="Georgia" panose="02040502050405020303" pitchFamily="18" charset="0"/>
                <a:ea typeface="Microsoft YaHei" panose="020B0503020204020204" pitchFamily="34" charset="-122"/>
                <a:cs typeface="+mn-ea"/>
                <a:sym typeface="Georgia" panose="02040502050405020303" pitchFamily="18" charset="0"/>
              </a:rPr>
              <a:pPr/>
              <a:t>23</a:t>
            </a:fld>
            <a:endParaRPr lang="zh-CN" altLang="en-US" dirty="0">
              <a:latin typeface="Georgia" panose="02040502050405020303" pitchFamily="18" charset="0"/>
              <a:ea typeface="Microsoft YaHei" panose="020B0503020204020204" pitchFamily="34" charset="-122"/>
              <a:cs typeface="+mn-ea"/>
              <a:sym typeface="Georgia" panose="02040502050405020303" pitchFamily="18" charset="0"/>
            </a:endParaRPr>
          </a:p>
        </p:txBody>
      </p:sp>
      <p:sp>
        <p:nvSpPr>
          <p:cNvPr id="5" name="Title 4">
            <a:extLst>
              <a:ext uri="{FF2B5EF4-FFF2-40B4-BE49-F238E27FC236}">
                <a16:creationId xmlns:a16="http://schemas.microsoft.com/office/drawing/2014/main" id="{D13B8685-DEE3-4F49-A045-2F61827A7010}"/>
              </a:ext>
            </a:extLst>
          </p:cNvPr>
          <p:cNvSpPr>
            <a:spLocks noGrp="1"/>
          </p:cNvSpPr>
          <p:nvPr>
            <p:ph type="title"/>
          </p:nvPr>
        </p:nvSpPr>
        <p:spPr/>
        <p:txBody>
          <a:bodyPr/>
          <a:lstStyle/>
          <a:p>
            <a:r>
              <a:rPr lang="en-US" dirty="0">
                <a:latin typeface="Georgia" panose="02040502050405020303" pitchFamily="18" charset="0"/>
                <a:ea typeface="Microsoft YaHei" panose="020B0503020204020204" pitchFamily="34" charset="-122"/>
                <a:cs typeface="+mn-ea"/>
                <a:sym typeface="Georgia" panose="02040502050405020303" pitchFamily="18" charset="0"/>
              </a:rPr>
              <a:t>Multi-Higgs &amp; Higgs Self-couplings</a:t>
            </a:r>
          </a:p>
        </p:txBody>
      </p:sp>
      <p:pic>
        <p:nvPicPr>
          <p:cNvPr id="10" name="Content Placeholder 9">
            <a:extLst>
              <a:ext uri="{FF2B5EF4-FFF2-40B4-BE49-F238E27FC236}">
                <a16:creationId xmlns:a16="http://schemas.microsoft.com/office/drawing/2014/main" id="{0C9E26D3-7406-43A5-B9E6-57A136942297}"/>
              </a:ext>
            </a:extLst>
          </p:cNvPr>
          <p:cNvPicPr>
            <a:picLocks noGrp="1" noChangeAspect="1"/>
          </p:cNvPicPr>
          <p:nvPr>
            <p:ph sz="quarter" idx="13"/>
          </p:nvPr>
        </p:nvPicPr>
        <p:blipFill>
          <a:blip r:embed="rId2"/>
          <a:stretch>
            <a:fillRect/>
          </a:stretch>
        </p:blipFill>
        <p:spPr>
          <a:xfrm>
            <a:off x="71655" y="1155664"/>
            <a:ext cx="4816580" cy="5006975"/>
          </a:xfrm>
        </p:spPr>
      </p:pic>
      <p:pic>
        <p:nvPicPr>
          <p:cNvPr id="8" name="Picture 7">
            <a:extLst>
              <a:ext uri="{FF2B5EF4-FFF2-40B4-BE49-F238E27FC236}">
                <a16:creationId xmlns:a16="http://schemas.microsoft.com/office/drawing/2014/main" id="{AD5570E8-0C20-4373-9439-814F9AE7977E}"/>
              </a:ext>
            </a:extLst>
          </p:cNvPr>
          <p:cNvPicPr>
            <a:picLocks noChangeAspect="1"/>
          </p:cNvPicPr>
          <p:nvPr/>
        </p:nvPicPr>
        <p:blipFill rotWithShape="1">
          <a:blip r:embed="rId3"/>
          <a:srcRect r="52518"/>
          <a:stretch/>
        </p:blipFill>
        <p:spPr>
          <a:xfrm>
            <a:off x="9310255" y="675410"/>
            <a:ext cx="2445657" cy="5829299"/>
          </a:xfrm>
          <a:prstGeom prst="rect">
            <a:avLst/>
          </a:prstGeom>
        </p:spPr>
      </p:pic>
      <p:sp>
        <p:nvSpPr>
          <p:cNvPr id="13" name="TextBox 12">
            <a:extLst>
              <a:ext uri="{FF2B5EF4-FFF2-40B4-BE49-F238E27FC236}">
                <a16:creationId xmlns:a16="http://schemas.microsoft.com/office/drawing/2014/main" id="{011EA6BB-D517-4C3A-A1FD-98832C78F6E2}"/>
              </a:ext>
            </a:extLst>
          </p:cNvPr>
          <p:cNvSpPr txBox="1"/>
          <p:nvPr/>
        </p:nvSpPr>
        <p:spPr>
          <a:xfrm>
            <a:off x="4933621" y="1126650"/>
            <a:ext cx="4376634" cy="3416320"/>
          </a:xfrm>
          <a:prstGeom prst="rect">
            <a:avLst/>
          </a:prstGeom>
          <a:noFill/>
        </p:spPr>
        <p:txBody>
          <a:bodyPr wrap="square" rtlCol="0">
            <a:spAutoFit/>
          </a:bodyPr>
          <a:lstStyle/>
          <a:p>
            <a:r>
              <a:rPr lang="en-US" sz="2400" dirty="0">
                <a:latin typeface="Georgia" panose="02040502050405020303" pitchFamily="18" charset="0"/>
                <a:ea typeface="Microsoft YaHei" panose="020B0503020204020204" pitchFamily="34" charset="-122"/>
                <a:cs typeface="+mn-ea"/>
                <a:sym typeface="Georgia" panose="02040502050405020303" pitchFamily="18" charset="0"/>
              </a:rPr>
              <a:t>O(1) quartic determination possible. </a:t>
            </a:r>
          </a:p>
          <a:p>
            <a:endParaRPr lang="en-US" sz="2400" dirty="0">
              <a:latin typeface="Georgia" panose="02040502050405020303" pitchFamily="18" charset="0"/>
              <a:ea typeface="Microsoft YaHei" panose="020B0503020204020204" pitchFamily="34" charset="-122"/>
              <a:cs typeface="+mn-ea"/>
              <a:sym typeface="Georgia" panose="02040502050405020303" pitchFamily="18" charset="0"/>
            </a:endParaRPr>
          </a:p>
          <a:p>
            <a:endParaRPr lang="en-US" sz="2400" dirty="0">
              <a:latin typeface="Georgia" panose="02040502050405020303" pitchFamily="18" charset="0"/>
              <a:ea typeface="Microsoft YaHei" panose="020B0503020204020204" pitchFamily="34" charset="-122"/>
              <a:cs typeface="+mn-ea"/>
              <a:sym typeface="Georgia" panose="02040502050405020303" pitchFamily="18" charset="0"/>
            </a:endParaRPr>
          </a:p>
          <a:p>
            <a:endParaRPr lang="en-US" sz="2400" dirty="0">
              <a:latin typeface="Georgia" panose="02040502050405020303" pitchFamily="18" charset="0"/>
              <a:ea typeface="Microsoft YaHei" panose="020B0503020204020204" pitchFamily="34" charset="-122"/>
              <a:cs typeface="+mn-ea"/>
              <a:sym typeface="Georgia" panose="02040502050405020303" pitchFamily="18" charset="0"/>
            </a:endParaRPr>
          </a:p>
          <a:p>
            <a:r>
              <a:rPr lang="en-US" sz="2400" dirty="0">
                <a:latin typeface="Georgia" panose="02040502050405020303" pitchFamily="18" charset="0"/>
                <a:ea typeface="Microsoft YaHei" panose="020B0503020204020204" pitchFamily="34" charset="-122"/>
                <a:cs typeface="+mn-ea"/>
                <a:sym typeface="Georgia" panose="02040502050405020303" pitchFamily="18" charset="0"/>
              </a:rPr>
              <a:t>Correlated measurements of trilinear and quartic couplings reveals deep information about EFT and EWPT.</a:t>
            </a:r>
          </a:p>
        </p:txBody>
      </p:sp>
      <p:sp>
        <p:nvSpPr>
          <p:cNvPr id="7" name="TextBox 6">
            <a:extLst>
              <a:ext uri="{FF2B5EF4-FFF2-40B4-BE49-F238E27FC236}">
                <a16:creationId xmlns:a16="http://schemas.microsoft.com/office/drawing/2014/main" id="{8DC08FE7-810A-42C0-8468-010A7AC53BB0}"/>
              </a:ext>
            </a:extLst>
          </p:cNvPr>
          <p:cNvSpPr txBox="1"/>
          <p:nvPr/>
        </p:nvSpPr>
        <p:spPr>
          <a:xfrm>
            <a:off x="5005297" y="1863243"/>
            <a:ext cx="4304958" cy="646331"/>
          </a:xfrm>
          <a:prstGeom prst="rect">
            <a:avLst/>
          </a:prstGeom>
          <a:noFill/>
        </p:spPr>
        <p:txBody>
          <a:bodyPr wrap="square" rtlCol="0">
            <a:spAutoFit/>
          </a:bodyPr>
          <a:lstStyle/>
          <a:p>
            <a:r>
              <a:rPr lang="en-US" dirty="0">
                <a:latin typeface="Georgia" panose="02040502050405020303" pitchFamily="18" charset="0"/>
                <a:ea typeface="Microsoft YaHei" panose="020B0503020204020204" pitchFamily="34" charset="-122"/>
                <a:cs typeface="+mn-ea"/>
                <a:sym typeface="Georgia" panose="02040502050405020303" pitchFamily="18" charset="0"/>
              </a:rPr>
              <a:t>Chiesa, </a:t>
            </a:r>
            <a:r>
              <a:rPr lang="en-US" dirty="0" err="1">
                <a:latin typeface="Georgia" panose="02040502050405020303" pitchFamily="18" charset="0"/>
                <a:ea typeface="Microsoft YaHei" panose="020B0503020204020204" pitchFamily="34" charset="-122"/>
                <a:cs typeface="+mn-ea"/>
                <a:sym typeface="Georgia" panose="02040502050405020303" pitchFamily="18" charset="0"/>
              </a:rPr>
              <a:t>Maltoni</a:t>
            </a:r>
            <a:r>
              <a:rPr lang="en-US" dirty="0">
                <a:latin typeface="Georgia" panose="02040502050405020303" pitchFamily="18" charset="0"/>
                <a:ea typeface="Microsoft YaHei" panose="020B0503020204020204" pitchFamily="34" charset="-122"/>
                <a:cs typeface="+mn-ea"/>
                <a:sym typeface="Georgia" panose="02040502050405020303" pitchFamily="18" charset="0"/>
              </a:rPr>
              <a:t>, </a:t>
            </a:r>
            <a:r>
              <a:rPr lang="en-US" dirty="0" err="1">
                <a:latin typeface="Georgia" panose="02040502050405020303" pitchFamily="18" charset="0"/>
                <a:ea typeface="Microsoft YaHei" panose="020B0503020204020204" pitchFamily="34" charset="-122"/>
                <a:cs typeface="+mn-ea"/>
                <a:sym typeface="Georgia" panose="02040502050405020303" pitchFamily="18" charset="0"/>
              </a:rPr>
              <a:t>Mantani</a:t>
            </a:r>
            <a:r>
              <a:rPr lang="en-US" dirty="0">
                <a:latin typeface="Georgia" panose="02040502050405020303" pitchFamily="18" charset="0"/>
                <a:ea typeface="Microsoft YaHei" panose="020B0503020204020204" pitchFamily="34" charset="-122"/>
                <a:cs typeface="+mn-ea"/>
                <a:sym typeface="Georgia" panose="02040502050405020303" pitchFamily="18" charset="0"/>
              </a:rPr>
              <a:t>, Mele, </a:t>
            </a:r>
            <a:r>
              <a:rPr lang="en-US" dirty="0" err="1">
                <a:latin typeface="Georgia" panose="02040502050405020303" pitchFamily="18" charset="0"/>
                <a:ea typeface="Microsoft YaHei" panose="020B0503020204020204" pitchFamily="34" charset="-122"/>
                <a:cs typeface="+mn-ea"/>
                <a:sym typeface="Georgia" panose="02040502050405020303" pitchFamily="18" charset="0"/>
              </a:rPr>
              <a:t>Piccinini</a:t>
            </a:r>
            <a:r>
              <a:rPr lang="en-US" dirty="0">
                <a:latin typeface="Georgia" panose="02040502050405020303" pitchFamily="18" charset="0"/>
                <a:ea typeface="Microsoft YaHei" panose="020B0503020204020204" pitchFamily="34" charset="-122"/>
                <a:cs typeface="+mn-ea"/>
                <a:sym typeface="Georgia" panose="02040502050405020303" pitchFamily="18" charset="0"/>
              </a:rPr>
              <a:t>, </a:t>
            </a:r>
            <a:r>
              <a:rPr lang="en-US" b="0" i="0" u="none" strike="noStrike" dirty="0">
                <a:solidFill>
                  <a:srgbClr val="0050B3"/>
                </a:solidFill>
                <a:effectLst/>
                <a:latin typeface="Georgia" panose="02040502050405020303" pitchFamily="18" charset="0"/>
                <a:ea typeface="Microsoft YaHei" panose="020B0503020204020204" pitchFamily="34" charset="-122"/>
                <a:cs typeface="+mn-ea"/>
                <a:sym typeface="Georgia" panose="02040502050405020303" pitchFamily="18" charset="0"/>
                <a:hlinkClick r:id="rId4"/>
              </a:rPr>
              <a:t>2003.13628</a:t>
            </a:r>
            <a:endParaRPr lang="en-US" dirty="0">
              <a:latin typeface="Georgia" panose="02040502050405020303" pitchFamily="18" charset="0"/>
              <a:ea typeface="Microsoft YaHei" panose="020B0503020204020204" pitchFamily="34" charset="-122"/>
              <a:cs typeface="+mn-ea"/>
              <a:sym typeface="Georgia" panose="02040502050405020303" pitchFamily="18" charset="0"/>
            </a:endParaRPr>
          </a:p>
        </p:txBody>
      </p:sp>
      <p:sp>
        <p:nvSpPr>
          <p:cNvPr id="9" name="TextBox 8">
            <a:extLst>
              <a:ext uri="{FF2B5EF4-FFF2-40B4-BE49-F238E27FC236}">
                <a16:creationId xmlns:a16="http://schemas.microsoft.com/office/drawing/2014/main" id="{60229184-A14E-4778-B243-AFC7E273A0FE}"/>
              </a:ext>
            </a:extLst>
          </p:cNvPr>
          <p:cNvSpPr txBox="1"/>
          <p:nvPr/>
        </p:nvSpPr>
        <p:spPr>
          <a:xfrm>
            <a:off x="5005297" y="4717473"/>
            <a:ext cx="4259572" cy="1754326"/>
          </a:xfrm>
          <a:prstGeom prst="rect">
            <a:avLst/>
          </a:prstGeom>
          <a:noFill/>
        </p:spPr>
        <p:txBody>
          <a:bodyPr wrap="square" rtlCol="0">
            <a:spAutoFit/>
          </a:bodyPr>
          <a:lstStyle/>
          <a:p>
            <a:r>
              <a:rPr lang="en-US" dirty="0" err="1">
                <a:ea typeface="Microsoft YaHei" panose="020B0503020204020204" pitchFamily="34" charset="-122"/>
                <a:cs typeface="+mn-ea"/>
                <a:sym typeface="Georgia" panose="02040502050405020303" pitchFamily="18" charset="0"/>
              </a:rPr>
              <a:t>e.g</a:t>
            </a:r>
            <a:r>
              <a:rPr lang="en-US" dirty="0">
                <a:ea typeface="Microsoft YaHei" panose="020B0503020204020204" pitchFamily="34" charset="-122"/>
                <a:cs typeface="+mn-ea"/>
                <a:sym typeface="Georgia" panose="02040502050405020303" pitchFamily="18" charset="0"/>
              </a:rPr>
              <a:t>, Huang, Joglekar, Wagner, </a:t>
            </a:r>
            <a:r>
              <a:rPr lang="en-US" b="0" i="0" u="none" strike="noStrike" dirty="0">
                <a:solidFill>
                  <a:srgbClr val="0050B3"/>
                </a:solidFill>
                <a:effectLst/>
                <a:ea typeface="Microsoft YaHei" panose="020B0503020204020204" pitchFamily="34" charset="-122"/>
                <a:cs typeface="+mn-ea"/>
                <a:sym typeface="Georgia" panose="02040502050405020303" pitchFamily="18" charset="0"/>
                <a:hlinkClick r:id="rId5"/>
              </a:rPr>
              <a:t>1512.00068</a:t>
            </a:r>
            <a:r>
              <a:rPr lang="en-US" b="0" i="0" dirty="0">
                <a:effectLst/>
                <a:ea typeface="Microsoft YaHei" panose="020B0503020204020204" pitchFamily="34" charset="-122"/>
                <a:cs typeface="+mn-ea"/>
                <a:sym typeface="Georgia" panose="02040502050405020303" pitchFamily="18" charset="0"/>
              </a:rPr>
              <a:t> , </a:t>
            </a:r>
            <a:r>
              <a:rPr lang="en-US" b="0" i="0" dirty="0" err="1">
                <a:effectLst/>
                <a:ea typeface="Microsoft YaHei" panose="020B0503020204020204" pitchFamily="34" charset="-122"/>
                <a:cs typeface="+mn-ea"/>
                <a:sym typeface="Georgia" panose="02040502050405020303" pitchFamily="18" charset="0"/>
              </a:rPr>
              <a:t>Falkowski</a:t>
            </a:r>
            <a:r>
              <a:rPr lang="en-US" b="0" i="0" dirty="0">
                <a:effectLst/>
                <a:ea typeface="Microsoft YaHei" panose="020B0503020204020204" pitchFamily="34" charset="-122"/>
                <a:cs typeface="+mn-ea"/>
                <a:sym typeface="Georgia" panose="02040502050405020303" pitchFamily="18" charset="0"/>
              </a:rPr>
              <a:t>, Gonzalez-Alonso, </a:t>
            </a:r>
            <a:r>
              <a:rPr lang="en-US" b="0" i="0" dirty="0" err="1">
                <a:effectLst/>
                <a:ea typeface="Microsoft YaHei" panose="020B0503020204020204" pitchFamily="34" charset="-122"/>
                <a:cs typeface="+mn-ea"/>
                <a:sym typeface="Georgia" panose="02040502050405020303" pitchFamily="18" charset="0"/>
              </a:rPr>
              <a:t>Grejio</a:t>
            </a:r>
            <a:r>
              <a:rPr lang="en-US" b="0" i="0" dirty="0">
                <a:effectLst/>
                <a:ea typeface="Microsoft YaHei" panose="020B0503020204020204" pitchFamily="34" charset="-122"/>
                <a:cs typeface="+mn-ea"/>
                <a:sym typeface="Georgia" panose="02040502050405020303" pitchFamily="18" charset="0"/>
              </a:rPr>
              <a:t>, </a:t>
            </a:r>
            <a:r>
              <a:rPr lang="en-US" b="0" i="0" dirty="0" err="1">
                <a:effectLst/>
                <a:ea typeface="Microsoft YaHei" panose="020B0503020204020204" pitchFamily="34" charset="-122"/>
                <a:cs typeface="+mn-ea"/>
                <a:sym typeface="Georgia" panose="02040502050405020303" pitchFamily="18" charset="0"/>
              </a:rPr>
              <a:t>Marzocca</a:t>
            </a:r>
            <a:r>
              <a:rPr lang="en-US" b="0" i="0" dirty="0">
                <a:effectLst/>
                <a:ea typeface="Microsoft YaHei" panose="020B0503020204020204" pitchFamily="34" charset="-122"/>
                <a:cs typeface="+mn-ea"/>
                <a:sym typeface="Georgia" panose="02040502050405020303" pitchFamily="18" charset="0"/>
              </a:rPr>
              <a:t>, M. Son, </a:t>
            </a:r>
            <a:r>
              <a:rPr lang="en-US" b="0" i="0" u="none" strike="noStrike" dirty="0">
                <a:solidFill>
                  <a:srgbClr val="0050B3"/>
                </a:solidFill>
                <a:effectLst/>
                <a:ea typeface="Microsoft YaHei" panose="020B0503020204020204" pitchFamily="34" charset="-122"/>
                <a:cs typeface="+mn-ea"/>
                <a:sym typeface="Georgia" panose="02040502050405020303" pitchFamily="18" charset="0"/>
                <a:hlinkClick r:id="rId6"/>
              </a:rPr>
              <a:t>1609.06312</a:t>
            </a:r>
            <a:r>
              <a:rPr lang="en-US" b="0" i="0" u="none" strike="noStrike" dirty="0">
                <a:effectLst/>
                <a:ea typeface="Microsoft YaHei" panose="020B0503020204020204" pitchFamily="34" charset="-122"/>
                <a:cs typeface="+mn-ea"/>
                <a:sym typeface="Georgia" panose="02040502050405020303" pitchFamily="18" charset="0"/>
              </a:rPr>
              <a:t>, Chang, </a:t>
            </a:r>
            <a:r>
              <a:rPr lang="en-US" b="0" i="0" u="none" strike="noStrike" dirty="0" err="1">
                <a:effectLst/>
                <a:ea typeface="Microsoft YaHei" panose="020B0503020204020204" pitchFamily="34" charset="-122"/>
                <a:cs typeface="+mn-ea"/>
                <a:sym typeface="Georgia" panose="02040502050405020303" pitchFamily="18" charset="0"/>
              </a:rPr>
              <a:t>Luty</a:t>
            </a:r>
            <a:r>
              <a:rPr lang="en-US" b="0" i="0" u="none" strike="noStrike" dirty="0">
                <a:effectLst/>
                <a:ea typeface="Microsoft YaHei" panose="020B0503020204020204" pitchFamily="34" charset="-122"/>
                <a:cs typeface="+mn-ea"/>
                <a:sym typeface="Georgia" panose="02040502050405020303" pitchFamily="18" charset="0"/>
              </a:rPr>
              <a:t>, </a:t>
            </a:r>
            <a:r>
              <a:rPr lang="en-US" b="0" i="0" u="none" strike="noStrike" dirty="0">
                <a:solidFill>
                  <a:srgbClr val="0050B3"/>
                </a:solidFill>
                <a:effectLst/>
                <a:ea typeface="Microsoft YaHei" panose="020B0503020204020204" pitchFamily="34" charset="-122"/>
                <a:cs typeface="+mn-ea"/>
                <a:sym typeface="Georgia" panose="02040502050405020303" pitchFamily="18" charset="0"/>
                <a:hlinkClick r:id="rId7"/>
              </a:rPr>
              <a:t>1902.05556</a:t>
            </a:r>
            <a:r>
              <a:rPr lang="en-US" b="0" i="0" dirty="0">
                <a:effectLst/>
                <a:ea typeface="Microsoft YaHei" panose="020B0503020204020204" pitchFamily="34" charset="-122"/>
                <a:cs typeface="+mn-ea"/>
                <a:sym typeface="Georgia" panose="02040502050405020303" pitchFamily="18" charset="0"/>
              </a:rPr>
              <a:t>,+Abu-Ajamieh, M. Chen, </a:t>
            </a:r>
            <a:r>
              <a:rPr lang="en-US" b="0" i="0" u="none" strike="noStrike" dirty="0">
                <a:solidFill>
                  <a:srgbClr val="0050B3"/>
                </a:solidFill>
                <a:effectLst/>
                <a:ea typeface="Microsoft YaHei" panose="020B0503020204020204" pitchFamily="34" charset="-122"/>
                <a:cs typeface="+mn-ea"/>
                <a:sym typeface="Georgia" panose="02040502050405020303" pitchFamily="18" charset="0"/>
                <a:hlinkClick r:id="rId8"/>
              </a:rPr>
              <a:t>2009.11293</a:t>
            </a:r>
            <a:r>
              <a:rPr lang="en-US" b="0" i="0" dirty="0">
                <a:effectLst/>
                <a:ea typeface="Microsoft YaHei" panose="020B0503020204020204" pitchFamily="34" charset="-122"/>
                <a:cs typeface="+mn-ea"/>
                <a:sym typeface="Georgia" panose="02040502050405020303" pitchFamily="18" charset="0"/>
              </a:rPr>
              <a:t>; </a:t>
            </a:r>
            <a:r>
              <a:rPr lang="en-US" b="0" i="0" dirty="0" err="1">
                <a:effectLst/>
                <a:ea typeface="Microsoft YaHei" panose="020B0503020204020204" pitchFamily="34" charset="-122"/>
                <a:cs typeface="+mn-ea"/>
                <a:sym typeface="Georgia" panose="02040502050405020303" pitchFamily="18" charset="0"/>
              </a:rPr>
              <a:t>DiHiggs</a:t>
            </a:r>
            <a:r>
              <a:rPr lang="en-US" b="0" i="0" dirty="0">
                <a:effectLst/>
                <a:ea typeface="Microsoft YaHei" panose="020B0503020204020204" pitchFamily="34" charset="-122"/>
                <a:cs typeface="+mn-ea"/>
                <a:sym typeface="Georgia" panose="02040502050405020303" pitchFamily="18" charset="0"/>
              </a:rPr>
              <a:t> review </a:t>
            </a:r>
            <a:r>
              <a:rPr lang="en-US" b="0" i="0" u="none" strike="noStrike" dirty="0">
                <a:solidFill>
                  <a:srgbClr val="0050B3"/>
                </a:solidFill>
                <a:effectLst/>
                <a:hlinkClick r:id="rId9"/>
              </a:rPr>
              <a:t>1910.00012</a:t>
            </a:r>
            <a:endParaRPr lang="en-US" dirty="0">
              <a:ea typeface="Microsoft YaHei" panose="020B0503020204020204" pitchFamily="34" charset="-122"/>
              <a:cs typeface="+mn-ea"/>
              <a:sym typeface="Georgia" panose="02040502050405020303" pitchFamily="18" charset="0"/>
            </a:endParaRPr>
          </a:p>
        </p:txBody>
      </p:sp>
    </p:spTree>
    <p:extLst>
      <p:ext uri="{BB962C8B-B14F-4D97-AF65-F5344CB8AC3E}">
        <p14:creationId xmlns:p14="http://schemas.microsoft.com/office/powerpoint/2010/main" val="4193450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072FFC55-3934-432F-2A3C-DDCE33788663}"/>
              </a:ext>
            </a:extLst>
          </p:cNvPr>
          <p:cNvPicPr>
            <a:picLocks noChangeAspect="1"/>
          </p:cNvPicPr>
          <p:nvPr/>
        </p:nvPicPr>
        <p:blipFill>
          <a:blip r:embed="rId2"/>
          <a:stretch>
            <a:fillRect/>
          </a:stretch>
        </p:blipFill>
        <p:spPr>
          <a:xfrm>
            <a:off x="5915297" y="1350743"/>
            <a:ext cx="6193404" cy="4170523"/>
          </a:xfrm>
          <a:prstGeom prst="rect">
            <a:avLst/>
          </a:prstGeom>
        </p:spPr>
      </p:pic>
      <p:sp>
        <p:nvSpPr>
          <p:cNvPr id="2" name="Date Placeholder 1">
            <a:extLst>
              <a:ext uri="{FF2B5EF4-FFF2-40B4-BE49-F238E27FC236}">
                <a16:creationId xmlns:a16="http://schemas.microsoft.com/office/drawing/2014/main" id="{007705B8-C237-8A91-55CD-112EE20B4923}"/>
              </a:ext>
            </a:extLst>
          </p:cNvPr>
          <p:cNvSpPr>
            <a:spLocks noGrp="1"/>
          </p:cNvSpPr>
          <p:nvPr>
            <p:ph type="dt" sz="half" idx="10"/>
          </p:nvPr>
        </p:nvSpPr>
        <p:spPr/>
        <p:txBody>
          <a:bodyPr/>
          <a:lstStyle/>
          <a:p>
            <a:r>
              <a:rPr lang="en-US" altLang="zh-CN"/>
              <a:t>05/30/2022</a:t>
            </a:r>
            <a:endParaRPr lang="zh-CN" altLang="en-US" dirty="0"/>
          </a:p>
        </p:txBody>
      </p:sp>
      <p:sp>
        <p:nvSpPr>
          <p:cNvPr id="3" name="Footer Placeholder 2">
            <a:extLst>
              <a:ext uri="{FF2B5EF4-FFF2-40B4-BE49-F238E27FC236}">
                <a16:creationId xmlns:a16="http://schemas.microsoft.com/office/drawing/2014/main" id="{125A353D-3BE9-661F-B9B3-7CF4CC5A1315}"/>
              </a:ext>
            </a:extLst>
          </p:cNvPr>
          <p:cNvSpPr>
            <a:spLocks noGrp="1"/>
          </p:cNvSpPr>
          <p:nvPr>
            <p:ph type="ftr" sz="quarter" idx="11"/>
          </p:nvPr>
        </p:nvSpPr>
        <p:spPr/>
        <p:txBody>
          <a:bodyPr/>
          <a:lstStyle/>
          <a:p>
            <a:r>
              <a:rPr lang="en-US" altLang="zh-CN"/>
              <a:t>Future Colliders                       Zhen Liu                              Marcela Carlos Fest</a:t>
            </a:r>
            <a:endParaRPr lang="zh-CN" altLang="en-US" dirty="0"/>
          </a:p>
        </p:txBody>
      </p:sp>
      <p:sp>
        <p:nvSpPr>
          <p:cNvPr id="4" name="Slide Number Placeholder 3">
            <a:extLst>
              <a:ext uri="{FF2B5EF4-FFF2-40B4-BE49-F238E27FC236}">
                <a16:creationId xmlns:a16="http://schemas.microsoft.com/office/drawing/2014/main" id="{AAFEFACE-DF50-5989-CDB9-3892EE3B8F60}"/>
              </a:ext>
            </a:extLst>
          </p:cNvPr>
          <p:cNvSpPr>
            <a:spLocks noGrp="1"/>
          </p:cNvSpPr>
          <p:nvPr>
            <p:ph type="sldNum" sz="quarter" idx="12"/>
          </p:nvPr>
        </p:nvSpPr>
        <p:spPr/>
        <p:txBody>
          <a:bodyPr/>
          <a:lstStyle/>
          <a:p>
            <a:fld id="{5DD3DB80-B894-403A-B48E-6FDC1A72010E}" type="slidenum">
              <a:rPr lang="zh-CN" altLang="en-US" smtClean="0"/>
              <a:pPr/>
              <a:t>24</a:t>
            </a:fld>
            <a:endParaRPr lang="zh-CN" altLang="en-US" dirty="0"/>
          </a:p>
        </p:txBody>
      </p:sp>
      <p:sp>
        <p:nvSpPr>
          <p:cNvPr id="5" name="Title 4">
            <a:extLst>
              <a:ext uri="{FF2B5EF4-FFF2-40B4-BE49-F238E27FC236}">
                <a16:creationId xmlns:a16="http://schemas.microsoft.com/office/drawing/2014/main" id="{0FC50C78-7AC2-9A87-09D5-FCF2109B4C64}"/>
              </a:ext>
            </a:extLst>
          </p:cNvPr>
          <p:cNvSpPr>
            <a:spLocks noGrp="1"/>
          </p:cNvSpPr>
          <p:nvPr>
            <p:ph type="title"/>
          </p:nvPr>
        </p:nvSpPr>
        <p:spPr/>
        <p:txBody>
          <a:bodyPr/>
          <a:lstStyle/>
          <a:p>
            <a:r>
              <a:rPr lang="en-US" dirty="0">
                <a:latin typeface="Georgia" panose="02040502050405020303" pitchFamily="18" charset="0"/>
                <a:ea typeface="Microsoft YaHei" panose="020B0503020204020204" pitchFamily="34" charset="-122"/>
                <a:cs typeface="+mn-ea"/>
                <a:sym typeface="Georgia" panose="02040502050405020303" pitchFamily="18" charset="0"/>
              </a:rPr>
              <a:t>Top Yukawa from interference</a:t>
            </a:r>
            <a:endParaRPr lang="en-US" dirty="0"/>
          </a:p>
        </p:txBody>
      </p:sp>
      <p:pic>
        <p:nvPicPr>
          <p:cNvPr id="10" name="Content Placeholder 9">
            <a:extLst>
              <a:ext uri="{FF2B5EF4-FFF2-40B4-BE49-F238E27FC236}">
                <a16:creationId xmlns:a16="http://schemas.microsoft.com/office/drawing/2014/main" id="{D4BBD34B-CF32-AAE5-6E41-A716B8ADD762}"/>
              </a:ext>
            </a:extLst>
          </p:cNvPr>
          <p:cNvPicPr>
            <a:picLocks noGrp="1" noChangeAspect="1"/>
          </p:cNvPicPr>
          <p:nvPr>
            <p:ph sz="quarter" idx="13"/>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20099" y="1178032"/>
            <a:ext cx="6075106" cy="4232450"/>
          </a:xfrm>
        </p:spPr>
      </p:pic>
      <p:pic>
        <p:nvPicPr>
          <p:cNvPr id="8" name="Picture 7">
            <a:extLst>
              <a:ext uri="{FF2B5EF4-FFF2-40B4-BE49-F238E27FC236}">
                <a16:creationId xmlns:a16="http://schemas.microsoft.com/office/drawing/2014/main" id="{06B8CC42-FDDB-844F-ED2D-50B7611FD2BD}"/>
              </a:ext>
            </a:extLst>
          </p:cNvPr>
          <p:cNvPicPr>
            <a:picLocks noChangeAspect="1"/>
          </p:cNvPicPr>
          <p:nvPr/>
        </p:nvPicPr>
        <p:blipFill>
          <a:blip r:embed="rId5"/>
          <a:stretch>
            <a:fillRect/>
          </a:stretch>
        </p:blipFill>
        <p:spPr>
          <a:xfrm>
            <a:off x="4333818" y="1815521"/>
            <a:ext cx="7858182" cy="3848128"/>
          </a:xfrm>
          <a:prstGeom prst="rect">
            <a:avLst/>
          </a:prstGeom>
        </p:spPr>
      </p:pic>
      <p:pic>
        <p:nvPicPr>
          <p:cNvPr id="12" name="Picture 11">
            <a:extLst>
              <a:ext uri="{FF2B5EF4-FFF2-40B4-BE49-F238E27FC236}">
                <a16:creationId xmlns:a16="http://schemas.microsoft.com/office/drawing/2014/main" id="{C4DFD4C8-F62A-9760-4F98-70782C7AE0D8}"/>
              </a:ext>
            </a:extLst>
          </p:cNvPr>
          <p:cNvPicPr>
            <a:picLocks noChangeAspect="1"/>
          </p:cNvPicPr>
          <p:nvPr/>
        </p:nvPicPr>
        <p:blipFill>
          <a:blip r:embed="rId6"/>
          <a:stretch>
            <a:fillRect/>
          </a:stretch>
        </p:blipFill>
        <p:spPr>
          <a:xfrm>
            <a:off x="5407806" y="5654221"/>
            <a:ext cx="5632175" cy="691375"/>
          </a:xfrm>
          <a:prstGeom prst="rect">
            <a:avLst/>
          </a:prstGeom>
        </p:spPr>
      </p:pic>
      <p:pic>
        <p:nvPicPr>
          <p:cNvPr id="7" name="Picture 6">
            <a:extLst>
              <a:ext uri="{FF2B5EF4-FFF2-40B4-BE49-F238E27FC236}">
                <a16:creationId xmlns:a16="http://schemas.microsoft.com/office/drawing/2014/main" id="{CF2866BA-FBB9-5808-0884-B09F5693C4E1}"/>
              </a:ext>
            </a:extLst>
          </p:cNvPr>
          <p:cNvPicPr>
            <a:picLocks noChangeAspect="1"/>
          </p:cNvPicPr>
          <p:nvPr/>
        </p:nvPicPr>
        <p:blipFill>
          <a:blip r:embed="rId7">
            <a:biLevel thresh="25000"/>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rcRect/>
          <a:stretch/>
        </p:blipFill>
        <p:spPr>
          <a:xfrm>
            <a:off x="6559826" y="122487"/>
            <a:ext cx="5632174" cy="1530346"/>
          </a:xfrm>
          <a:prstGeom prst="rect">
            <a:avLst/>
          </a:prstGeom>
        </p:spPr>
      </p:pic>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DE9F69DF-4E62-12EB-41CD-ACE7805315F3}"/>
                  </a:ext>
                </a:extLst>
              </p:cNvPr>
              <p:cNvSpPr txBox="1"/>
              <p:nvPr/>
            </p:nvSpPr>
            <p:spPr>
              <a:xfrm>
                <a:off x="669924" y="5538056"/>
                <a:ext cx="4868141" cy="738664"/>
              </a:xfrm>
              <a:prstGeom prst="rect">
                <a:avLst/>
              </a:prstGeom>
              <a:noFill/>
            </p:spPr>
            <p:txBody>
              <a:bodyPr wrap="square" rtlCol="0">
                <a:spAutoFit/>
              </a:bodyPr>
              <a:lstStyle/>
              <a:p>
                <a:r>
                  <a:rPr lang="en-US" sz="1400" dirty="0">
                    <a:latin typeface="Georgia" panose="02040502050405020303" pitchFamily="18" charset="0"/>
                    <a:ea typeface="Microsoft YaHei" panose="020B0503020204020204" pitchFamily="34" charset="-122"/>
                    <a:cs typeface="+mn-ea"/>
                    <a:sym typeface="Georgia" panose="02040502050405020303" pitchFamily="18" charset="0"/>
                  </a:rPr>
                  <a:t> </a:t>
                </a:r>
                <a14:m>
                  <m:oMath xmlns:m="http://schemas.openxmlformats.org/officeDocument/2006/math">
                    <m:r>
                      <a:rPr lang="en-US" sz="1400" i="1" dirty="0" smtClean="0">
                        <a:latin typeface="Cambria Math" panose="02040503050406030204" pitchFamily="18" charset="0"/>
                        <a:ea typeface="Microsoft YaHei" panose="020B0503020204020204" pitchFamily="34" charset="-122"/>
                        <a:cs typeface="+mn-ea"/>
                        <a:sym typeface="Georgia" panose="02040502050405020303" pitchFamily="18" charset="0"/>
                      </a:rPr>
                      <m:t>𝑡</m:t>
                    </m:r>
                    <m:acc>
                      <m:accPr>
                        <m:chr m:val="̅"/>
                        <m:ctrlPr>
                          <a:rPr lang="en-US" sz="1400" b="0" i="1" dirty="0" smtClean="0">
                            <a:latin typeface="Cambria Math" panose="02040503050406030204" pitchFamily="18" charset="0"/>
                            <a:ea typeface="Microsoft YaHei" panose="020B0503020204020204" pitchFamily="34" charset="-122"/>
                            <a:cs typeface="+mn-ea"/>
                            <a:sym typeface="Georgia" panose="02040502050405020303" pitchFamily="18" charset="0"/>
                          </a:rPr>
                        </m:ctrlPr>
                      </m:accPr>
                      <m:e>
                        <m:r>
                          <a:rPr lang="en-US" sz="1400" i="1" dirty="0" smtClean="0">
                            <a:latin typeface="Cambria Math" panose="02040503050406030204" pitchFamily="18" charset="0"/>
                            <a:ea typeface="Microsoft YaHei" panose="020B0503020204020204" pitchFamily="34" charset="-122"/>
                            <a:cs typeface="+mn-ea"/>
                            <a:sym typeface="Georgia" panose="02040502050405020303" pitchFamily="18" charset="0"/>
                          </a:rPr>
                          <m:t>𝑡</m:t>
                        </m:r>
                      </m:e>
                    </m:acc>
                    <m:r>
                      <a:rPr lang="en-US" sz="1400" i="1" dirty="0" smtClean="0">
                        <a:latin typeface="Cambria Math" panose="02040503050406030204" pitchFamily="18" charset="0"/>
                        <a:ea typeface="Microsoft YaHei" panose="020B0503020204020204" pitchFamily="34" charset="-122"/>
                        <a:cs typeface="+mn-ea"/>
                        <a:sym typeface="Georgia" panose="02040502050405020303" pitchFamily="18" charset="0"/>
                      </a:rPr>
                      <m:t> </m:t>
                    </m:r>
                  </m:oMath>
                </a14:m>
                <a:r>
                  <a:rPr lang="en-US" sz="1400" dirty="0">
                    <a:latin typeface="Georgia" panose="02040502050405020303" pitchFamily="18" charset="0"/>
                    <a:ea typeface="Microsoft YaHei" panose="020B0503020204020204" pitchFamily="34" charset="-122"/>
                    <a:cs typeface="+mn-ea"/>
                    <a:sym typeface="Georgia" panose="02040502050405020303" pitchFamily="18" charset="0"/>
                  </a:rPr>
                  <a:t>dominated by WW-fusion. The </a:t>
                </a:r>
                <a14:m>
                  <m:oMath xmlns:m="http://schemas.openxmlformats.org/officeDocument/2006/math">
                    <m:sSub>
                      <m:sSubPr>
                        <m:ctrlPr>
                          <a:rPr lang="en-US" sz="1400" b="0" i="1" dirty="0" smtClean="0">
                            <a:latin typeface="Cambria Math" panose="02040503050406030204" pitchFamily="18" charset="0"/>
                            <a:ea typeface="Microsoft YaHei" panose="020B0503020204020204" pitchFamily="34" charset="-122"/>
                            <a:cs typeface="+mn-ea"/>
                            <a:sym typeface="Georgia" panose="02040502050405020303" pitchFamily="18" charset="0"/>
                          </a:rPr>
                        </m:ctrlPr>
                      </m:sSubPr>
                      <m:e>
                        <m:r>
                          <a:rPr lang="en-US" sz="1400" i="1" dirty="0" smtClean="0">
                            <a:latin typeface="Cambria Math" panose="02040503050406030204" pitchFamily="18" charset="0"/>
                            <a:ea typeface="Microsoft YaHei" panose="020B0503020204020204" pitchFamily="34" charset="-122"/>
                            <a:cs typeface="+mn-ea"/>
                            <a:sym typeface="Georgia" panose="02040502050405020303" pitchFamily="18" charset="0"/>
                          </a:rPr>
                          <m:t>𝑊</m:t>
                        </m:r>
                      </m:e>
                      <m:sub>
                        <m:r>
                          <a:rPr lang="en-US" sz="1400" i="1" dirty="0" smtClean="0">
                            <a:latin typeface="Cambria Math" panose="02040503050406030204" pitchFamily="18" charset="0"/>
                            <a:ea typeface="Microsoft YaHei" panose="020B0503020204020204" pitchFamily="34" charset="-122"/>
                            <a:cs typeface="+mn-ea"/>
                            <a:sym typeface="Georgia" panose="02040502050405020303" pitchFamily="18" charset="0"/>
                          </a:rPr>
                          <m:t>𝐿</m:t>
                        </m:r>
                      </m:sub>
                    </m:sSub>
                    <m:sSub>
                      <m:sSubPr>
                        <m:ctrlPr>
                          <a:rPr lang="en-US" sz="1400" b="0" i="1" dirty="0" smtClean="0">
                            <a:latin typeface="Cambria Math" panose="02040503050406030204" pitchFamily="18" charset="0"/>
                            <a:ea typeface="Microsoft YaHei" panose="020B0503020204020204" pitchFamily="34" charset="-122"/>
                            <a:cs typeface="+mn-ea"/>
                            <a:sym typeface="Georgia" panose="02040502050405020303" pitchFamily="18" charset="0"/>
                          </a:rPr>
                        </m:ctrlPr>
                      </m:sSubPr>
                      <m:e>
                        <m:r>
                          <a:rPr lang="en-US" sz="1400" i="1" dirty="0" smtClean="0">
                            <a:latin typeface="Cambria Math" panose="02040503050406030204" pitchFamily="18" charset="0"/>
                            <a:ea typeface="Microsoft YaHei" panose="020B0503020204020204" pitchFamily="34" charset="-122"/>
                            <a:cs typeface="+mn-ea"/>
                            <a:sym typeface="Georgia" panose="02040502050405020303" pitchFamily="18" charset="0"/>
                          </a:rPr>
                          <m:t>𝑊</m:t>
                        </m:r>
                      </m:e>
                      <m:sub>
                        <m:r>
                          <a:rPr lang="en-US" sz="1400" i="1" dirty="0" smtClean="0">
                            <a:latin typeface="Cambria Math" panose="02040503050406030204" pitchFamily="18" charset="0"/>
                            <a:ea typeface="Microsoft YaHei" panose="020B0503020204020204" pitchFamily="34" charset="-122"/>
                            <a:cs typeface="+mn-ea"/>
                            <a:sym typeface="Georgia" panose="02040502050405020303" pitchFamily="18" charset="0"/>
                          </a:rPr>
                          <m:t>𝐿</m:t>
                        </m:r>
                      </m:sub>
                    </m:sSub>
                  </m:oMath>
                </a14:m>
                <a:r>
                  <a:rPr lang="en-US" sz="1400" dirty="0">
                    <a:latin typeface="Georgia" panose="02040502050405020303" pitchFamily="18" charset="0"/>
                    <a:ea typeface="Microsoft YaHei" panose="020B0503020204020204" pitchFamily="34" charset="-122"/>
                    <a:cs typeface="+mn-ea"/>
                    <a:sym typeface="Georgia" panose="02040502050405020303" pitchFamily="18" charset="0"/>
                  </a:rPr>
                  <a:t> contribution is large and sensitive to Higgs Yukawa deviations. </a:t>
                </a:r>
              </a:p>
              <a:p>
                <a:r>
                  <a:rPr lang="en-US" sz="1400" dirty="0">
                    <a:latin typeface="Georgia" panose="02040502050405020303" pitchFamily="18" charset="0"/>
                    <a:ea typeface="Microsoft YaHei" panose="020B0503020204020204" pitchFamily="34" charset="-122"/>
                    <a:cs typeface="+mn-ea"/>
                    <a:sym typeface="Georgia" panose="02040502050405020303" pitchFamily="18" charset="0"/>
                  </a:rPr>
                  <a:t>Higgs unitarize the </a:t>
                </a:r>
                <a14:m>
                  <m:oMath xmlns:m="http://schemas.openxmlformats.org/officeDocument/2006/math">
                    <m:sSub>
                      <m:sSubPr>
                        <m:ctrlPr>
                          <a:rPr lang="en-US" sz="1400" b="0" i="1" dirty="0" smtClean="0">
                            <a:latin typeface="Cambria Math" panose="02040503050406030204" pitchFamily="18" charset="0"/>
                            <a:ea typeface="Microsoft YaHei" panose="020B0503020204020204" pitchFamily="34" charset="-122"/>
                            <a:cs typeface="+mn-ea"/>
                            <a:sym typeface="Georgia" panose="02040502050405020303" pitchFamily="18" charset="0"/>
                          </a:rPr>
                        </m:ctrlPr>
                      </m:sSubPr>
                      <m:e>
                        <m:r>
                          <a:rPr lang="en-US" sz="1400" i="1" dirty="0" smtClean="0">
                            <a:latin typeface="Cambria Math" panose="02040503050406030204" pitchFamily="18" charset="0"/>
                            <a:ea typeface="Microsoft YaHei" panose="020B0503020204020204" pitchFamily="34" charset="-122"/>
                            <a:cs typeface="+mn-ea"/>
                            <a:sym typeface="Georgia" panose="02040502050405020303" pitchFamily="18" charset="0"/>
                          </a:rPr>
                          <m:t>𝑊</m:t>
                        </m:r>
                      </m:e>
                      <m:sub>
                        <m:r>
                          <a:rPr lang="en-US" sz="1400" i="1" dirty="0" smtClean="0">
                            <a:latin typeface="Cambria Math" panose="02040503050406030204" pitchFamily="18" charset="0"/>
                            <a:ea typeface="Microsoft YaHei" panose="020B0503020204020204" pitchFamily="34" charset="-122"/>
                            <a:cs typeface="+mn-ea"/>
                            <a:sym typeface="Georgia" panose="02040502050405020303" pitchFamily="18" charset="0"/>
                          </a:rPr>
                          <m:t>𝐿</m:t>
                        </m:r>
                      </m:sub>
                    </m:sSub>
                    <m:sSub>
                      <m:sSubPr>
                        <m:ctrlPr>
                          <a:rPr lang="en-US" sz="1400" b="0" i="1" dirty="0" smtClean="0">
                            <a:latin typeface="Cambria Math" panose="02040503050406030204" pitchFamily="18" charset="0"/>
                            <a:ea typeface="Microsoft YaHei" panose="020B0503020204020204" pitchFamily="34" charset="-122"/>
                            <a:cs typeface="+mn-ea"/>
                            <a:sym typeface="Georgia" panose="02040502050405020303" pitchFamily="18" charset="0"/>
                          </a:rPr>
                        </m:ctrlPr>
                      </m:sSubPr>
                      <m:e>
                        <m:r>
                          <a:rPr lang="en-US" sz="1400" b="0" i="1" dirty="0" smtClean="0">
                            <a:latin typeface="Cambria Math" panose="02040503050406030204" pitchFamily="18" charset="0"/>
                            <a:ea typeface="Microsoft YaHei" panose="020B0503020204020204" pitchFamily="34" charset="-122"/>
                            <a:cs typeface="+mn-ea"/>
                            <a:sym typeface="Georgia" panose="02040502050405020303" pitchFamily="18" charset="0"/>
                          </a:rPr>
                          <m:t>𝑊</m:t>
                        </m:r>
                      </m:e>
                      <m:sub>
                        <m:r>
                          <a:rPr lang="en-US" sz="1400" b="0" i="1" dirty="0" smtClean="0">
                            <a:latin typeface="Cambria Math" panose="02040503050406030204" pitchFamily="18" charset="0"/>
                            <a:ea typeface="Microsoft YaHei" panose="020B0503020204020204" pitchFamily="34" charset="-122"/>
                            <a:cs typeface="+mn-ea"/>
                            <a:sym typeface="Georgia" panose="02040502050405020303" pitchFamily="18" charset="0"/>
                          </a:rPr>
                          <m:t>𝐿</m:t>
                        </m:r>
                      </m:sub>
                    </m:sSub>
                    <m:r>
                      <a:rPr lang="en-US" sz="1400" b="0" i="1" dirty="0" smtClean="0">
                        <a:latin typeface="Cambria Math" panose="02040503050406030204" pitchFamily="18" charset="0"/>
                        <a:ea typeface="Microsoft YaHei" panose="020B0503020204020204" pitchFamily="34" charset="-122"/>
                        <a:cs typeface="+mn-ea"/>
                        <a:sym typeface="Georgia" panose="02040502050405020303" pitchFamily="18" charset="0"/>
                      </a:rPr>
                      <m:t>→</m:t>
                    </m:r>
                    <m:r>
                      <a:rPr lang="en-US" sz="1400" i="1" dirty="0" smtClean="0">
                        <a:latin typeface="Cambria Math" panose="02040503050406030204" pitchFamily="18" charset="0"/>
                        <a:ea typeface="Microsoft YaHei" panose="020B0503020204020204" pitchFamily="34" charset="-122"/>
                        <a:cs typeface="+mn-ea"/>
                        <a:sym typeface="Georgia" panose="02040502050405020303" pitchFamily="18" charset="0"/>
                      </a:rPr>
                      <m:t> </m:t>
                    </m:r>
                    <m:r>
                      <a:rPr lang="en-US" sz="1400" i="1" dirty="0" smtClean="0">
                        <a:latin typeface="Cambria Math" panose="02040503050406030204" pitchFamily="18" charset="0"/>
                        <a:ea typeface="Microsoft YaHei" panose="020B0503020204020204" pitchFamily="34" charset="-122"/>
                        <a:cs typeface="+mn-ea"/>
                        <a:sym typeface="Georgia" panose="02040502050405020303" pitchFamily="18" charset="0"/>
                      </a:rPr>
                      <m:t>𝑡</m:t>
                    </m:r>
                    <m:acc>
                      <m:accPr>
                        <m:chr m:val="̅"/>
                        <m:ctrlPr>
                          <a:rPr lang="en-US" sz="1400" b="0" i="1" dirty="0" smtClean="0">
                            <a:latin typeface="Cambria Math" panose="02040503050406030204" pitchFamily="18" charset="0"/>
                            <a:ea typeface="Microsoft YaHei" panose="020B0503020204020204" pitchFamily="34" charset="-122"/>
                            <a:cs typeface="+mn-ea"/>
                            <a:sym typeface="Georgia" panose="02040502050405020303" pitchFamily="18" charset="0"/>
                          </a:rPr>
                        </m:ctrlPr>
                      </m:accPr>
                      <m:e>
                        <m:r>
                          <a:rPr lang="en-US" sz="1400" i="1" dirty="0" smtClean="0">
                            <a:latin typeface="Cambria Math" panose="02040503050406030204" pitchFamily="18" charset="0"/>
                            <a:ea typeface="Microsoft YaHei" panose="020B0503020204020204" pitchFamily="34" charset="-122"/>
                            <a:cs typeface="+mn-ea"/>
                            <a:sym typeface="Georgia" panose="02040502050405020303" pitchFamily="18" charset="0"/>
                          </a:rPr>
                          <m:t>𝑡</m:t>
                        </m:r>
                      </m:e>
                    </m:acc>
                    <m:r>
                      <a:rPr lang="en-US" sz="1400" i="1" dirty="0" smtClean="0">
                        <a:latin typeface="Cambria Math" panose="02040503050406030204" pitchFamily="18" charset="0"/>
                        <a:ea typeface="Microsoft YaHei" panose="020B0503020204020204" pitchFamily="34" charset="-122"/>
                        <a:cs typeface="+mn-ea"/>
                        <a:sym typeface="Georgia" panose="02040502050405020303" pitchFamily="18" charset="0"/>
                      </a:rPr>
                      <m:t> </m:t>
                    </m:r>
                  </m:oMath>
                </a14:m>
                <a:r>
                  <a:rPr lang="en-US" sz="1400" dirty="0">
                    <a:latin typeface="Georgia" panose="02040502050405020303" pitchFamily="18" charset="0"/>
                    <a:ea typeface="Microsoft YaHei" panose="020B0503020204020204" pitchFamily="34" charset="-122"/>
                    <a:cs typeface="+mn-ea"/>
                    <a:sym typeface="Georgia" panose="02040502050405020303" pitchFamily="18" charset="0"/>
                  </a:rPr>
                  <a:t> to be </a:t>
                </a:r>
                <a14:m>
                  <m:oMath xmlns:m="http://schemas.openxmlformats.org/officeDocument/2006/math">
                    <m:r>
                      <a:rPr lang="en-US" sz="1400" b="0" i="0" smtClean="0">
                        <a:latin typeface="Cambria Math" panose="02040503050406030204" pitchFamily="18" charset="0"/>
                        <a:ea typeface="Microsoft YaHei" panose="020B0503020204020204" pitchFamily="34" charset="-122"/>
                        <a:cs typeface="+mn-ea"/>
                        <a:sym typeface="Georgia" panose="02040502050405020303" pitchFamily="18" charset="0"/>
                      </a:rPr>
                      <m:t> </m:t>
                    </m:r>
                    <m:func>
                      <m:funcPr>
                        <m:ctrlPr>
                          <a:rPr lang="en-US" sz="1400" b="0" i="1" smtClean="0">
                            <a:latin typeface="Cambria Math" panose="02040503050406030204" pitchFamily="18" charset="0"/>
                            <a:ea typeface="Microsoft YaHei" panose="020B0503020204020204" pitchFamily="34" charset="-122"/>
                            <a:cs typeface="+mn-ea"/>
                            <a:sym typeface="Georgia" panose="02040502050405020303" pitchFamily="18" charset="0"/>
                          </a:rPr>
                        </m:ctrlPr>
                      </m:funcPr>
                      <m:fName>
                        <m:r>
                          <m:rPr>
                            <m:sty m:val="p"/>
                          </m:rPr>
                          <a:rPr lang="en-US" sz="1400" b="0" i="0" smtClean="0">
                            <a:latin typeface="Cambria Math" panose="02040503050406030204" pitchFamily="18" charset="0"/>
                            <a:ea typeface="Microsoft YaHei" panose="020B0503020204020204" pitchFamily="34" charset="-122"/>
                            <a:cs typeface="+mn-ea"/>
                            <a:sym typeface="Georgia" panose="02040502050405020303" pitchFamily="18" charset="0"/>
                          </a:rPr>
                          <m:t>log</m:t>
                        </m:r>
                      </m:fName>
                      <m:e>
                        <m:acc>
                          <m:accPr>
                            <m:chr m:val="̂"/>
                            <m:ctrlPr>
                              <a:rPr lang="en-US" sz="1400" b="0" i="1" smtClean="0">
                                <a:latin typeface="Cambria Math" panose="02040503050406030204" pitchFamily="18" charset="0"/>
                                <a:ea typeface="Microsoft YaHei" panose="020B0503020204020204" pitchFamily="34" charset="-122"/>
                                <a:cs typeface="+mn-ea"/>
                                <a:sym typeface="Georgia" panose="02040502050405020303" pitchFamily="18" charset="0"/>
                              </a:rPr>
                            </m:ctrlPr>
                          </m:accPr>
                          <m:e>
                            <m:r>
                              <a:rPr lang="en-US" sz="1400" b="0" i="1" smtClean="0">
                                <a:latin typeface="Cambria Math" panose="02040503050406030204" pitchFamily="18" charset="0"/>
                                <a:ea typeface="Microsoft YaHei" panose="020B0503020204020204" pitchFamily="34" charset="-122"/>
                                <a:cs typeface="+mn-ea"/>
                                <a:sym typeface="Georgia" panose="02040502050405020303" pitchFamily="18" charset="0"/>
                              </a:rPr>
                              <m:t>𝑠</m:t>
                            </m:r>
                          </m:e>
                        </m:acc>
                      </m:e>
                    </m:func>
                  </m:oMath>
                </a14:m>
                <a:r>
                  <a:rPr lang="en-US" sz="1400" dirty="0">
                    <a:latin typeface="Georgia" panose="02040502050405020303" pitchFamily="18" charset="0"/>
                    <a:ea typeface="Microsoft YaHei" panose="020B0503020204020204" pitchFamily="34" charset="-122"/>
                    <a:cs typeface="+mn-ea"/>
                    <a:sym typeface="Georgia" panose="02040502050405020303" pitchFamily="18" charset="0"/>
                  </a:rPr>
                  <a:t>.</a:t>
                </a:r>
              </a:p>
            </p:txBody>
          </p:sp>
        </mc:Choice>
        <mc:Fallback xmlns="">
          <p:sp>
            <p:nvSpPr>
              <p:cNvPr id="9" name="TextBox 8">
                <a:extLst>
                  <a:ext uri="{FF2B5EF4-FFF2-40B4-BE49-F238E27FC236}">
                    <a16:creationId xmlns:a16="http://schemas.microsoft.com/office/drawing/2014/main" id="{DE9F69DF-4E62-12EB-41CD-ACE7805315F3}"/>
                  </a:ext>
                </a:extLst>
              </p:cNvPr>
              <p:cNvSpPr txBox="1">
                <a:spLocks noRot="1" noChangeAspect="1" noMove="1" noResize="1" noEditPoints="1" noAdjustHandles="1" noChangeArrowheads="1" noChangeShapeType="1" noTextEdit="1"/>
              </p:cNvSpPr>
              <p:nvPr/>
            </p:nvSpPr>
            <p:spPr>
              <a:xfrm>
                <a:off x="669924" y="5538056"/>
                <a:ext cx="4868141" cy="738664"/>
              </a:xfrm>
              <a:prstGeom prst="rect">
                <a:avLst/>
              </a:prstGeom>
              <a:blipFill>
                <a:blip r:embed="rId9"/>
                <a:stretch>
                  <a:fillRect l="-376" t="-1639" b="-6557"/>
                </a:stretch>
              </a:blipFill>
            </p:spPr>
            <p:txBody>
              <a:bodyPr/>
              <a:lstStyle/>
              <a:p>
                <a:r>
                  <a:rPr lang="en-US">
                    <a:noFill/>
                  </a:rPr>
                  <a:t> </a:t>
                </a:r>
              </a:p>
            </p:txBody>
          </p:sp>
        </mc:Fallback>
      </mc:AlternateContent>
    </p:spTree>
    <p:extLst>
      <p:ext uri="{BB962C8B-B14F-4D97-AF65-F5344CB8AC3E}">
        <p14:creationId xmlns:p14="http://schemas.microsoft.com/office/powerpoint/2010/main" val="1099214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E69D1EE-A1A2-A904-14CB-EBC9E2D6E742}"/>
              </a:ext>
            </a:extLst>
          </p:cNvPr>
          <p:cNvSpPr>
            <a:spLocks noGrp="1"/>
          </p:cNvSpPr>
          <p:nvPr>
            <p:ph type="ctrTitle"/>
          </p:nvPr>
        </p:nvSpPr>
        <p:spPr>
          <a:xfrm>
            <a:off x="577095" y="1289248"/>
            <a:ext cx="2342169" cy="3595125"/>
          </a:xfrm>
        </p:spPr>
        <p:txBody>
          <a:bodyPr>
            <a:normAutofit/>
          </a:bodyPr>
          <a:lstStyle/>
          <a:p>
            <a:r>
              <a:rPr lang="en-US" dirty="0"/>
              <a:t>Call from the Dark Matter</a:t>
            </a:r>
          </a:p>
        </p:txBody>
      </p:sp>
      <p:pic>
        <p:nvPicPr>
          <p:cNvPr id="4098" name="Picture 2">
            <a:extLst>
              <a:ext uri="{FF2B5EF4-FFF2-40B4-BE49-F238E27FC236}">
                <a16:creationId xmlns:a16="http://schemas.microsoft.com/office/drawing/2014/main" id="{66D20B98-7A62-FF35-1C8C-3D47E7E7BA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01315" y="0"/>
            <a:ext cx="914717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80991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3BA28CDC-8169-48D8-A4B0-88FA6E902268}"/>
              </a:ext>
            </a:extLst>
          </p:cNvPr>
          <p:cNvSpPr>
            <a:spLocks noGrp="1"/>
          </p:cNvSpPr>
          <p:nvPr>
            <p:ph type="dt" sz="half" idx="10"/>
          </p:nvPr>
        </p:nvSpPr>
        <p:spPr/>
        <p:txBody>
          <a:bodyPr/>
          <a:lstStyle/>
          <a:p>
            <a:r>
              <a:rPr lang="en-US" altLang="zh-CN"/>
              <a:t>05/30/2022</a:t>
            </a:r>
            <a:endParaRPr lang="zh-CN" altLang="en-US" dirty="0"/>
          </a:p>
        </p:txBody>
      </p:sp>
      <p:sp>
        <p:nvSpPr>
          <p:cNvPr id="8" name="Footer Placeholder 7">
            <a:extLst>
              <a:ext uri="{FF2B5EF4-FFF2-40B4-BE49-F238E27FC236}">
                <a16:creationId xmlns:a16="http://schemas.microsoft.com/office/drawing/2014/main" id="{FF2FBB51-F905-4B4A-B146-C97AF8496DDE}"/>
              </a:ext>
            </a:extLst>
          </p:cNvPr>
          <p:cNvSpPr>
            <a:spLocks noGrp="1"/>
          </p:cNvSpPr>
          <p:nvPr>
            <p:ph type="ftr" sz="quarter" idx="11"/>
          </p:nvPr>
        </p:nvSpPr>
        <p:spPr/>
        <p:txBody>
          <a:bodyPr/>
          <a:lstStyle/>
          <a:p>
            <a:r>
              <a:rPr lang="en-US" altLang="zh-CN"/>
              <a:t>Future Colliders                       Zhen Liu                              Marcela Carlos Fest</a:t>
            </a:r>
            <a:endParaRPr lang="zh-CN" altLang="en-US" dirty="0"/>
          </a:p>
        </p:txBody>
      </p:sp>
      <p:sp>
        <p:nvSpPr>
          <p:cNvPr id="2" name="Slide Number Placeholder 1">
            <a:extLst>
              <a:ext uri="{FF2B5EF4-FFF2-40B4-BE49-F238E27FC236}">
                <a16:creationId xmlns:a16="http://schemas.microsoft.com/office/drawing/2014/main" id="{356B6D03-8F1E-4100-A1AC-2776ED9EDB79}"/>
              </a:ext>
            </a:extLst>
          </p:cNvPr>
          <p:cNvSpPr>
            <a:spLocks noGrp="1"/>
          </p:cNvSpPr>
          <p:nvPr>
            <p:ph type="sldNum" sz="quarter" idx="12"/>
          </p:nvPr>
        </p:nvSpPr>
        <p:spPr/>
        <p:txBody>
          <a:bodyPr/>
          <a:lstStyle/>
          <a:p>
            <a:fld id="{5DD3DB80-B894-403A-B48E-6FDC1A72010E}" type="slidenum">
              <a:rPr lang="zh-CN" altLang="en-US" smtClean="0"/>
              <a:pPr/>
              <a:t>26</a:t>
            </a:fld>
            <a:endParaRPr lang="zh-CN" altLang="en-US" dirty="0"/>
          </a:p>
        </p:txBody>
      </p:sp>
      <p:sp>
        <p:nvSpPr>
          <p:cNvPr id="3" name="Title 2">
            <a:extLst>
              <a:ext uri="{FF2B5EF4-FFF2-40B4-BE49-F238E27FC236}">
                <a16:creationId xmlns:a16="http://schemas.microsoft.com/office/drawing/2014/main" id="{717751BB-EA4D-41A6-ABCA-5031D07D08FF}"/>
              </a:ext>
            </a:extLst>
          </p:cNvPr>
          <p:cNvSpPr>
            <a:spLocks noGrp="1"/>
          </p:cNvSpPr>
          <p:nvPr>
            <p:ph type="title"/>
          </p:nvPr>
        </p:nvSpPr>
        <p:spPr/>
        <p:txBody>
          <a:bodyPr/>
          <a:lstStyle/>
          <a:p>
            <a:r>
              <a:rPr lang="en-US" dirty="0"/>
              <a:t>WIMP Dark Matter</a:t>
            </a:r>
          </a:p>
        </p:txBody>
      </p:sp>
      <p:sp>
        <p:nvSpPr>
          <p:cNvPr id="6" name="Content Placeholder 5">
            <a:extLst>
              <a:ext uri="{FF2B5EF4-FFF2-40B4-BE49-F238E27FC236}">
                <a16:creationId xmlns:a16="http://schemas.microsoft.com/office/drawing/2014/main" id="{62A7C198-74E4-484B-8F56-C5D0DA88B75C}"/>
              </a:ext>
            </a:extLst>
          </p:cNvPr>
          <p:cNvSpPr>
            <a:spLocks noGrp="1"/>
          </p:cNvSpPr>
          <p:nvPr>
            <p:ph sz="quarter" idx="13"/>
          </p:nvPr>
        </p:nvSpPr>
        <p:spPr>
          <a:xfrm>
            <a:off x="669926" y="1130299"/>
            <a:ext cx="6307014" cy="5006975"/>
          </a:xfrm>
        </p:spPr>
        <p:txBody>
          <a:bodyPr/>
          <a:lstStyle/>
          <a:p>
            <a:pPr marL="0" indent="0">
              <a:buNone/>
            </a:pPr>
            <a:r>
              <a:rPr lang="en-US" dirty="0"/>
              <a:t>Compelling, simple, predictive explanation for thermal, cold dark matter</a:t>
            </a:r>
          </a:p>
        </p:txBody>
      </p:sp>
      <p:pic>
        <p:nvPicPr>
          <p:cNvPr id="9" name="Picture 6" descr="Image result for bullet cluster">
            <a:extLst>
              <a:ext uri="{FF2B5EF4-FFF2-40B4-BE49-F238E27FC236}">
                <a16:creationId xmlns:a16="http://schemas.microsoft.com/office/drawing/2014/main" id="{6E111A79-7F06-4CD7-A085-A37A0170162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24" t="1656" b="2143"/>
          <a:stretch/>
        </p:blipFill>
        <p:spPr bwMode="auto">
          <a:xfrm>
            <a:off x="791308" y="2652346"/>
            <a:ext cx="4554906" cy="3027485"/>
          </a:xfrm>
          <a:prstGeom prst="rect">
            <a:avLst/>
          </a:prstGeom>
          <a:noFill/>
          <a:extLst>
            <a:ext uri="{909E8E84-426E-40DD-AFC4-6F175D3DCCD1}">
              <a14:hiddenFill xmlns:a14="http://schemas.microsoft.com/office/drawing/2010/main">
                <a:solidFill>
                  <a:srgbClr val="FFFFFF"/>
                </a:solidFill>
              </a14:hiddenFill>
            </a:ext>
          </a:extLst>
        </p:spPr>
      </p:pic>
      <p:pic>
        <p:nvPicPr>
          <p:cNvPr id="18434" name="Picture 2">
            <a:extLst>
              <a:ext uri="{FF2B5EF4-FFF2-40B4-BE49-F238E27FC236}">
                <a16:creationId xmlns:a16="http://schemas.microsoft.com/office/drawing/2014/main" id="{260C08C9-E785-43D8-864C-E15D3D2DB262}"/>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a:stretch/>
        </p:blipFill>
        <p:spPr bwMode="auto">
          <a:xfrm>
            <a:off x="6904197" y="27597"/>
            <a:ext cx="4234400" cy="4223077"/>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CACC71C1-6412-40CC-AA71-0BA1CC6F1BD5}"/>
                  </a:ext>
                </a:extLst>
              </p:cNvPr>
              <p:cNvSpPr txBox="1"/>
              <p:nvPr/>
            </p:nvSpPr>
            <p:spPr>
              <a:xfrm>
                <a:off x="6844812" y="4339799"/>
                <a:ext cx="4140688" cy="602601"/>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b="0" i="0" smtClean="0">
                          <a:latin typeface="Cambria Math" panose="02040503050406030204" pitchFamily="18" charset="0"/>
                        </a:rPr>
                        <m:t>Ω</m:t>
                      </m:r>
                      <m:sSup>
                        <m:sSupPr>
                          <m:ctrlPr>
                            <a:rPr lang="en-US" b="0" i="1" smtClean="0">
                              <a:latin typeface="Cambria Math" panose="02040503050406030204" pitchFamily="18" charset="0"/>
                            </a:rPr>
                          </m:ctrlPr>
                        </m:sSupPr>
                        <m:e>
                          <m:r>
                            <a:rPr lang="en-US" b="0" i="1" smtClean="0">
                              <a:latin typeface="Cambria Math" panose="02040503050406030204" pitchFamily="18" charset="0"/>
                            </a:rPr>
                            <m:t>h</m:t>
                          </m:r>
                        </m:e>
                        <m:sup>
                          <m:r>
                            <a:rPr lang="en-US" b="0" i="1" smtClean="0">
                              <a:latin typeface="Cambria Math" panose="02040503050406030204" pitchFamily="18" charset="0"/>
                            </a:rPr>
                            <m:t>2</m:t>
                          </m:r>
                        </m:sup>
                      </m:sSup>
                      <m:r>
                        <a:rPr lang="en-US" b="0" i="1" smtClean="0">
                          <a:latin typeface="Cambria Math" panose="02040503050406030204" pitchFamily="18" charset="0"/>
                        </a:rPr>
                        <m:t>≃0.1×</m:t>
                      </m:r>
                      <m:r>
                        <m:rPr>
                          <m:lit/>
                        </m:rP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2×</m:t>
                          </m:r>
                          <m:sSup>
                            <m:sSupPr>
                              <m:ctrlPr>
                                <a:rPr lang="en-US" b="0" i="1" smtClean="0">
                                  <a:latin typeface="Cambria Math" panose="02040503050406030204" pitchFamily="18" charset="0"/>
                                </a:rPr>
                              </m:ctrlPr>
                            </m:sSupPr>
                            <m:e>
                              <m:r>
                                <a:rPr lang="en-US" b="0" i="1" smtClean="0">
                                  <a:latin typeface="Cambria Math" panose="02040503050406030204" pitchFamily="18" charset="0"/>
                                </a:rPr>
                                <m:t>10</m:t>
                              </m:r>
                            </m:e>
                            <m:sup>
                              <m:r>
                                <a:rPr lang="en-US" b="0" i="1" smtClean="0">
                                  <a:latin typeface="Cambria Math" panose="02040503050406030204" pitchFamily="18" charset="0"/>
                                </a:rPr>
                                <m:t>−26</m:t>
                              </m:r>
                            </m:sup>
                          </m:sSup>
                          <m:r>
                            <m:rPr>
                              <m:sty m:val="p"/>
                            </m:rPr>
                            <a:rPr lang="en-US" b="0" i="0" smtClean="0">
                              <a:latin typeface="Cambria Math" panose="02040503050406030204" pitchFamily="18" charset="0"/>
                            </a:rPr>
                            <m:t>c</m:t>
                          </m:r>
                          <m:sSup>
                            <m:sSupPr>
                              <m:ctrlPr>
                                <a:rPr lang="en-US" b="0" i="1" smtClean="0">
                                  <a:latin typeface="Cambria Math" panose="02040503050406030204" pitchFamily="18" charset="0"/>
                                </a:rPr>
                              </m:ctrlPr>
                            </m:sSupPr>
                            <m:e>
                              <m:r>
                                <m:rPr>
                                  <m:sty m:val="p"/>
                                </m:rPr>
                                <a:rPr lang="en-US" b="0" i="0" smtClean="0">
                                  <a:latin typeface="Cambria Math" panose="02040503050406030204" pitchFamily="18" charset="0"/>
                                </a:rPr>
                                <m:t>m</m:t>
                              </m:r>
                            </m:e>
                            <m:sup>
                              <m:r>
                                <a:rPr lang="en-US" b="0" i="0" smtClean="0">
                                  <a:latin typeface="Cambria Math" panose="02040503050406030204" pitchFamily="18" charset="0"/>
                                </a:rPr>
                                <m:t>3</m:t>
                              </m:r>
                            </m:sup>
                          </m:sSup>
                          <m:r>
                            <a:rPr lang="en-US" b="0" i="0" smtClean="0">
                              <a:latin typeface="Cambria Math" panose="02040503050406030204" pitchFamily="18" charset="0"/>
                            </a:rPr>
                            <m:t>/</m:t>
                          </m:r>
                          <m:r>
                            <m:rPr>
                              <m:sty m:val="p"/>
                            </m:rPr>
                            <a:rPr lang="en-US" b="0" i="0" smtClean="0">
                              <a:latin typeface="Cambria Math" panose="02040503050406030204" pitchFamily="18" charset="0"/>
                            </a:rPr>
                            <m:t>sec</m:t>
                          </m:r>
                        </m:num>
                        <m:den>
                          <m:r>
                            <a:rPr lang="en-US" b="0" i="1" smtClean="0">
                              <a:latin typeface="Cambria Math" panose="02040503050406030204" pitchFamily="18" charset="0"/>
                            </a:rPr>
                            <m:t>&lt;</m:t>
                          </m:r>
                          <m:sSub>
                            <m:sSubPr>
                              <m:ctrlPr>
                                <a:rPr lang="en-US" i="1">
                                  <a:latin typeface="Cambria Math" panose="02040503050406030204" pitchFamily="18" charset="0"/>
                                </a:rPr>
                              </m:ctrlPr>
                            </m:sSubPr>
                            <m:e>
                              <m:r>
                                <a:rPr lang="en-US" i="1">
                                  <a:latin typeface="Cambria Math" panose="02040503050406030204" pitchFamily="18" charset="0"/>
                                </a:rPr>
                                <m:t>𝜎</m:t>
                              </m:r>
                            </m:e>
                            <m:sub>
                              <m:r>
                                <m:rPr>
                                  <m:sty m:val="p"/>
                                </m:rPr>
                                <a:rPr lang="en-US" i="0">
                                  <a:latin typeface="Cambria Math" panose="02040503050406030204" pitchFamily="18" charset="0"/>
                                </a:rPr>
                                <m:t>eff</m:t>
                              </m:r>
                            </m:sub>
                          </m:sSub>
                          <m:r>
                            <a:rPr lang="en-US" i="1">
                              <a:latin typeface="Cambria Math" panose="02040503050406030204" pitchFamily="18" charset="0"/>
                            </a:rPr>
                            <m:t>𝑣</m:t>
                          </m:r>
                          <m:sSub>
                            <m:sSubPr>
                              <m:ctrlPr>
                                <a:rPr lang="en-US" i="1">
                                  <a:latin typeface="Cambria Math" panose="02040503050406030204" pitchFamily="18" charset="0"/>
                                </a:rPr>
                              </m:ctrlPr>
                            </m:sSubPr>
                            <m:e>
                              <m:r>
                                <a:rPr lang="en-US" i="1">
                                  <a:latin typeface="Cambria Math" panose="02040503050406030204" pitchFamily="18" charset="0"/>
                                </a:rPr>
                                <m:t>&gt;</m:t>
                              </m:r>
                            </m:e>
                            <m:sub>
                              <m:r>
                                <m:rPr>
                                  <m:sty m:val="p"/>
                                </m:rPr>
                                <a:rPr lang="en-US" i="0">
                                  <a:latin typeface="Cambria Math" panose="02040503050406030204" pitchFamily="18" charset="0"/>
                                </a:rPr>
                                <m:t>freeze</m:t>
                              </m:r>
                              <m:r>
                                <a:rPr lang="en-US" b="0" i="0" smtClean="0">
                                  <a:latin typeface="Cambria Math" panose="02040503050406030204" pitchFamily="18" charset="0"/>
                                </a:rPr>
                                <m:t>−</m:t>
                              </m:r>
                              <m:r>
                                <m:rPr>
                                  <m:sty m:val="p"/>
                                </m:rPr>
                                <a:rPr lang="en-US" b="0" i="0" smtClean="0">
                                  <a:latin typeface="Cambria Math" panose="02040503050406030204" pitchFamily="18" charset="0"/>
                                </a:rPr>
                                <m:t>out</m:t>
                              </m:r>
                            </m:sub>
                          </m:sSub>
                        </m:den>
                      </m:f>
                      <m:r>
                        <m:rPr>
                          <m:lit/>
                        </m:rPr>
                        <a:rPr lang="en-US" b="0" i="1" smtClean="0">
                          <a:latin typeface="Cambria Math" panose="02040503050406030204" pitchFamily="18" charset="0"/>
                        </a:rPr>
                        <m:t>)</m:t>
                      </m:r>
                    </m:oMath>
                  </m:oMathPara>
                </a14:m>
                <a:endParaRPr lang="en-US" dirty="0"/>
              </a:p>
            </p:txBody>
          </p:sp>
        </mc:Choice>
        <mc:Fallback xmlns="">
          <p:sp>
            <p:nvSpPr>
              <p:cNvPr id="4" name="TextBox 3">
                <a:extLst>
                  <a:ext uri="{FF2B5EF4-FFF2-40B4-BE49-F238E27FC236}">
                    <a16:creationId xmlns:a16="http://schemas.microsoft.com/office/drawing/2014/main" id="{CACC71C1-6412-40CC-AA71-0BA1CC6F1BD5}"/>
                  </a:ext>
                </a:extLst>
              </p:cNvPr>
              <p:cNvSpPr txBox="1">
                <a:spLocks noRot="1" noChangeAspect="1" noMove="1" noResize="1" noEditPoints="1" noAdjustHandles="1" noChangeArrowheads="1" noChangeShapeType="1" noTextEdit="1"/>
              </p:cNvSpPr>
              <p:nvPr/>
            </p:nvSpPr>
            <p:spPr>
              <a:xfrm>
                <a:off x="6844812" y="4339799"/>
                <a:ext cx="4140688" cy="602601"/>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56A2FD9D-A396-4FB2-B6AB-FA40FB76A0D7}"/>
                  </a:ext>
                </a:extLst>
              </p:cNvPr>
              <p:cNvSpPr txBox="1"/>
              <p:nvPr/>
            </p:nvSpPr>
            <p:spPr>
              <a:xfrm>
                <a:off x="7556990" y="5139899"/>
                <a:ext cx="2590310" cy="65639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&lt;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𝜎</m:t>
                          </m:r>
                        </m:e>
                        <m:sub>
                          <m:r>
                            <m:rPr>
                              <m:sty m:val="p"/>
                            </m:rPr>
                            <a:rPr lang="en-US" b="0" i="0" smtClean="0">
                              <a:latin typeface="Cambria Math" panose="02040503050406030204" pitchFamily="18" charset="0"/>
                            </a:rPr>
                            <m:t>eff</m:t>
                          </m:r>
                        </m:sub>
                      </m:sSub>
                      <m:r>
                        <a:rPr lang="en-US" b="0" i="1" smtClean="0">
                          <a:latin typeface="Cambria Math" panose="02040503050406030204" pitchFamily="18" charset="0"/>
                        </a:rPr>
                        <m:t>𝑣</m:t>
                      </m:r>
                      <m:sSub>
                        <m:sSubPr>
                          <m:ctrlPr>
                            <a:rPr lang="en-US" b="0" i="1" smtClean="0">
                              <a:latin typeface="Cambria Math" panose="02040503050406030204" pitchFamily="18" charset="0"/>
                            </a:rPr>
                          </m:ctrlPr>
                        </m:sSubPr>
                        <m:e>
                          <m:r>
                            <a:rPr lang="en-US" b="0" i="1" smtClean="0">
                              <a:latin typeface="Cambria Math" panose="02040503050406030204" pitchFamily="18" charset="0"/>
                            </a:rPr>
                            <m:t>&gt;</m:t>
                          </m:r>
                        </m:e>
                        <m:sub>
                          <m:r>
                            <a:rPr lang="en-US" b="0" i="1" smtClean="0">
                              <a:latin typeface="Cambria Math" panose="02040503050406030204" pitchFamily="18" charset="0"/>
                            </a:rPr>
                            <m:t>𝜒</m:t>
                          </m:r>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𝜒</m:t>
                              </m:r>
                            </m:e>
                          </m:acc>
                          <m:r>
                            <a:rPr lang="en-US" b="0" i="1" smtClean="0">
                              <a:latin typeface="Cambria Math" panose="02040503050406030204" pitchFamily="18" charset="0"/>
                            </a:rPr>
                            <m:t>→</m:t>
                          </m:r>
                          <m:r>
                            <a:rPr lang="en-US" b="0" i="1" smtClean="0">
                              <a:latin typeface="Cambria Math" panose="02040503050406030204" pitchFamily="18" charset="0"/>
                            </a:rPr>
                            <m:t>𝑉𝑉</m:t>
                          </m:r>
                        </m:sub>
                      </m:sSub>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𝜋</m:t>
                          </m:r>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𝛼</m:t>
                              </m:r>
                            </m:e>
                            <m:sub>
                              <m:r>
                                <a:rPr lang="en-US" b="0" i="1" smtClean="0">
                                  <a:latin typeface="Cambria Math" panose="02040503050406030204" pitchFamily="18" charset="0"/>
                                </a:rPr>
                                <m:t>𝜒</m:t>
                              </m:r>
                            </m:sub>
                            <m:sup>
                              <m:r>
                                <a:rPr lang="en-US" b="0" i="1" smtClean="0">
                                  <a:latin typeface="Cambria Math" panose="02040503050406030204" pitchFamily="18" charset="0"/>
                                </a:rPr>
                                <m:t>2</m:t>
                              </m:r>
                            </m:sup>
                          </m:sSubSup>
                        </m:num>
                        <m:den>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𝑚</m:t>
                              </m:r>
                            </m:e>
                            <m:sub>
                              <m:r>
                                <a:rPr lang="en-US" b="0" i="1" smtClean="0">
                                  <a:latin typeface="Cambria Math" panose="02040503050406030204" pitchFamily="18" charset="0"/>
                                </a:rPr>
                                <m:t>𝜒</m:t>
                              </m:r>
                            </m:sub>
                            <m:sup>
                              <m:r>
                                <a:rPr lang="en-US" b="0" i="1" smtClean="0">
                                  <a:latin typeface="Cambria Math" panose="02040503050406030204" pitchFamily="18" charset="0"/>
                                </a:rPr>
                                <m:t>2</m:t>
                              </m:r>
                            </m:sup>
                          </m:sSubSup>
                        </m:den>
                      </m:f>
                    </m:oMath>
                  </m:oMathPara>
                </a14:m>
                <a:endParaRPr lang="en-US" dirty="0"/>
              </a:p>
            </p:txBody>
          </p:sp>
        </mc:Choice>
        <mc:Fallback xmlns="">
          <p:sp>
            <p:nvSpPr>
              <p:cNvPr id="11" name="TextBox 10">
                <a:extLst>
                  <a:ext uri="{FF2B5EF4-FFF2-40B4-BE49-F238E27FC236}">
                    <a16:creationId xmlns:a16="http://schemas.microsoft.com/office/drawing/2014/main" id="{56A2FD9D-A396-4FB2-B6AB-FA40FB76A0D7}"/>
                  </a:ext>
                </a:extLst>
              </p:cNvPr>
              <p:cNvSpPr txBox="1">
                <a:spLocks noRot="1" noChangeAspect="1" noMove="1" noResize="1" noEditPoints="1" noAdjustHandles="1" noChangeArrowheads="1" noChangeShapeType="1" noTextEdit="1"/>
              </p:cNvSpPr>
              <p:nvPr/>
            </p:nvSpPr>
            <p:spPr>
              <a:xfrm>
                <a:off x="7556990" y="5139899"/>
                <a:ext cx="2590310" cy="656398"/>
              </a:xfrm>
              <a:prstGeom prst="rect">
                <a:avLst/>
              </a:prstGeom>
              <a:blipFill>
                <a:blip r:embed="rId7"/>
                <a:stretch>
                  <a:fillRect/>
                </a:stretch>
              </a:blipFill>
            </p:spPr>
            <p:txBody>
              <a:bodyPr/>
              <a:lstStyle/>
              <a:p>
                <a:r>
                  <a:rPr lang="en-US">
                    <a:noFill/>
                  </a:rPr>
                  <a:t> </a:t>
                </a:r>
              </a:p>
            </p:txBody>
          </p:sp>
        </mc:Fallback>
      </mc:AlternateContent>
      <p:sp>
        <p:nvSpPr>
          <p:cNvPr id="5" name="TextBox 4">
            <a:extLst>
              <a:ext uri="{FF2B5EF4-FFF2-40B4-BE49-F238E27FC236}">
                <a16:creationId xmlns:a16="http://schemas.microsoft.com/office/drawing/2014/main" id="{CB2DC094-39E5-4A40-A3FC-6296609FA4F1}"/>
              </a:ext>
            </a:extLst>
          </p:cNvPr>
          <p:cNvSpPr txBox="1"/>
          <p:nvPr/>
        </p:nvSpPr>
        <p:spPr>
          <a:xfrm>
            <a:off x="7501794" y="5906219"/>
            <a:ext cx="3039206" cy="523220"/>
          </a:xfrm>
          <a:prstGeom prst="rect">
            <a:avLst/>
          </a:prstGeom>
          <a:noFill/>
        </p:spPr>
        <p:txBody>
          <a:bodyPr wrap="square" rtlCol="0">
            <a:spAutoFit/>
          </a:bodyPr>
          <a:lstStyle/>
          <a:p>
            <a:r>
              <a:rPr lang="en-US" sz="2800" dirty="0">
                <a:solidFill>
                  <a:schemeClr val="accent3"/>
                </a:solidFill>
              </a:rPr>
              <a:t>There is a scale…</a:t>
            </a:r>
          </a:p>
        </p:txBody>
      </p:sp>
    </p:spTree>
    <p:custDataLst>
      <p:tags r:id="rId1"/>
    </p:custDataLst>
    <p:extLst>
      <p:ext uri="{BB962C8B-B14F-4D97-AF65-F5344CB8AC3E}">
        <p14:creationId xmlns:p14="http://schemas.microsoft.com/office/powerpoint/2010/main" val="31922052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1B9358-5DCF-47B7-902D-582C1B38D219}"/>
              </a:ext>
            </a:extLst>
          </p:cNvPr>
          <p:cNvSpPr>
            <a:spLocks noGrp="1"/>
          </p:cNvSpPr>
          <p:nvPr>
            <p:ph type="dt" sz="half" idx="10"/>
          </p:nvPr>
        </p:nvSpPr>
        <p:spPr/>
        <p:txBody>
          <a:bodyPr/>
          <a:lstStyle/>
          <a:p>
            <a:r>
              <a:rPr lang="en-US" altLang="zh-CN"/>
              <a:t>05/30/2022</a:t>
            </a:r>
            <a:endParaRPr lang="zh-CN" altLang="en-US" dirty="0"/>
          </a:p>
        </p:txBody>
      </p:sp>
      <p:sp>
        <p:nvSpPr>
          <p:cNvPr id="3" name="Footer Placeholder 2">
            <a:extLst>
              <a:ext uri="{FF2B5EF4-FFF2-40B4-BE49-F238E27FC236}">
                <a16:creationId xmlns:a16="http://schemas.microsoft.com/office/drawing/2014/main" id="{4D924217-9097-4CD6-B633-CCE78EC6598E}"/>
              </a:ext>
            </a:extLst>
          </p:cNvPr>
          <p:cNvSpPr>
            <a:spLocks noGrp="1"/>
          </p:cNvSpPr>
          <p:nvPr>
            <p:ph type="ftr" sz="quarter" idx="11"/>
          </p:nvPr>
        </p:nvSpPr>
        <p:spPr/>
        <p:txBody>
          <a:bodyPr/>
          <a:lstStyle/>
          <a:p>
            <a:r>
              <a:rPr lang="en-US" altLang="zh-CN"/>
              <a:t>Future Colliders                       Zhen Liu                              Marcela Carlos Fest</a:t>
            </a:r>
            <a:endParaRPr lang="zh-CN" altLang="en-US" dirty="0"/>
          </a:p>
        </p:txBody>
      </p:sp>
      <p:sp>
        <p:nvSpPr>
          <p:cNvPr id="4" name="Slide Number Placeholder 3">
            <a:extLst>
              <a:ext uri="{FF2B5EF4-FFF2-40B4-BE49-F238E27FC236}">
                <a16:creationId xmlns:a16="http://schemas.microsoft.com/office/drawing/2014/main" id="{5364959F-9B78-4570-8757-937EA8FEA146}"/>
              </a:ext>
            </a:extLst>
          </p:cNvPr>
          <p:cNvSpPr>
            <a:spLocks noGrp="1"/>
          </p:cNvSpPr>
          <p:nvPr>
            <p:ph type="sldNum" sz="quarter" idx="12"/>
          </p:nvPr>
        </p:nvSpPr>
        <p:spPr/>
        <p:txBody>
          <a:bodyPr/>
          <a:lstStyle/>
          <a:p>
            <a:fld id="{5DD3DB80-B894-403A-B48E-6FDC1A72010E}" type="slidenum">
              <a:rPr lang="zh-CN" altLang="en-US" smtClean="0"/>
              <a:pPr/>
              <a:t>27</a:t>
            </a:fld>
            <a:endParaRPr lang="zh-CN" altLang="en-US" dirty="0"/>
          </a:p>
        </p:txBody>
      </p:sp>
      <p:sp>
        <p:nvSpPr>
          <p:cNvPr id="5" name="Title 4">
            <a:extLst>
              <a:ext uri="{FF2B5EF4-FFF2-40B4-BE49-F238E27FC236}">
                <a16:creationId xmlns:a16="http://schemas.microsoft.com/office/drawing/2014/main" id="{62474A05-AC41-4B85-A21F-B60D1111596C}"/>
              </a:ext>
            </a:extLst>
          </p:cNvPr>
          <p:cNvSpPr>
            <a:spLocks noGrp="1"/>
          </p:cNvSpPr>
          <p:nvPr>
            <p:ph type="title"/>
          </p:nvPr>
        </p:nvSpPr>
        <p:spPr/>
        <p:txBody>
          <a:bodyPr>
            <a:normAutofit/>
          </a:bodyPr>
          <a:lstStyle/>
          <a:p>
            <a:r>
              <a:rPr lang="en-US" dirty="0"/>
              <a:t>Our Approach: work on the “nightmare” scenario</a:t>
            </a:r>
          </a:p>
        </p:txBody>
      </p:sp>
      <p:sp>
        <p:nvSpPr>
          <p:cNvPr id="6" name="Content Placeholder 5">
            <a:extLst>
              <a:ext uri="{FF2B5EF4-FFF2-40B4-BE49-F238E27FC236}">
                <a16:creationId xmlns:a16="http://schemas.microsoft.com/office/drawing/2014/main" id="{3C9E72B0-77C6-4023-9109-6ECA00DC66F3}"/>
              </a:ext>
            </a:extLst>
          </p:cNvPr>
          <p:cNvSpPr>
            <a:spLocks noGrp="1"/>
          </p:cNvSpPr>
          <p:nvPr>
            <p:ph sz="quarter" idx="13"/>
          </p:nvPr>
        </p:nvSpPr>
        <p:spPr>
          <a:xfrm>
            <a:off x="669926" y="1130299"/>
            <a:ext cx="4668808" cy="868339"/>
          </a:xfrm>
        </p:spPr>
        <p:txBody>
          <a:bodyPr>
            <a:normAutofit fontScale="92500" lnSpcReduction="10000"/>
          </a:bodyPr>
          <a:lstStyle/>
          <a:p>
            <a:pPr marL="0" indent="0">
              <a:buNone/>
            </a:pPr>
            <a:r>
              <a:rPr lang="en-US" dirty="0"/>
              <a:t>Consider the following “Minimal Dark Matter”*:</a:t>
            </a:r>
          </a:p>
          <a:p>
            <a:pPr marL="0" indent="0">
              <a:buNone/>
            </a:pPr>
            <a:endParaRPr lang="en-US" dirty="0"/>
          </a:p>
        </p:txBody>
      </p:sp>
      <p:sp>
        <p:nvSpPr>
          <p:cNvPr id="14" name="Content Placeholder 5">
            <a:extLst>
              <a:ext uri="{FF2B5EF4-FFF2-40B4-BE49-F238E27FC236}">
                <a16:creationId xmlns:a16="http://schemas.microsoft.com/office/drawing/2014/main" id="{E77C61B0-6187-488B-9F0D-1A7BE02115EB}"/>
              </a:ext>
            </a:extLst>
          </p:cNvPr>
          <p:cNvSpPr txBox="1">
            <a:spLocks/>
          </p:cNvSpPr>
          <p:nvPr/>
        </p:nvSpPr>
        <p:spPr>
          <a:xfrm>
            <a:off x="5802923" y="1123218"/>
            <a:ext cx="6093069" cy="2366216"/>
          </a:xfrm>
          <a:prstGeom prst="rect">
            <a:avLst/>
          </a:prstGeom>
        </p:spPr>
        <p:txBody>
          <a:bodyPr vert="horz" lIns="91440" tIns="45720" rIns="91440" bIns="45720" rtlCol="0">
            <a:normAutofit/>
          </a:bodyPr>
          <a:lstStyle>
            <a:lvl1pPr marL="228589" indent="-228589" algn="l" defTabSz="914354" rtl="0"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800" dirty="0"/>
              <a:t>“Nightmare”:</a:t>
            </a:r>
          </a:p>
          <a:p>
            <a:r>
              <a:rPr lang="en-US" sz="2800" dirty="0"/>
              <a:t>High thermal targets</a:t>
            </a:r>
          </a:p>
          <a:p>
            <a:pPr lvl="1"/>
            <a:r>
              <a:rPr lang="en-US" sz="2400" dirty="0"/>
              <a:t>23 TeV for 7-plet </a:t>
            </a:r>
            <a:r>
              <a:rPr lang="en-US" sz="2400" dirty="0" err="1"/>
              <a:t>Majarona</a:t>
            </a:r>
            <a:endParaRPr lang="en-US" sz="2400" dirty="0"/>
          </a:p>
          <a:p>
            <a:r>
              <a:rPr lang="en-US" sz="2800" dirty="0"/>
              <a:t>Minimal signatures</a:t>
            </a:r>
          </a:p>
          <a:p>
            <a:pPr lvl="1"/>
            <a:r>
              <a:rPr lang="en-US" sz="2400" dirty="0"/>
              <a:t>Only missing energy </a:t>
            </a:r>
            <a:endParaRPr lang="en-US" sz="2800" dirty="0"/>
          </a:p>
        </p:txBody>
      </p:sp>
      <p:sp>
        <p:nvSpPr>
          <p:cNvPr id="15" name="TextBox 14">
            <a:extLst>
              <a:ext uri="{FF2B5EF4-FFF2-40B4-BE49-F238E27FC236}">
                <a16:creationId xmlns:a16="http://schemas.microsoft.com/office/drawing/2014/main" id="{606A9CF9-8AB5-414D-B956-AD7D9CAABEA3}"/>
              </a:ext>
            </a:extLst>
          </p:cNvPr>
          <p:cNvSpPr txBox="1"/>
          <p:nvPr/>
        </p:nvSpPr>
        <p:spPr>
          <a:xfrm>
            <a:off x="5865445" y="3613638"/>
            <a:ext cx="5345724" cy="2308324"/>
          </a:xfrm>
          <a:prstGeom prst="rect">
            <a:avLst/>
          </a:prstGeom>
          <a:noFill/>
        </p:spPr>
        <p:txBody>
          <a:bodyPr wrap="square" rtlCol="0">
            <a:spAutoFit/>
          </a:bodyPr>
          <a:lstStyle/>
          <a:p>
            <a:r>
              <a:rPr lang="en-US" dirty="0"/>
              <a:t>Additional considerations:</a:t>
            </a:r>
          </a:p>
          <a:p>
            <a:pPr marL="285750" indent="-285750">
              <a:buFont typeface="Arial" panose="020B0604020202020204" pitchFamily="34" charset="0"/>
              <a:buChar char="•"/>
            </a:pPr>
            <a:r>
              <a:rPr lang="en-US" dirty="0"/>
              <a:t>Doublet </a:t>
            </a:r>
            <a:r>
              <a:rPr lang="en-US" dirty="0">
                <a:sym typeface="Wingdings" panose="05000000000000000000" pitchFamily="2" charset="2"/>
              </a:rPr>
              <a:t> “Higgsino”</a:t>
            </a:r>
          </a:p>
          <a:p>
            <a:pPr marL="285750" indent="-285750">
              <a:buFont typeface="Arial" panose="020B0604020202020204" pitchFamily="34" charset="0"/>
              <a:buChar char="•"/>
            </a:pPr>
            <a:r>
              <a:rPr lang="en-US" dirty="0">
                <a:sym typeface="Wingdings" panose="05000000000000000000" pitchFamily="2" charset="2"/>
              </a:rPr>
              <a:t>Triplet  “Wino”</a:t>
            </a:r>
          </a:p>
          <a:p>
            <a:pPr marL="285750" indent="-285750">
              <a:buFont typeface="Arial" panose="020B0604020202020204" pitchFamily="34" charset="0"/>
              <a:buChar char="•"/>
            </a:pPr>
            <a:r>
              <a:rPr lang="en-US" dirty="0">
                <a:sym typeface="Wingdings" panose="05000000000000000000" pitchFamily="2" charset="2"/>
              </a:rPr>
              <a:t>Use “epsilon” notation to indicate Dirac case</a:t>
            </a:r>
          </a:p>
          <a:p>
            <a:pPr marL="285750" indent="-285750">
              <a:buFont typeface="Arial" panose="020B0604020202020204" pitchFamily="34" charset="0"/>
              <a:buChar char="•"/>
            </a:pPr>
            <a:r>
              <a:rPr lang="en-US" dirty="0">
                <a:sym typeface="Wingdings" panose="05000000000000000000" pitchFamily="2" charset="2"/>
              </a:rPr>
              <a:t>Even-</a:t>
            </a:r>
            <a:r>
              <a:rPr lang="en-US" dirty="0" err="1">
                <a:sym typeface="Wingdings" panose="05000000000000000000" pitchFamily="2" charset="2"/>
              </a:rPr>
              <a:t>plet</a:t>
            </a:r>
            <a:r>
              <a:rPr lang="en-US" dirty="0">
                <a:sym typeface="Wingdings" panose="05000000000000000000" pitchFamily="2" charset="2"/>
              </a:rPr>
              <a:t> requires non-zero Y (and additional splitting to suppress direct detection)</a:t>
            </a:r>
            <a:endParaRPr lang="en-US" dirty="0"/>
          </a:p>
          <a:p>
            <a:pPr marL="285750" indent="-285750">
              <a:buFont typeface="Arial" panose="020B0604020202020204" pitchFamily="34" charset="0"/>
              <a:buChar char="•"/>
            </a:pPr>
            <a:r>
              <a:rPr lang="en-US" dirty="0"/>
              <a:t>Perturbative Unitarity</a:t>
            </a:r>
          </a:p>
          <a:p>
            <a:pPr marL="285750" indent="-285750">
              <a:buFont typeface="Arial" panose="020B0604020202020204" pitchFamily="34" charset="0"/>
              <a:buChar char="•"/>
            </a:pPr>
            <a:r>
              <a:rPr lang="en-US" dirty="0" err="1"/>
              <a:t>Summonfeld</a:t>
            </a:r>
            <a:r>
              <a:rPr lang="en-US" dirty="0"/>
              <a:t> and bound-state effect</a:t>
            </a: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5E905A42-0742-4A83-B277-B7CE1F2CA41B}"/>
                  </a:ext>
                </a:extLst>
              </p:cNvPr>
              <p:cNvSpPr txBox="1"/>
              <p:nvPr/>
            </p:nvSpPr>
            <p:spPr>
              <a:xfrm>
                <a:off x="7417928" y="5910418"/>
                <a:ext cx="4624086" cy="65056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&lt;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𝜎</m:t>
                          </m:r>
                        </m:e>
                        <m:sub>
                          <m:r>
                            <a:rPr lang="en-US" b="0" i="1" smtClean="0">
                              <a:latin typeface="Cambria Math" panose="02040503050406030204" pitchFamily="18" charset="0"/>
                            </a:rPr>
                            <m:t>𝜒</m:t>
                          </m:r>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𝜒</m:t>
                              </m:r>
                            </m:e>
                          </m:acc>
                          <m:r>
                            <a:rPr lang="en-US" b="0" i="1" smtClean="0">
                              <a:latin typeface="Cambria Math" panose="02040503050406030204" pitchFamily="18" charset="0"/>
                            </a:rPr>
                            <m:t>→</m:t>
                          </m:r>
                          <m:r>
                            <a:rPr lang="en-US" b="0" i="1" smtClean="0">
                              <a:latin typeface="Cambria Math" panose="02040503050406030204" pitchFamily="18" charset="0"/>
                            </a:rPr>
                            <m:t>𝑉𝑉</m:t>
                          </m:r>
                        </m:sub>
                      </m:sSub>
                      <m:r>
                        <a:rPr lang="en-US" b="0" i="1" smtClean="0">
                          <a:latin typeface="Cambria Math" panose="02040503050406030204" pitchFamily="18" charset="0"/>
                        </a:rPr>
                        <m:t>𝑣</m:t>
                      </m:r>
                      <m:r>
                        <a:rPr lang="en-US" b="0" i="1" smtClean="0">
                          <a:latin typeface="Cambria Math" panose="02040503050406030204" pitchFamily="18" charset="0"/>
                        </a:rPr>
                        <m:t>&gt;≃</m:t>
                      </m:r>
                      <m:f>
                        <m:fPr>
                          <m:ctrlPr>
                            <a:rPr lang="en-US" b="0" i="1" smtClean="0">
                              <a:latin typeface="Cambria Math" panose="02040503050406030204" pitchFamily="18" charset="0"/>
                            </a:rPr>
                          </m:ctrlPr>
                        </m:fPr>
                        <m:num>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𝑔</m:t>
                              </m:r>
                            </m:e>
                            <m:sub>
                              <m:r>
                                <a:rPr lang="en-US" b="0" i="1" smtClean="0">
                                  <a:latin typeface="Cambria Math" panose="02040503050406030204" pitchFamily="18" charset="0"/>
                                </a:rPr>
                                <m:t>2</m:t>
                              </m:r>
                            </m:sub>
                            <m:sup>
                              <m:r>
                                <a:rPr lang="en-US" b="0" i="1" smtClean="0">
                                  <a:latin typeface="Cambria Math" panose="02040503050406030204" pitchFamily="18" charset="0"/>
                                </a:rPr>
                                <m:t>4</m:t>
                              </m:r>
                            </m:sup>
                          </m:sSubSup>
                          <m:r>
                            <a:rPr lang="en-US" b="0" i="1" smtClean="0">
                              <a:latin typeface="Cambria Math" panose="02040503050406030204" pitchFamily="18" charset="0"/>
                            </a:rPr>
                            <m:t> </m:t>
                          </m:r>
                          <m:sSup>
                            <m:sSupPr>
                              <m:ctrlPr>
                                <a:rPr lang="en-US" b="0" i="1" smtClean="0">
                                  <a:solidFill>
                                    <a:schemeClr val="accent3"/>
                                  </a:solidFill>
                                  <a:latin typeface="Cambria Math" panose="02040503050406030204" pitchFamily="18" charset="0"/>
                                </a:rPr>
                              </m:ctrlPr>
                            </m:sSupPr>
                            <m:e>
                              <m:r>
                                <a:rPr lang="en-US" b="0" i="1" smtClean="0">
                                  <a:solidFill>
                                    <a:schemeClr val="accent3"/>
                                  </a:solidFill>
                                  <a:latin typeface="Cambria Math" panose="02040503050406030204" pitchFamily="18" charset="0"/>
                                </a:rPr>
                                <m:t>𝑛</m:t>
                              </m:r>
                            </m:e>
                            <m:sup>
                              <m:r>
                                <a:rPr lang="en-US" b="0" i="1" smtClean="0">
                                  <a:solidFill>
                                    <a:schemeClr val="accent3"/>
                                  </a:solidFill>
                                  <a:latin typeface="Cambria Math" panose="02040503050406030204" pitchFamily="18" charset="0"/>
                                </a:rPr>
                                <m:t>4</m:t>
                              </m:r>
                            </m:sup>
                          </m:sSup>
                          <m:r>
                            <a:rPr lang="en-US" b="0" i="1" smtClean="0">
                              <a:latin typeface="Cambria Math" panose="02040503050406030204" pitchFamily="18" charset="0"/>
                            </a:rPr>
                            <m:t>+16</m:t>
                          </m:r>
                          <m:sSup>
                            <m:sSupPr>
                              <m:ctrlPr>
                                <a:rPr lang="en-US" b="0" i="1" smtClean="0">
                                  <a:solidFill>
                                    <a:schemeClr val="accent3"/>
                                  </a:solidFill>
                                  <a:latin typeface="Cambria Math" panose="02040503050406030204" pitchFamily="18" charset="0"/>
                                </a:rPr>
                              </m:ctrlPr>
                            </m:sSupPr>
                            <m:e>
                              <m:r>
                                <a:rPr lang="en-US" b="0" i="1" smtClean="0">
                                  <a:solidFill>
                                    <a:schemeClr val="accent3"/>
                                  </a:solidFill>
                                  <a:latin typeface="Cambria Math" panose="02040503050406030204" pitchFamily="18" charset="0"/>
                                </a:rPr>
                                <m:t>𝑌</m:t>
                              </m:r>
                            </m:e>
                            <m:sup>
                              <m:r>
                                <a:rPr lang="en-US" b="0" i="1" smtClean="0">
                                  <a:solidFill>
                                    <a:schemeClr val="accent3"/>
                                  </a:solidFill>
                                  <a:latin typeface="Cambria Math" panose="02040503050406030204" pitchFamily="18" charset="0"/>
                                </a:rPr>
                                <m:t>4</m:t>
                              </m:r>
                            </m:sup>
                          </m:sSup>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𝑔</m:t>
                              </m:r>
                            </m:e>
                            <m:sub>
                              <m:r>
                                <a:rPr lang="en-US" b="0" i="1" smtClean="0">
                                  <a:latin typeface="Cambria Math" panose="02040503050406030204" pitchFamily="18" charset="0"/>
                                </a:rPr>
                                <m:t>1</m:t>
                              </m:r>
                            </m:sub>
                            <m:sup>
                              <m:r>
                                <a:rPr lang="en-US" b="0" i="1" smtClean="0">
                                  <a:latin typeface="Cambria Math" panose="02040503050406030204" pitchFamily="18" charset="0"/>
                                </a:rPr>
                                <m:t>4</m:t>
                              </m:r>
                            </m:sup>
                          </m:sSubSup>
                          <m:r>
                            <a:rPr lang="en-US" b="0" i="1" smtClean="0">
                              <a:latin typeface="Cambria Math" panose="02040503050406030204" pitchFamily="18" charset="0"/>
                            </a:rPr>
                            <m:t>+8</m:t>
                          </m:r>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𝑔</m:t>
                              </m:r>
                            </m:e>
                            <m:sub>
                              <m:r>
                                <a:rPr lang="en-US" b="0" i="1" smtClean="0">
                                  <a:latin typeface="Cambria Math" panose="02040503050406030204" pitchFamily="18" charset="0"/>
                                </a:rPr>
                                <m:t>2</m:t>
                              </m:r>
                            </m:sub>
                            <m:sup>
                              <m:r>
                                <a:rPr lang="en-US" b="0" i="1" smtClean="0">
                                  <a:latin typeface="Cambria Math" panose="02040503050406030204" pitchFamily="18" charset="0"/>
                                </a:rPr>
                                <m:t>2</m:t>
                              </m:r>
                            </m:sup>
                          </m:sSubSup>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𝑔</m:t>
                              </m:r>
                            </m:e>
                            <m:sub>
                              <m:r>
                                <a:rPr lang="en-US" b="0" i="1" smtClean="0">
                                  <a:latin typeface="Cambria Math" panose="02040503050406030204" pitchFamily="18" charset="0"/>
                                </a:rPr>
                                <m:t>1</m:t>
                              </m:r>
                            </m:sub>
                            <m:sup>
                              <m:r>
                                <a:rPr lang="en-US" b="0" i="1" smtClean="0">
                                  <a:latin typeface="Cambria Math" panose="02040503050406030204" pitchFamily="18" charset="0"/>
                                </a:rPr>
                                <m:t>2</m:t>
                              </m:r>
                            </m:sup>
                          </m:sSubSup>
                          <m:sSup>
                            <m:sSupPr>
                              <m:ctrlPr>
                                <a:rPr lang="en-US" b="0" i="1" smtClean="0">
                                  <a:solidFill>
                                    <a:schemeClr val="accent3"/>
                                  </a:solidFill>
                                  <a:latin typeface="Cambria Math" panose="02040503050406030204" pitchFamily="18" charset="0"/>
                                </a:rPr>
                              </m:ctrlPr>
                            </m:sSupPr>
                            <m:e>
                              <m:r>
                                <a:rPr lang="en-US" b="0" i="1" smtClean="0">
                                  <a:solidFill>
                                    <a:schemeClr val="accent3"/>
                                  </a:solidFill>
                                  <a:latin typeface="Cambria Math" panose="02040503050406030204" pitchFamily="18" charset="0"/>
                                </a:rPr>
                                <m:t>𝑌</m:t>
                              </m:r>
                            </m:e>
                            <m:sup>
                              <m:r>
                                <a:rPr lang="en-US" b="0" i="1" smtClean="0">
                                  <a:solidFill>
                                    <a:schemeClr val="accent3"/>
                                  </a:solidFill>
                                  <a:latin typeface="Cambria Math" panose="02040503050406030204" pitchFamily="18" charset="0"/>
                                </a:rPr>
                                <m:t>2</m:t>
                              </m:r>
                            </m:sup>
                          </m:sSup>
                          <m:sSup>
                            <m:sSupPr>
                              <m:ctrlPr>
                                <a:rPr lang="en-US" b="0" i="1" smtClean="0">
                                  <a:solidFill>
                                    <a:schemeClr val="accent3"/>
                                  </a:solidFill>
                                  <a:latin typeface="Cambria Math" panose="02040503050406030204" pitchFamily="18" charset="0"/>
                                </a:rPr>
                              </m:ctrlPr>
                            </m:sSupPr>
                            <m:e>
                              <m:r>
                                <a:rPr lang="en-US" b="0" i="1" smtClean="0">
                                  <a:solidFill>
                                    <a:schemeClr val="accent3"/>
                                  </a:solidFill>
                                  <a:latin typeface="Cambria Math" panose="02040503050406030204" pitchFamily="18" charset="0"/>
                                </a:rPr>
                                <m:t>𝑛</m:t>
                              </m:r>
                            </m:e>
                            <m:sup>
                              <m:r>
                                <a:rPr lang="en-US" b="0" i="1" smtClean="0">
                                  <a:solidFill>
                                    <a:schemeClr val="accent3"/>
                                  </a:solidFill>
                                  <a:latin typeface="Cambria Math" panose="02040503050406030204" pitchFamily="18" charset="0"/>
                                </a:rPr>
                                <m:t>2</m:t>
                              </m:r>
                            </m:sup>
                          </m:sSup>
                        </m:num>
                        <m:den>
                          <m:r>
                            <a:rPr lang="en-US" b="0" i="1" smtClean="0">
                              <a:latin typeface="Cambria Math" panose="02040503050406030204" pitchFamily="18" charset="0"/>
                            </a:rPr>
                            <m:t>64</m:t>
                          </m:r>
                          <m:r>
                            <a:rPr lang="en-US" b="0" i="1" smtClean="0">
                              <a:latin typeface="Cambria Math" panose="02040503050406030204" pitchFamily="18" charset="0"/>
                            </a:rPr>
                            <m:t>𝜋</m:t>
                          </m:r>
                          <m:r>
                            <a:rPr lang="en-US" b="0" i="1" smtClean="0">
                              <a:latin typeface="Cambria Math" panose="02040503050406030204" pitchFamily="18" charset="0"/>
                            </a:rPr>
                            <m:t> </m:t>
                          </m:r>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𝑀</m:t>
                              </m:r>
                            </m:e>
                            <m:sub>
                              <m:r>
                                <a:rPr lang="en-US" b="0" i="1" smtClean="0">
                                  <a:latin typeface="Cambria Math" panose="02040503050406030204" pitchFamily="18" charset="0"/>
                                </a:rPr>
                                <m:t>𝜒</m:t>
                              </m:r>
                            </m:sub>
                            <m:sup>
                              <m:r>
                                <a:rPr lang="en-US" b="0" i="1" smtClean="0">
                                  <a:latin typeface="Cambria Math" panose="02040503050406030204" pitchFamily="18" charset="0"/>
                                </a:rPr>
                                <m:t>2</m:t>
                              </m:r>
                            </m:sup>
                          </m:sSubSup>
                          <m:sSub>
                            <m:sSubPr>
                              <m:ctrlPr>
                                <a:rPr lang="en-US" b="0" i="1" smtClean="0">
                                  <a:latin typeface="Cambria Math" panose="02040503050406030204" pitchFamily="18" charset="0"/>
                                </a:rPr>
                              </m:ctrlPr>
                            </m:sSubPr>
                            <m:e>
                              <m:r>
                                <a:rPr lang="en-US" b="0" i="1" smtClean="0">
                                  <a:latin typeface="Cambria Math" panose="02040503050406030204" pitchFamily="18" charset="0"/>
                                </a:rPr>
                                <m:t>𝑔</m:t>
                              </m:r>
                            </m:e>
                            <m:sub>
                              <m:r>
                                <a:rPr lang="en-US" b="0" i="1" smtClean="0">
                                  <a:latin typeface="Cambria Math" panose="02040503050406030204" pitchFamily="18" charset="0"/>
                                </a:rPr>
                                <m:t>𝜒</m:t>
                              </m:r>
                            </m:sub>
                          </m:sSub>
                        </m:den>
                      </m:f>
                    </m:oMath>
                  </m:oMathPara>
                </a14:m>
                <a:endParaRPr lang="en-US" dirty="0"/>
              </a:p>
            </p:txBody>
          </p:sp>
        </mc:Choice>
        <mc:Fallback xmlns="">
          <p:sp>
            <p:nvSpPr>
              <p:cNvPr id="7" name="TextBox 6">
                <a:extLst>
                  <a:ext uri="{FF2B5EF4-FFF2-40B4-BE49-F238E27FC236}">
                    <a16:creationId xmlns:a16="http://schemas.microsoft.com/office/drawing/2014/main" id="{5E905A42-0742-4A83-B277-B7CE1F2CA41B}"/>
                  </a:ext>
                </a:extLst>
              </p:cNvPr>
              <p:cNvSpPr txBox="1">
                <a:spLocks noRot="1" noChangeAspect="1" noMove="1" noResize="1" noEditPoints="1" noAdjustHandles="1" noChangeArrowheads="1" noChangeShapeType="1" noTextEdit="1"/>
              </p:cNvSpPr>
              <p:nvPr/>
            </p:nvSpPr>
            <p:spPr>
              <a:xfrm>
                <a:off x="7417928" y="5910418"/>
                <a:ext cx="4624086" cy="650563"/>
              </a:xfrm>
              <a:prstGeom prst="rect">
                <a:avLst/>
              </a:prstGeom>
              <a:blipFill>
                <a:blip r:embed="rId4"/>
                <a:stretch>
                  <a:fillRect b="-943"/>
                </a:stretch>
              </a:blipFill>
            </p:spPr>
            <p:txBody>
              <a:bodyPr/>
              <a:lstStyle/>
              <a:p>
                <a:r>
                  <a:rPr lang="en-US">
                    <a:noFill/>
                  </a:rPr>
                  <a:t> </a:t>
                </a:r>
              </a:p>
            </p:txBody>
          </p:sp>
        </mc:Fallback>
      </mc:AlternateContent>
      <p:pic>
        <p:nvPicPr>
          <p:cNvPr id="9" name="Picture 8">
            <a:extLst>
              <a:ext uri="{FF2B5EF4-FFF2-40B4-BE49-F238E27FC236}">
                <a16:creationId xmlns:a16="http://schemas.microsoft.com/office/drawing/2014/main" id="{D0B50B3C-5F6D-4694-976D-B99608134B3E}"/>
              </a:ext>
            </a:extLst>
          </p:cNvPr>
          <p:cNvPicPr>
            <a:picLocks noChangeAspect="1"/>
          </p:cNvPicPr>
          <p:nvPr/>
        </p:nvPicPr>
        <p:blipFill>
          <a:blip r:embed="rId5"/>
          <a:stretch>
            <a:fillRect/>
          </a:stretch>
        </p:blipFill>
        <p:spPr>
          <a:xfrm>
            <a:off x="660400" y="1998638"/>
            <a:ext cx="4577429" cy="4322036"/>
          </a:xfrm>
          <a:prstGeom prst="rect">
            <a:avLst/>
          </a:prstGeom>
        </p:spPr>
      </p:pic>
      <p:sp>
        <p:nvSpPr>
          <p:cNvPr id="8" name="TextBox 7">
            <a:extLst>
              <a:ext uri="{FF2B5EF4-FFF2-40B4-BE49-F238E27FC236}">
                <a16:creationId xmlns:a16="http://schemas.microsoft.com/office/drawing/2014/main" id="{3AABB7C8-9D28-4640-852D-FA6567A7A5F9}"/>
              </a:ext>
            </a:extLst>
          </p:cNvPr>
          <p:cNvSpPr txBox="1"/>
          <p:nvPr/>
        </p:nvSpPr>
        <p:spPr>
          <a:xfrm>
            <a:off x="8345214" y="0"/>
            <a:ext cx="3846786" cy="646331"/>
          </a:xfrm>
          <a:prstGeom prst="rect">
            <a:avLst/>
          </a:prstGeom>
          <a:noFill/>
        </p:spPr>
        <p:txBody>
          <a:bodyPr wrap="square" rtlCol="0">
            <a:spAutoFit/>
          </a:bodyPr>
          <a:lstStyle/>
          <a:p>
            <a:r>
              <a:rPr lang="en-US" dirty="0"/>
              <a:t>Han, ZL, Wang, Wang, </a:t>
            </a:r>
            <a:r>
              <a:rPr lang="en-US" b="0" i="0" u="none" strike="noStrike" dirty="0">
                <a:solidFill>
                  <a:srgbClr val="40A9FF"/>
                </a:solidFill>
                <a:effectLst/>
                <a:hlinkClick r:id="rId6"/>
              </a:rPr>
              <a:t>2009.11287</a:t>
            </a:r>
            <a:endParaRPr lang="en-US" b="0" i="0" u="none" strike="noStrike" dirty="0">
              <a:solidFill>
                <a:srgbClr val="40A9FF"/>
              </a:solidFill>
              <a:effectLst/>
            </a:endParaRPr>
          </a:p>
          <a:p>
            <a:r>
              <a:rPr lang="en-US" dirty="0"/>
              <a:t>Han, ZL, Wang, Wang, </a:t>
            </a:r>
            <a:r>
              <a:rPr lang="en-US" b="0" i="0" u="none" strike="noStrike" dirty="0">
                <a:solidFill>
                  <a:srgbClr val="40A9FF"/>
                </a:solidFill>
                <a:effectLst/>
                <a:hlinkClick r:id="rId7"/>
              </a:rPr>
              <a:t>2203.07351</a:t>
            </a:r>
            <a:endParaRPr lang="en-US" dirty="0"/>
          </a:p>
        </p:txBody>
      </p:sp>
    </p:spTree>
    <p:custDataLst>
      <p:tags r:id="rId1"/>
    </p:custDataLst>
    <p:extLst>
      <p:ext uri="{BB962C8B-B14F-4D97-AF65-F5344CB8AC3E}">
        <p14:creationId xmlns:p14="http://schemas.microsoft.com/office/powerpoint/2010/main" val="37487756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48F8B48B-2E8B-4A73-BF81-094FE73605DD}"/>
              </a:ext>
            </a:extLst>
          </p:cNvPr>
          <p:cNvSpPr>
            <a:spLocks noGrp="1"/>
          </p:cNvSpPr>
          <p:nvPr>
            <p:ph type="dt" sz="half" idx="10"/>
          </p:nvPr>
        </p:nvSpPr>
        <p:spPr/>
        <p:txBody>
          <a:bodyPr/>
          <a:lstStyle/>
          <a:p>
            <a:r>
              <a:rPr lang="en-US" altLang="zh-CN"/>
              <a:t>05/30/2022</a:t>
            </a:r>
            <a:endParaRPr lang="zh-CN" altLang="en-US" dirty="0"/>
          </a:p>
        </p:txBody>
      </p:sp>
      <p:sp>
        <p:nvSpPr>
          <p:cNvPr id="7" name="Footer Placeholder 6">
            <a:extLst>
              <a:ext uri="{FF2B5EF4-FFF2-40B4-BE49-F238E27FC236}">
                <a16:creationId xmlns:a16="http://schemas.microsoft.com/office/drawing/2014/main" id="{92315CE0-ACEE-4B8F-B591-4391D36172E6}"/>
              </a:ext>
            </a:extLst>
          </p:cNvPr>
          <p:cNvSpPr>
            <a:spLocks noGrp="1"/>
          </p:cNvSpPr>
          <p:nvPr>
            <p:ph type="ftr" sz="quarter" idx="11"/>
          </p:nvPr>
        </p:nvSpPr>
        <p:spPr/>
        <p:txBody>
          <a:bodyPr/>
          <a:lstStyle/>
          <a:p>
            <a:r>
              <a:rPr lang="en-US" altLang="zh-CN"/>
              <a:t>Future Colliders                       Zhen Liu                              Marcela Carlos Fest</a:t>
            </a:r>
            <a:endParaRPr lang="zh-CN" altLang="en-US" dirty="0"/>
          </a:p>
        </p:txBody>
      </p:sp>
      <p:sp>
        <p:nvSpPr>
          <p:cNvPr id="2" name="Slide Number Placeholder 1">
            <a:extLst>
              <a:ext uri="{FF2B5EF4-FFF2-40B4-BE49-F238E27FC236}">
                <a16:creationId xmlns:a16="http://schemas.microsoft.com/office/drawing/2014/main" id="{5A62AF42-035C-4EFF-B08D-266ACA08FA32}"/>
              </a:ext>
            </a:extLst>
          </p:cNvPr>
          <p:cNvSpPr>
            <a:spLocks noGrp="1"/>
          </p:cNvSpPr>
          <p:nvPr>
            <p:ph type="sldNum" sz="quarter" idx="12"/>
          </p:nvPr>
        </p:nvSpPr>
        <p:spPr/>
        <p:txBody>
          <a:bodyPr/>
          <a:lstStyle/>
          <a:p>
            <a:fld id="{5DD3DB80-B894-403A-B48E-6FDC1A72010E}" type="slidenum">
              <a:rPr lang="zh-CN" altLang="en-US" smtClean="0"/>
              <a:pPr/>
              <a:t>28</a:t>
            </a:fld>
            <a:endParaRPr lang="zh-CN" altLang="en-US" dirty="0"/>
          </a:p>
        </p:txBody>
      </p:sp>
      <p:sp>
        <p:nvSpPr>
          <p:cNvPr id="3" name="Title 2">
            <a:extLst>
              <a:ext uri="{FF2B5EF4-FFF2-40B4-BE49-F238E27FC236}">
                <a16:creationId xmlns:a16="http://schemas.microsoft.com/office/drawing/2014/main" id="{3EAF8FE6-92D6-4ED2-A4D5-3620B23C905B}"/>
              </a:ext>
            </a:extLst>
          </p:cNvPr>
          <p:cNvSpPr>
            <a:spLocks noGrp="1"/>
          </p:cNvSpPr>
          <p:nvPr>
            <p:ph type="title"/>
          </p:nvPr>
        </p:nvSpPr>
        <p:spPr/>
        <p:txBody>
          <a:bodyPr/>
          <a:lstStyle/>
          <a:p>
            <a:r>
              <a:rPr lang="en-US" dirty="0"/>
              <a:t>Unique Mono-Muon Channel</a:t>
            </a:r>
          </a:p>
        </p:txBody>
      </p:sp>
      <p:sp>
        <p:nvSpPr>
          <p:cNvPr id="4" name="Content Placeholder 3">
            <a:extLst>
              <a:ext uri="{FF2B5EF4-FFF2-40B4-BE49-F238E27FC236}">
                <a16:creationId xmlns:a16="http://schemas.microsoft.com/office/drawing/2014/main" id="{B120AB83-1A35-4F22-8309-56429EC97789}"/>
              </a:ext>
            </a:extLst>
          </p:cNvPr>
          <p:cNvSpPr>
            <a:spLocks noGrp="1"/>
          </p:cNvSpPr>
          <p:nvPr>
            <p:ph sz="quarter" idx="13"/>
          </p:nvPr>
        </p:nvSpPr>
        <p:spPr/>
        <p:txBody>
          <a:bodyPr>
            <a:normAutofit/>
          </a:bodyPr>
          <a:lstStyle/>
          <a:p>
            <a:pPr marL="0" indent="0">
              <a:buNone/>
            </a:pPr>
            <a:r>
              <a:rPr lang="en-US" sz="2800" dirty="0"/>
              <a:t>Apparent “Charge Violation” channel </a:t>
            </a:r>
          </a:p>
          <a:p>
            <a:pPr marL="0" indent="0">
              <a:buNone/>
            </a:pPr>
            <a:r>
              <a:rPr lang="en-US" sz="2800" dirty="0"/>
              <a:t>(very different from the LHC)</a:t>
            </a:r>
          </a:p>
        </p:txBody>
      </p:sp>
      <p:graphicFrame>
        <p:nvGraphicFramePr>
          <p:cNvPr id="6" name="Object 5">
            <a:extLst>
              <a:ext uri="{FF2B5EF4-FFF2-40B4-BE49-F238E27FC236}">
                <a16:creationId xmlns:a16="http://schemas.microsoft.com/office/drawing/2014/main" id="{49AFAA3F-8DD4-49BD-A5C6-0667F87642CB}"/>
              </a:ext>
            </a:extLst>
          </p:cNvPr>
          <p:cNvGraphicFramePr>
            <a:graphicFrameLocks noChangeAspect="1"/>
          </p:cNvGraphicFramePr>
          <p:nvPr/>
        </p:nvGraphicFramePr>
        <p:xfrm>
          <a:off x="660400" y="2072054"/>
          <a:ext cx="5168783" cy="4062046"/>
        </p:xfrm>
        <a:graphic>
          <a:graphicData uri="http://schemas.openxmlformats.org/presentationml/2006/ole">
            <mc:AlternateContent xmlns:mc="http://schemas.openxmlformats.org/markup-compatibility/2006">
              <mc:Choice xmlns:v="urn:schemas-microsoft-com:vml" Requires="v">
                <p:oleObj name="Acrobat Document" r:id="rId2" imgW="4091901" imgH="3215617" progId="Acrobat.Document.DC">
                  <p:embed/>
                </p:oleObj>
              </mc:Choice>
              <mc:Fallback>
                <p:oleObj name="Acrobat Document" r:id="rId2" imgW="4091901" imgH="3215617" progId="Acrobat.Document.DC">
                  <p:embed/>
                  <p:pic>
                    <p:nvPicPr>
                      <p:cNvPr id="6" name="Object 5">
                        <a:extLst>
                          <a:ext uri="{FF2B5EF4-FFF2-40B4-BE49-F238E27FC236}">
                            <a16:creationId xmlns:a16="http://schemas.microsoft.com/office/drawing/2014/main" id="{49AFAA3F-8DD4-49BD-A5C6-0667F87642CB}"/>
                          </a:ext>
                        </a:extLst>
                      </p:cNvPr>
                      <p:cNvPicPr/>
                      <p:nvPr/>
                    </p:nvPicPr>
                    <p:blipFill>
                      <a:blip r:embed="rId3"/>
                      <a:stretch>
                        <a:fillRect/>
                      </a:stretch>
                    </p:blipFill>
                    <p:spPr>
                      <a:xfrm>
                        <a:off x="660400" y="2072054"/>
                        <a:ext cx="5168783" cy="4062046"/>
                      </a:xfrm>
                      <a:prstGeom prst="rect">
                        <a:avLst/>
                      </a:prstGeom>
                    </p:spPr>
                  </p:pic>
                </p:oleObj>
              </mc:Fallback>
            </mc:AlternateContent>
          </a:graphicData>
        </a:graphic>
      </p:graphicFrame>
      <p:pic>
        <p:nvPicPr>
          <p:cNvPr id="10" name="Picture 9">
            <a:extLst>
              <a:ext uri="{FF2B5EF4-FFF2-40B4-BE49-F238E27FC236}">
                <a16:creationId xmlns:a16="http://schemas.microsoft.com/office/drawing/2014/main" id="{BAE25B7B-604F-4C06-8B21-16514B15366B}"/>
              </a:ext>
            </a:extLst>
          </p:cNvPr>
          <p:cNvPicPr>
            <a:picLocks noChangeAspect="1"/>
          </p:cNvPicPr>
          <p:nvPr/>
        </p:nvPicPr>
        <p:blipFill>
          <a:blip r:embed="rId4">
            <a:clrChange>
              <a:clrFrom>
                <a:srgbClr val="FFFFFF"/>
              </a:clrFrom>
              <a:clrTo>
                <a:srgbClr val="FFFFFF">
                  <a:alpha val="0"/>
                </a:srgbClr>
              </a:clrTo>
            </a:clrChange>
            <a:duotone>
              <a:schemeClr val="accent4">
                <a:shade val="45000"/>
                <a:satMod val="135000"/>
              </a:schemeClr>
              <a:prstClr val="white"/>
            </a:duotone>
          </a:blip>
          <a:stretch>
            <a:fillRect/>
          </a:stretch>
        </p:blipFill>
        <p:spPr>
          <a:xfrm>
            <a:off x="6544259" y="1755724"/>
            <a:ext cx="4675702" cy="1989800"/>
          </a:xfrm>
          <a:prstGeom prst="rect">
            <a:avLst/>
          </a:prstGeom>
        </p:spPr>
      </p:pic>
      <p:sp>
        <p:nvSpPr>
          <p:cNvPr id="13" name="TextBox 12">
            <a:extLst>
              <a:ext uri="{FF2B5EF4-FFF2-40B4-BE49-F238E27FC236}">
                <a16:creationId xmlns:a16="http://schemas.microsoft.com/office/drawing/2014/main" id="{2DB25C73-1A4E-4BE6-AF5E-8E2E3FBB9D37}"/>
              </a:ext>
            </a:extLst>
          </p:cNvPr>
          <p:cNvSpPr txBox="1"/>
          <p:nvPr/>
        </p:nvSpPr>
        <p:spPr>
          <a:xfrm>
            <a:off x="6462346" y="4044461"/>
            <a:ext cx="5257800" cy="2031325"/>
          </a:xfrm>
          <a:prstGeom prst="rect">
            <a:avLst/>
          </a:prstGeom>
          <a:noFill/>
        </p:spPr>
        <p:txBody>
          <a:bodyPr wrap="square" rtlCol="0">
            <a:spAutoFit/>
          </a:bodyPr>
          <a:lstStyle/>
          <a:p>
            <a:r>
              <a:rPr lang="en-US" dirty="0"/>
              <a:t>Muon pairs </a:t>
            </a:r>
            <a:r>
              <a:rPr lang="en-US" dirty="0">
                <a:sym typeface="Wingdings" panose="05000000000000000000" pitchFamily="2" charset="2"/>
              </a:rPr>
              <a:t> muon + missing mass</a:t>
            </a:r>
          </a:p>
          <a:p>
            <a:endParaRPr lang="en-US" dirty="0">
              <a:sym typeface="Wingdings" panose="05000000000000000000" pitchFamily="2" charset="2"/>
            </a:endParaRPr>
          </a:p>
          <a:p>
            <a:r>
              <a:rPr lang="en-US" dirty="0">
                <a:sym typeface="Wingdings" panose="05000000000000000000" pitchFamily="2" charset="2"/>
              </a:rPr>
              <a:t>One charge is missed due to the soft (non-</a:t>
            </a:r>
            <a:r>
              <a:rPr lang="en-US" dirty="0" err="1">
                <a:sym typeface="Wingdings" panose="05000000000000000000" pitchFamily="2" charset="2"/>
              </a:rPr>
              <a:t>reconstructable</a:t>
            </a:r>
            <a:r>
              <a:rPr lang="en-US" dirty="0">
                <a:sym typeface="Wingdings" panose="05000000000000000000" pitchFamily="2" charset="2"/>
              </a:rPr>
              <a:t>) decays of the charged states</a:t>
            </a:r>
          </a:p>
          <a:p>
            <a:endParaRPr lang="en-US" dirty="0">
              <a:sym typeface="Wingdings" panose="05000000000000000000" pitchFamily="2" charset="2"/>
            </a:endParaRPr>
          </a:p>
          <a:p>
            <a:r>
              <a:rPr lang="en-US" dirty="0">
                <a:sym typeface="Wingdings" panose="05000000000000000000" pitchFamily="2" charset="2"/>
              </a:rPr>
              <a:t>Unique and powerful channel for low-rate channels. </a:t>
            </a:r>
          </a:p>
        </p:txBody>
      </p:sp>
      <p:sp>
        <p:nvSpPr>
          <p:cNvPr id="14" name="TextBox 13">
            <a:extLst>
              <a:ext uri="{FF2B5EF4-FFF2-40B4-BE49-F238E27FC236}">
                <a16:creationId xmlns:a16="http://schemas.microsoft.com/office/drawing/2014/main" id="{FC42E947-2098-4A59-B351-CCCC2A4E8E9E}"/>
              </a:ext>
            </a:extLst>
          </p:cNvPr>
          <p:cNvSpPr txBox="1"/>
          <p:nvPr/>
        </p:nvSpPr>
        <p:spPr>
          <a:xfrm>
            <a:off x="7702062" y="1270950"/>
            <a:ext cx="3575018" cy="369332"/>
          </a:xfrm>
          <a:prstGeom prst="rect">
            <a:avLst/>
          </a:prstGeom>
          <a:noFill/>
        </p:spPr>
        <p:txBody>
          <a:bodyPr wrap="none" rtlCol="0">
            <a:spAutoFit/>
          </a:bodyPr>
          <a:lstStyle/>
          <a:p>
            <a:r>
              <a:rPr lang="en-US" dirty="0"/>
              <a:t>Signature: </a:t>
            </a:r>
            <a:r>
              <a:rPr lang="en-US" dirty="0">
                <a:solidFill>
                  <a:schemeClr val="accent3"/>
                </a:solidFill>
              </a:rPr>
              <a:t>Energetic</a:t>
            </a:r>
            <a:r>
              <a:rPr lang="en-US" dirty="0"/>
              <a:t> mono muon</a:t>
            </a:r>
          </a:p>
        </p:txBody>
      </p:sp>
      <p:pic>
        <p:nvPicPr>
          <p:cNvPr id="18" name="Picture 17">
            <a:extLst>
              <a:ext uri="{FF2B5EF4-FFF2-40B4-BE49-F238E27FC236}">
                <a16:creationId xmlns:a16="http://schemas.microsoft.com/office/drawing/2014/main" id="{171966D8-04DC-4DAA-8E80-D764E6343984}"/>
              </a:ext>
            </a:extLst>
          </p:cNvPr>
          <p:cNvPicPr>
            <a:picLocks noChangeAspect="1"/>
          </p:cNvPicPr>
          <p:nvPr/>
        </p:nvPicPr>
        <p:blipFill>
          <a:blip r:embed="rId5"/>
          <a:stretch>
            <a:fillRect/>
          </a:stretch>
        </p:blipFill>
        <p:spPr>
          <a:xfrm>
            <a:off x="660400" y="2049517"/>
            <a:ext cx="5645807" cy="4423117"/>
          </a:xfrm>
          <a:prstGeom prst="rect">
            <a:avLst/>
          </a:prstGeom>
        </p:spPr>
      </p:pic>
      <p:sp>
        <p:nvSpPr>
          <p:cNvPr id="12" name="TextBox 11">
            <a:extLst>
              <a:ext uri="{FF2B5EF4-FFF2-40B4-BE49-F238E27FC236}">
                <a16:creationId xmlns:a16="http://schemas.microsoft.com/office/drawing/2014/main" id="{F8F2A6F9-1756-4E27-ADF7-586CC9B137E7}"/>
              </a:ext>
            </a:extLst>
          </p:cNvPr>
          <p:cNvSpPr txBox="1"/>
          <p:nvPr/>
        </p:nvSpPr>
        <p:spPr>
          <a:xfrm>
            <a:off x="8345214" y="0"/>
            <a:ext cx="3846786" cy="646331"/>
          </a:xfrm>
          <a:prstGeom prst="rect">
            <a:avLst/>
          </a:prstGeom>
          <a:noFill/>
        </p:spPr>
        <p:txBody>
          <a:bodyPr wrap="square" rtlCol="0">
            <a:spAutoFit/>
          </a:bodyPr>
          <a:lstStyle/>
          <a:p>
            <a:r>
              <a:rPr lang="en-US" dirty="0"/>
              <a:t>Han, ZL, Wang, Wang, </a:t>
            </a:r>
            <a:r>
              <a:rPr lang="en-US" b="0" i="0" u="none" strike="noStrike" dirty="0">
                <a:solidFill>
                  <a:srgbClr val="40A9FF"/>
                </a:solidFill>
                <a:effectLst/>
                <a:hlinkClick r:id="rId6"/>
              </a:rPr>
              <a:t>2009.11287</a:t>
            </a:r>
            <a:endParaRPr lang="en-US" b="0" i="0" u="none" strike="noStrike" dirty="0">
              <a:solidFill>
                <a:srgbClr val="40A9FF"/>
              </a:solidFill>
              <a:effectLst/>
            </a:endParaRPr>
          </a:p>
          <a:p>
            <a:r>
              <a:rPr lang="en-US" dirty="0"/>
              <a:t>Han, ZL, Wang, Wang, </a:t>
            </a:r>
            <a:r>
              <a:rPr lang="en-US" b="0" i="0" u="none" strike="noStrike" dirty="0">
                <a:solidFill>
                  <a:srgbClr val="40A9FF"/>
                </a:solidFill>
                <a:effectLst/>
                <a:hlinkClick r:id="rId7"/>
              </a:rPr>
              <a:t>2203.07351</a:t>
            </a:r>
            <a:endParaRPr lang="en-US" dirty="0"/>
          </a:p>
        </p:txBody>
      </p:sp>
    </p:spTree>
    <p:extLst>
      <p:ext uri="{BB962C8B-B14F-4D97-AF65-F5344CB8AC3E}">
        <p14:creationId xmlns:p14="http://schemas.microsoft.com/office/powerpoint/2010/main" val="42478692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a:extLst>
              <a:ext uri="{FF2B5EF4-FFF2-40B4-BE49-F238E27FC236}">
                <a16:creationId xmlns:a16="http://schemas.microsoft.com/office/drawing/2014/main" id="{96D747D3-3A9F-4A41-8AF4-32CE3AC6C6B6}"/>
              </a:ext>
            </a:extLst>
          </p:cNvPr>
          <p:cNvGraphicFramePr>
            <a:graphicFrameLocks noChangeAspect="1"/>
          </p:cNvGraphicFramePr>
          <p:nvPr/>
        </p:nvGraphicFramePr>
        <p:xfrm>
          <a:off x="7025052" y="1130300"/>
          <a:ext cx="4322885" cy="2849174"/>
        </p:xfrm>
        <a:graphic>
          <a:graphicData uri="http://schemas.openxmlformats.org/presentationml/2006/ole">
            <mc:AlternateContent xmlns:mc="http://schemas.openxmlformats.org/markup-compatibility/2006">
              <mc:Choice xmlns:v="urn:schemas-microsoft-com:vml" Requires="v">
                <p:oleObj name="Acrobat Document" r:id="rId2" imgW="5029043" imgH="3314665" progId="Acrobat.Document.DC">
                  <p:embed/>
                </p:oleObj>
              </mc:Choice>
              <mc:Fallback>
                <p:oleObj name="Acrobat Document" r:id="rId2" imgW="5029043" imgH="3314665" progId="Acrobat.Document.DC">
                  <p:embed/>
                  <p:pic>
                    <p:nvPicPr>
                      <p:cNvPr id="7" name="Object 6">
                        <a:extLst>
                          <a:ext uri="{FF2B5EF4-FFF2-40B4-BE49-F238E27FC236}">
                            <a16:creationId xmlns:a16="http://schemas.microsoft.com/office/drawing/2014/main" id="{96D747D3-3A9F-4A41-8AF4-32CE3AC6C6B6}"/>
                          </a:ext>
                        </a:extLst>
                      </p:cNvPr>
                      <p:cNvPicPr/>
                      <p:nvPr/>
                    </p:nvPicPr>
                    <p:blipFill>
                      <a:blip r:embed="rId3"/>
                      <a:stretch>
                        <a:fillRect/>
                      </a:stretch>
                    </p:blipFill>
                    <p:spPr>
                      <a:xfrm>
                        <a:off x="7025052" y="1130300"/>
                        <a:ext cx="4322885" cy="2849174"/>
                      </a:xfrm>
                      <a:prstGeom prst="rect">
                        <a:avLst/>
                      </a:prstGeom>
                    </p:spPr>
                  </p:pic>
                </p:oleObj>
              </mc:Fallback>
            </mc:AlternateContent>
          </a:graphicData>
        </a:graphic>
      </p:graphicFrame>
      <p:pic>
        <p:nvPicPr>
          <p:cNvPr id="9" name="Picture 8">
            <a:extLst>
              <a:ext uri="{FF2B5EF4-FFF2-40B4-BE49-F238E27FC236}">
                <a16:creationId xmlns:a16="http://schemas.microsoft.com/office/drawing/2014/main" id="{7EACFA45-EAC8-402A-B6BD-1BDEED35B9AF}"/>
              </a:ext>
            </a:extLst>
          </p:cNvPr>
          <p:cNvPicPr>
            <a:picLocks noChangeAspect="1"/>
          </p:cNvPicPr>
          <p:nvPr/>
        </p:nvPicPr>
        <p:blipFill>
          <a:blip r:embed="rId4"/>
          <a:stretch>
            <a:fillRect/>
          </a:stretch>
        </p:blipFill>
        <p:spPr>
          <a:xfrm>
            <a:off x="6972299" y="1130300"/>
            <a:ext cx="4914779" cy="3250664"/>
          </a:xfrm>
          <a:prstGeom prst="rect">
            <a:avLst/>
          </a:prstGeom>
        </p:spPr>
      </p:pic>
      <p:sp>
        <p:nvSpPr>
          <p:cNvPr id="5" name="Date Placeholder 4">
            <a:extLst>
              <a:ext uri="{FF2B5EF4-FFF2-40B4-BE49-F238E27FC236}">
                <a16:creationId xmlns:a16="http://schemas.microsoft.com/office/drawing/2014/main" id="{DB3338E1-4AC3-4EED-AEBC-38853F48D819}"/>
              </a:ext>
            </a:extLst>
          </p:cNvPr>
          <p:cNvSpPr>
            <a:spLocks noGrp="1"/>
          </p:cNvSpPr>
          <p:nvPr>
            <p:ph type="dt" sz="half" idx="10"/>
          </p:nvPr>
        </p:nvSpPr>
        <p:spPr/>
        <p:txBody>
          <a:bodyPr/>
          <a:lstStyle/>
          <a:p>
            <a:r>
              <a:rPr lang="en-US" altLang="zh-CN"/>
              <a:t>05/30/2022</a:t>
            </a:r>
            <a:endParaRPr lang="zh-CN" altLang="en-US" dirty="0"/>
          </a:p>
        </p:txBody>
      </p:sp>
      <p:sp>
        <p:nvSpPr>
          <p:cNvPr id="6" name="Footer Placeholder 5">
            <a:extLst>
              <a:ext uri="{FF2B5EF4-FFF2-40B4-BE49-F238E27FC236}">
                <a16:creationId xmlns:a16="http://schemas.microsoft.com/office/drawing/2014/main" id="{E140E6AE-B8BC-46D7-B055-C8507876F97C}"/>
              </a:ext>
            </a:extLst>
          </p:cNvPr>
          <p:cNvSpPr>
            <a:spLocks noGrp="1"/>
          </p:cNvSpPr>
          <p:nvPr>
            <p:ph type="ftr" sz="quarter" idx="11"/>
          </p:nvPr>
        </p:nvSpPr>
        <p:spPr/>
        <p:txBody>
          <a:bodyPr/>
          <a:lstStyle/>
          <a:p>
            <a:r>
              <a:rPr lang="en-US" altLang="zh-CN"/>
              <a:t>Future Colliders                       Zhen Liu                              Marcela Carlos Fest</a:t>
            </a:r>
            <a:endParaRPr lang="zh-CN" altLang="en-US" dirty="0"/>
          </a:p>
        </p:txBody>
      </p:sp>
      <p:sp>
        <p:nvSpPr>
          <p:cNvPr id="2" name="Slide Number Placeholder 1">
            <a:extLst>
              <a:ext uri="{FF2B5EF4-FFF2-40B4-BE49-F238E27FC236}">
                <a16:creationId xmlns:a16="http://schemas.microsoft.com/office/drawing/2014/main" id="{1B322A7F-456B-4F4F-A03D-88DB4110D3EF}"/>
              </a:ext>
            </a:extLst>
          </p:cNvPr>
          <p:cNvSpPr>
            <a:spLocks noGrp="1"/>
          </p:cNvSpPr>
          <p:nvPr>
            <p:ph type="sldNum" sz="quarter" idx="12"/>
          </p:nvPr>
        </p:nvSpPr>
        <p:spPr/>
        <p:txBody>
          <a:bodyPr/>
          <a:lstStyle/>
          <a:p>
            <a:fld id="{5DD3DB80-B894-403A-B48E-6FDC1A72010E}" type="slidenum">
              <a:rPr lang="zh-CN" altLang="en-US" smtClean="0"/>
              <a:pPr/>
              <a:t>29</a:t>
            </a:fld>
            <a:endParaRPr lang="zh-CN" altLang="en-US" dirty="0"/>
          </a:p>
        </p:txBody>
      </p:sp>
      <p:sp>
        <p:nvSpPr>
          <p:cNvPr id="3" name="Title 2">
            <a:extLst>
              <a:ext uri="{FF2B5EF4-FFF2-40B4-BE49-F238E27FC236}">
                <a16:creationId xmlns:a16="http://schemas.microsoft.com/office/drawing/2014/main" id="{0F1EFE1B-E649-4DC7-919D-D7C373B5876E}"/>
              </a:ext>
            </a:extLst>
          </p:cNvPr>
          <p:cNvSpPr>
            <a:spLocks noGrp="1"/>
          </p:cNvSpPr>
          <p:nvPr>
            <p:ph type="title"/>
          </p:nvPr>
        </p:nvSpPr>
        <p:spPr/>
        <p:txBody>
          <a:bodyPr>
            <a:normAutofit/>
          </a:bodyPr>
          <a:lstStyle/>
          <a:p>
            <a:r>
              <a:rPr lang="en-US" dirty="0"/>
              <a:t>Disappearing Tracks: next to minimal signatures</a:t>
            </a:r>
          </a:p>
        </p:txBody>
      </p:sp>
      <p:sp>
        <p:nvSpPr>
          <p:cNvPr id="11" name="Content Placeholder 10">
            <a:extLst>
              <a:ext uri="{FF2B5EF4-FFF2-40B4-BE49-F238E27FC236}">
                <a16:creationId xmlns:a16="http://schemas.microsoft.com/office/drawing/2014/main" id="{F6A75717-338C-8774-68AA-97B13B2783EB}"/>
              </a:ext>
            </a:extLst>
          </p:cNvPr>
          <p:cNvSpPr>
            <a:spLocks noGrp="1"/>
          </p:cNvSpPr>
          <p:nvPr>
            <p:ph sz="quarter" idx="13"/>
          </p:nvPr>
        </p:nvSpPr>
        <p:spPr/>
        <p:txBody>
          <a:bodyPr/>
          <a:lstStyle/>
          <a:p>
            <a:endParaRPr lang="en-US"/>
          </a:p>
        </p:txBody>
      </p:sp>
      <p:pic>
        <p:nvPicPr>
          <p:cNvPr id="26626" name="Picture 2" descr="PDF] Search for long-lived charginos based on a disappearing-track  signature in $pp$ collisions at $\sqrt{s} = 13$ TeV with the ATLAS detector  | Semantic Scholar">
            <a:extLst>
              <a:ext uri="{FF2B5EF4-FFF2-40B4-BE49-F238E27FC236}">
                <a16:creationId xmlns:a16="http://schemas.microsoft.com/office/drawing/2014/main" id="{DDE85AFE-81A9-4A77-A022-240AEC7ACD5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8480" y="1130300"/>
            <a:ext cx="6690213" cy="2381668"/>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a:extLst>
              <a:ext uri="{FF2B5EF4-FFF2-40B4-BE49-F238E27FC236}">
                <a16:creationId xmlns:a16="http://schemas.microsoft.com/office/drawing/2014/main" id="{705D97FF-1EC3-457D-9B63-63D59083E813}"/>
              </a:ext>
            </a:extLst>
          </p:cNvPr>
          <p:cNvSpPr/>
          <p:nvPr/>
        </p:nvSpPr>
        <p:spPr>
          <a:xfrm rot="10800000">
            <a:off x="7948245" y="1248504"/>
            <a:ext cx="1644162" cy="756141"/>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6EBE990C-5BDF-42CA-89CD-B381C445F433}"/>
              </a:ext>
            </a:extLst>
          </p:cNvPr>
          <p:cNvSpPr txBox="1"/>
          <p:nvPr/>
        </p:nvSpPr>
        <p:spPr>
          <a:xfrm>
            <a:off x="739531" y="3833446"/>
            <a:ext cx="5327162" cy="2031325"/>
          </a:xfrm>
          <a:prstGeom prst="rect">
            <a:avLst/>
          </a:prstGeom>
          <a:noFill/>
        </p:spPr>
        <p:txBody>
          <a:bodyPr wrap="square" rtlCol="0">
            <a:spAutoFit/>
          </a:bodyPr>
          <a:lstStyle/>
          <a:p>
            <a:pPr marL="285750" indent="-285750">
              <a:buFont typeface="Arial" panose="020B0604020202020204" pitchFamily="34" charset="0"/>
              <a:buChar char="•"/>
            </a:pPr>
            <a:r>
              <a:rPr lang="en-US" dirty="0"/>
              <a:t>Only useful for searches using charge 1 states </a:t>
            </a:r>
          </a:p>
          <a:p>
            <a:pPr marL="285750" indent="-285750">
              <a:buFont typeface="Arial" panose="020B0604020202020204" pitchFamily="34" charset="0"/>
              <a:buChar char="•"/>
            </a:pPr>
            <a:r>
              <a:rPr lang="en-US" dirty="0"/>
              <a:t>Still, all higher charged states will cascade back to charge 1 states promptly</a:t>
            </a:r>
          </a:p>
          <a:p>
            <a:pPr marL="285750" indent="-285750">
              <a:buFont typeface="Arial" panose="020B0604020202020204" pitchFamily="34" charset="0"/>
              <a:buChar char="•"/>
            </a:pPr>
            <a:r>
              <a:rPr lang="en-US" dirty="0"/>
              <a:t>Use all the production rates of charged states</a:t>
            </a:r>
          </a:p>
          <a:p>
            <a:pPr marL="285750" indent="-285750">
              <a:buFont typeface="Arial" panose="020B0604020202020204" pitchFamily="34" charset="0"/>
              <a:buChar char="•"/>
            </a:pPr>
            <a:r>
              <a:rPr lang="en-US" dirty="0" err="1">
                <a:solidFill>
                  <a:schemeClr val="accent3"/>
                </a:solidFill>
              </a:rPr>
              <a:t>Mono-photon+disappearing</a:t>
            </a:r>
            <a:r>
              <a:rPr lang="en-US" dirty="0">
                <a:solidFill>
                  <a:schemeClr val="accent3"/>
                </a:solidFill>
              </a:rPr>
              <a:t> tracks</a:t>
            </a:r>
          </a:p>
          <a:p>
            <a:pPr marL="285750" indent="-285750">
              <a:buFont typeface="Arial" panose="020B0604020202020204" pitchFamily="34" charset="0"/>
              <a:buChar char="•"/>
            </a:pPr>
            <a:r>
              <a:rPr lang="en-US" dirty="0">
                <a:solidFill>
                  <a:schemeClr val="accent3"/>
                </a:solidFill>
              </a:rPr>
              <a:t>Beam Induced Background</a:t>
            </a:r>
          </a:p>
          <a:p>
            <a:endParaRPr lang="en-US" dirty="0"/>
          </a:p>
        </p:txBody>
      </p:sp>
      <p:pic>
        <p:nvPicPr>
          <p:cNvPr id="12" name="Picture 11">
            <a:extLst>
              <a:ext uri="{FF2B5EF4-FFF2-40B4-BE49-F238E27FC236}">
                <a16:creationId xmlns:a16="http://schemas.microsoft.com/office/drawing/2014/main" id="{519E0056-FF23-4CEA-86ED-55B61BC3C45A}"/>
              </a:ext>
            </a:extLst>
          </p:cNvPr>
          <p:cNvPicPr>
            <a:picLocks noChangeAspect="1"/>
          </p:cNvPicPr>
          <p:nvPr/>
        </p:nvPicPr>
        <p:blipFill>
          <a:blip r:embed="rId6"/>
          <a:stretch>
            <a:fillRect/>
          </a:stretch>
        </p:blipFill>
        <p:spPr>
          <a:xfrm>
            <a:off x="7495191" y="4444603"/>
            <a:ext cx="4023709" cy="2316681"/>
          </a:xfrm>
          <a:prstGeom prst="rect">
            <a:avLst/>
          </a:prstGeom>
        </p:spPr>
      </p:pic>
      <p:sp>
        <p:nvSpPr>
          <p:cNvPr id="8" name="TextBox 7">
            <a:extLst>
              <a:ext uri="{FF2B5EF4-FFF2-40B4-BE49-F238E27FC236}">
                <a16:creationId xmlns:a16="http://schemas.microsoft.com/office/drawing/2014/main" id="{5DED6869-1E4F-4E47-BD4C-69394A3BC3BE}"/>
              </a:ext>
            </a:extLst>
          </p:cNvPr>
          <p:cNvSpPr txBox="1"/>
          <p:nvPr/>
        </p:nvSpPr>
        <p:spPr>
          <a:xfrm>
            <a:off x="701749" y="5821181"/>
            <a:ext cx="3955312" cy="600164"/>
          </a:xfrm>
          <a:prstGeom prst="rect">
            <a:avLst/>
          </a:prstGeom>
          <a:noFill/>
        </p:spPr>
        <p:txBody>
          <a:bodyPr wrap="square" rtlCol="0">
            <a:spAutoFit/>
          </a:bodyPr>
          <a:lstStyle/>
          <a:p>
            <a:r>
              <a:rPr lang="en-US" sz="1100" dirty="0"/>
              <a:t>See also discussion in </a:t>
            </a:r>
          </a:p>
          <a:p>
            <a:r>
              <a:rPr lang="en-US" sz="1100" dirty="0" err="1"/>
              <a:t>Bottaro</a:t>
            </a:r>
            <a:r>
              <a:rPr lang="en-US" sz="1100" dirty="0"/>
              <a:t>, </a:t>
            </a:r>
            <a:r>
              <a:rPr lang="en-US" sz="1100" dirty="0" err="1"/>
              <a:t>Buttazzo</a:t>
            </a:r>
            <a:r>
              <a:rPr lang="en-US" sz="1100" dirty="0"/>
              <a:t>, Costa, </a:t>
            </a:r>
            <a:r>
              <a:rPr lang="en-US" sz="1100" dirty="0" err="1"/>
              <a:t>Franceschini</a:t>
            </a:r>
            <a:r>
              <a:rPr lang="en-US" sz="1100" dirty="0"/>
              <a:t>, </a:t>
            </a:r>
            <a:r>
              <a:rPr lang="en-US" sz="1100" dirty="0" err="1"/>
              <a:t>Panci</a:t>
            </a:r>
            <a:r>
              <a:rPr lang="en-US" sz="1100" dirty="0"/>
              <a:t>, </a:t>
            </a:r>
            <a:r>
              <a:rPr lang="en-US" sz="1100" b="0" i="0" u="none" strike="noStrike" dirty="0">
                <a:solidFill>
                  <a:srgbClr val="0050B3"/>
                </a:solidFill>
                <a:effectLst/>
                <a:hlinkClick r:id="rId7"/>
              </a:rPr>
              <a:t>2107.09688</a:t>
            </a:r>
            <a:r>
              <a:rPr lang="en-US" sz="1100" b="0" i="0" dirty="0">
                <a:effectLst/>
              </a:rPr>
              <a:t> </a:t>
            </a:r>
          </a:p>
          <a:p>
            <a:r>
              <a:rPr lang="en-US" sz="1100" dirty="0" err="1"/>
              <a:t>Capdevilla</a:t>
            </a:r>
            <a:r>
              <a:rPr lang="en-US" sz="1100" dirty="0"/>
              <a:t>, </a:t>
            </a:r>
            <a:r>
              <a:rPr lang="en-US" sz="1100" dirty="0" err="1"/>
              <a:t>Meloni</a:t>
            </a:r>
            <a:r>
              <a:rPr lang="en-US" sz="1100" dirty="0"/>
              <a:t>, </a:t>
            </a:r>
            <a:r>
              <a:rPr lang="en-US" sz="1100" dirty="0" err="1"/>
              <a:t>Simoniello</a:t>
            </a:r>
            <a:r>
              <a:rPr lang="en-US" sz="1100" dirty="0"/>
              <a:t>, </a:t>
            </a:r>
            <a:r>
              <a:rPr lang="en-US" sz="1100" dirty="0" err="1"/>
              <a:t>Zurita</a:t>
            </a:r>
            <a:r>
              <a:rPr lang="en-US" sz="1100" dirty="0"/>
              <a:t>, </a:t>
            </a:r>
            <a:r>
              <a:rPr lang="en-US" sz="1100" b="0" i="0" u="none" strike="noStrike" dirty="0">
                <a:solidFill>
                  <a:srgbClr val="40A9FF"/>
                </a:solidFill>
                <a:effectLst/>
                <a:hlinkClick r:id="rId8"/>
              </a:rPr>
              <a:t>2102.11292</a:t>
            </a:r>
            <a:r>
              <a:rPr lang="en-US" sz="1100" b="0" i="0" dirty="0">
                <a:effectLst/>
              </a:rPr>
              <a:t> </a:t>
            </a:r>
            <a:endParaRPr lang="en-US" sz="1100" dirty="0"/>
          </a:p>
        </p:txBody>
      </p:sp>
      <p:sp>
        <p:nvSpPr>
          <p:cNvPr id="13" name="TextBox 12">
            <a:extLst>
              <a:ext uri="{FF2B5EF4-FFF2-40B4-BE49-F238E27FC236}">
                <a16:creationId xmlns:a16="http://schemas.microsoft.com/office/drawing/2014/main" id="{185CC5F7-D38D-4777-AE57-78340ED698A1}"/>
              </a:ext>
            </a:extLst>
          </p:cNvPr>
          <p:cNvSpPr txBox="1"/>
          <p:nvPr/>
        </p:nvSpPr>
        <p:spPr>
          <a:xfrm>
            <a:off x="8345214" y="0"/>
            <a:ext cx="3846786" cy="646331"/>
          </a:xfrm>
          <a:prstGeom prst="rect">
            <a:avLst/>
          </a:prstGeom>
          <a:noFill/>
        </p:spPr>
        <p:txBody>
          <a:bodyPr wrap="square" rtlCol="0">
            <a:spAutoFit/>
          </a:bodyPr>
          <a:lstStyle/>
          <a:p>
            <a:r>
              <a:rPr lang="en-US" dirty="0"/>
              <a:t>Han, ZL, Wang, Wang, </a:t>
            </a:r>
            <a:r>
              <a:rPr lang="en-US" b="0" i="0" u="none" strike="noStrike" dirty="0">
                <a:solidFill>
                  <a:srgbClr val="40A9FF"/>
                </a:solidFill>
                <a:effectLst/>
                <a:hlinkClick r:id="rId9"/>
              </a:rPr>
              <a:t>2009.11287</a:t>
            </a:r>
            <a:endParaRPr lang="en-US" b="0" i="0" u="none" strike="noStrike" dirty="0">
              <a:solidFill>
                <a:srgbClr val="40A9FF"/>
              </a:solidFill>
              <a:effectLst/>
            </a:endParaRPr>
          </a:p>
          <a:p>
            <a:r>
              <a:rPr lang="en-US" dirty="0"/>
              <a:t>Han, ZL, Wang, Wang, </a:t>
            </a:r>
            <a:r>
              <a:rPr lang="en-US" b="0" i="0" u="none" strike="noStrike" dirty="0">
                <a:solidFill>
                  <a:srgbClr val="40A9FF"/>
                </a:solidFill>
                <a:effectLst/>
                <a:hlinkClick r:id="rId10"/>
              </a:rPr>
              <a:t>2203.07351</a:t>
            </a:r>
            <a:endParaRPr lang="en-US" dirty="0"/>
          </a:p>
        </p:txBody>
      </p:sp>
    </p:spTree>
    <p:extLst>
      <p:ext uri="{BB962C8B-B14F-4D97-AF65-F5344CB8AC3E}">
        <p14:creationId xmlns:p14="http://schemas.microsoft.com/office/powerpoint/2010/main" val="42778125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639D9F7-2C41-4A6E-BC89-5DD792763109}"/>
              </a:ext>
            </a:extLst>
          </p:cNvPr>
          <p:cNvSpPr>
            <a:spLocks noGrp="1"/>
          </p:cNvSpPr>
          <p:nvPr>
            <p:ph type="dt" sz="half" idx="10"/>
            <p:custDataLst>
              <p:tags r:id="rId2"/>
            </p:custDataLst>
          </p:nvPr>
        </p:nvSpPr>
        <p:spPr/>
        <p:txBody>
          <a:bodyPr/>
          <a:lstStyle/>
          <a:p>
            <a:r>
              <a:rPr lang="en-US" altLang="zh-CN"/>
              <a:t>05/30/2022</a:t>
            </a:r>
            <a:endParaRPr lang="zh-CN" altLang="en-US" dirty="0"/>
          </a:p>
        </p:txBody>
      </p:sp>
      <p:sp>
        <p:nvSpPr>
          <p:cNvPr id="3" name="Footer Placeholder 2">
            <a:extLst>
              <a:ext uri="{FF2B5EF4-FFF2-40B4-BE49-F238E27FC236}">
                <a16:creationId xmlns:a16="http://schemas.microsoft.com/office/drawing/2014/main" id="{2E3AF3A4-30FF-4E1A-8E1F-E097674B85F2}"/>
              </a:ext>
            </a:extLst>
          </p:cNvPr>
          <p:cNvSpPr>
            <a:spLocks noGrp="1"/>
          </p:cNvSpPr>
          <p:nvPr>
            <p:ph type="ftr" sz="quarter" idx="11"/>
            <p:custDataLst>
              <p:tags r:id="rId3"/>
            </p:custDataLst>
          </p:nvPr>
        </p:nvSpPr>
        <p:spPr/>
        <p:txBody>
          <a:bodyPr/>
          <a:lstStyle/>
          <a:p>
            <a:r>
              <a:rPr lang="en-US" altLang="zh-CN"/>
              <a:t>Future Colliders                       Zhen Liu                              Marcela Carlos Fest</a:t>
            </a:r>
            <a:endParaRPr lang="zh-CN" altLang="en-US" dirty="0"/>
          </a:p>
        </p:txBody>
      </p:sp>
      <p:sp>
        <p:nvSpPr>
          <p:cNvPr id="4" name="Slide Number Placeholder 3">
            <a:extLst>
              <a:ext uri="{FF2B5EF4-FFF2-40B4-BE49-F238E27FC236}">
                <a16:creationId xmlns:a16="http://schemas.microsoft.com/office/drawing/2014/main" id="{D1085F0F-C8AA-4B8C-AABD-1E6250F44B89}"/>
              </a:ext>
            </a:extLst>
          </p:cNvPr>
          <p:cNvSpPr>
            <a:spLocks noGrp="1"/>
          </p:cNvSpPr>
          <p:nvPr>
            <p:ph type="sldNum" sz="quarter" idx="12"/>
            <p:custDataLst>
              <p:tags r:id="rId4"/>
            </p:custDataLst>
          </p:nvPr>
        </p:nvSpPr>
        <p:spPr/>
        <p:txBody>
          <a:bodyPr/>
          <a:lstStyle/>
          <a:p>
            <a:r>
              <a:rPr lang="en-US" altLang="zh-CN"/>
              <a:t>2</a:t>
            </a:r>
            <a:endParaRPr lang="zh-CN" altLang="en-US" dirty="0"/>
          </a:p>
        </p:txBody>
      </p:sp>
      <p:sp>
        <p:nvSpPr>
          <p:cNvPr id="12" name="Title 11">
            <a:extLst>
              <a:ext uri="{FF2B5EF4-FFF2-40B4-BE49-F238E27FC236}">
                <a16:creationId xmlns:a16="http://schemas.microsoft.com/office/drawing/2014/main" id="{1B6D2FAD-950E-4507-81FB-B871CF6AAF90}"/>
              </a:ext>
            </a:extLst>
          </p:cNvPr>
          <p:cNvSpPr>
            <a:spLocks noGrp="1"/>
          </p:cNvSpPr>
          <p:nvPr>
            <p:ph type="title"/>
            <p:custDataLst>
              <p:tags r:id="rId5"/>
            </p:custDataLst>
          </p:nvPr>
        </p:nvSpPr>
        <p:spPr/>
        <p:txBody>
          <a:bodyPr/>
          <a:lstStyle/>
          <a:p>
            <a:r>
              <a:rPr lang="en-US" dirty="0"/>
              <a:t>High Energy Rules </a:t>
            </a:r>
          </a:p>
        </p:txBody>
      </p:sp>
      <p:pic>
        <p:nvPicPr>
          <p:cNvPr id="44034" name="Picture 2">
            <a:extLst>
              <a:ext uri="{FF2B5EF4-FFF2-40B4-BE49-F238E27FC236}">
                <a16:creationId xmlns:a16="http://schemas.microsoft.com/office/drawing/2014/main" id="{07537086-6DA0-4FB0-8A6B-4C94B451D7F9}"/>
              </a:ext>
            </a:extLst>
          </p:cNvPr>
          <p:cNvPicPr>
            <a:picLocks noChangeAspect="1" noChangeArrowheads="1"/>
          </p:cNvPicPr>
          <p:nvPr>
            <p:custDataLst>
              <p:tags r:id="rId6"/>
            </p:custDataLst>
          </p:nvPr>
        </p:nvPicPr>
        <p:blipFill>
          <a:blip r:embed="rId11">
            <a:extLst>
              <a:ext uri="{BEBA8EAE-BF5A-486C-A8C5-ECC9F3942E4B}">
                <a14:imgProps xmlns:a14="http://schemas.microsoft.com/office/drawing/2010/main">
                  <a14:imgLayer r:embed="rId12">
                    <a14:imgEffect>
                      <a14:sharpenSoften amount="25000"/>
                    </a14:imgEffect>
                  </a14:imgLayer>
                </a14:imgProps>
              </a:ext>
              <a:ext uri="{28A0092B-C50C-407E-A947-70E740481C1C}">
                <a14:useLocalDpi xmlns:a14="http://schemas.microsoft.com/office/drawing/2010/main" val="0"/>
              </a:ext>
            </a:extLst>
          </a:blip>
          <a:srcRect t="48" b="48"/>
          <a:stretch/>
        </p:blipFill>
        <p:spPr bwMode="auto">
          <a:xfrm>
            <a:off x="0" y="1028700"/>
            <a:ext cx="7897986" cy="5417403"/>
          </a:xfrm>
          <a:prstGeom prst="rect">
            <a:avLst/>
          </a:prstGeom>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C94C15D-D67E-4A80-B46B-E6BF5BA2185E}"/>
              </a:ext>
            </a:extLst>
          </p:cNvPr>
          <p:cNvSpPr txBox="1"/>
          <p:nvPr>
            <p:custDataLst>
              <p:tags r:id="rId7"/>
            </p:custDataLst>
          </p:nvPr>
        </p:nvSpPr>
        <p:spPr>
          <a:xfrm>
            <a:off x="5150498" y="5168123"/>
            <a:ext cx="2494383" cy="307777"/>
          </a:xfrm>
          <a:prstGeom prst="rect">
            <a:avLst/>
          </a:prstGeom>
          <a:noFill/>
        </p:spPr>
        <p:txBody>
          <a:bodyPr wrap="square" rtlCol="0">
            <a:spAutoFit/>
          </a:bodyPr>
          <a:lstStyle/>
          <a:p>
            <a:r>
              <a:rPr lang="en-US" sz="1400" dirty="0"/>
              <a:t>Snowmass Report: </a:t>
            </a:r>
            <a:r>
              <a:rPr lang="en-US" sz="1400" b="0" i="0" u="none" strike="noStrike" dirty="0">
                <a:solidFill>
                  <a:srgbClr val="0050B3"/>
                </a:solidFill>
                <a:effectLst/>
                <a:latin typeface="-apple-system"/>
                <a:hlinkClick r:id="rId13"/>
              </a:rPr>
              <a:t>1401.6114</a:t>
            </a:r>
            <a:endParaRPr lang="en-US" sz="1400" dirty="0"/>
          </a:p>
        </p:txBody>
      </p:sp>
      <p:sp>
        <p:nvSpPr>
          <p:cNvPr id="6" name="TextBox 5">
            <a:extLst>
              <a:ext uri="{FF2B5EF4-FFF2-40B4-BE49-F238E27FC236}">
                <a16:creationId xmlns:a16="http://schemas.microsoft.com/office/drawing/2014/main" id="{D047E8BF-416A-13ED-BB3B-ABBB7A696B1A}"/>
              </a:ext>
            </a:extLst>
          </p:cNvPr>
          <p:cNvSpPr txBox="1"/>
          <p:nvPr>
            <p:custDataLst>
              <p:tags r:id="rId8"/>
            </p:custDataLst>
          </p:nvPr>
        </p:nvSpPr>
        <p:spPr>
          <a:xfrm>
            <a:off x="7999036" y="974753"/>
            <a:ext cx="3420401" cy="1477328"/>
          </a:xfrm>
          <a:prstGeom prst="rect">
            <a:avLst/>
          </a:prstGeom>
          <a:noFill/>
        </p:spPr>
        <p:txBody>
          <a:bodyPr wrap="square" rtlCol="0">
            <a:spAutoFit/>
          </a:bodyPr>
          <a:lstStyle/>
          <a:p>
            <a:r>
              <a:rPr lang="en-US" dirty="0"/>
              <a:t>The forefront of tech &amp; ambitions leads to discoveries.</a:t>
            </a:r>
          </a:p>
          <a:p>
            <a:endParaRPr lang="en-US" dirty="0"/>
          </a:p>
          <a:p>
            <a:r>
              <a:rPr lang="en-US" dirty="0"/>
              <a:t>The dream for high energy machines persists in our field</a:t>
            </a:r>
          </a:p>
        </p:txBody>
      </p:sp>
      <p:sp>
        <p:nvSpPr>
          <p:cNvPr id="8" name="Oval 7">
            <a:extLst>
              <a:ext uri="{FF2B5EF4-FFF2-40B4-BE49-F238E27FC236}">
                <a16:creationId xmlns:a16="http://schemas.microsoft.com/office/drawing/2014/main" id="{64DFA6EC-2667-964B-D5DC-21BF0C785870}"/>
              </a:ext>
            </a:extLst>
          </p:cNvPr>
          <p:cNvSpPr/>
          <p:nvPr>
            <p:custDataLst>
              <p:tags r:id="rId9"/>
            </p:custDataLst>
          </p:nvPr>
        </p:nvSpPr>
        <p:spPr>
          <a:xfrm>
            <a:off x="6266843" y="1094950"/>
            <a:ext cx="1304622" cy="1217259"/>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0315946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2DA4C0F3-1929-4A4E-8715-8E0E9C6051CE}"/>
              </a:ext>
            </a:extLst>
          </p:cNvPr>
          <p:cNvSpPr>
            <a:spLocks noGrp="1"/>
          </p:cNvSpPr>
          <p:nvPr>
            <p:ph type="dt" sz="half" idx="10"/>
          </p:nvPr>
        </p:nvSpPr>
        <p:spPr/>
        <p:txBody>
          <a:bodyPr/>
          <a:lstStyle/>
          <a:p>
            <a:r>
              <a:rPr lang="en-US" altLang="zh-CN"/>
              <a:t>05/30/2022</a:t>
            </a:r>
            <a:endParaRPr lang="zh-CN" altLang="en-US" dirty="0"/>
          </a:p>
        </p:txBody>
      </p:sp>
      <p:sp>
        <p:nvSpPr>
          <p:cNvPr id="7" name="Footer Placeholder 6">
            <a:extLst>
              <a:ext uri="{FF2B5EF4-FFF2-40B4-BE49-F238E27FC236}">
                <a16:creationId xmlns:a16="http://schemas.microsoft.com/office/drawing/2014/main" id="{0266E1FB-5DDF-4AA0-A99A-17A1E51DCF25}"/>
              </a:ext>
            </a:extLst>
          </p:cNvPr>
          <p:cNvSpPr>
            <a:spLocks noGrp="1"/>
          </p:cNvSpPr>
          <p:nvPr>
            <p:ph type="ftr" sz="quarter" idx="11"/>
          </p:nvPr>
        </p:nvSpPr>
        <p:spPr/>
        <p:txBody>
          <a:bodyPr/>
          <a:lstStyle/>
          <a:p>
            <a:r>
              <a:rPr lang="en-US" altLang="zh-CN"/>
              <a:t>Future Colliders                       Zhen Liu                              Marcela Carlos Fest</a:t>
            </a:r>
            <a:endParaRPr lang="zh-CN" altLang="en-US" dirty="0"/>
          </a:p>
        </p:txBody>
      </p:sp>
      <p:sp>
        <p:nvSpPr>
          <p:cNvPr id="2" name="Slide Number Placeholder 1">
            <a:extLst>
              <a:ext uri="{FF2B5EF4-FFF2-40B4-BE49-F238E27FC236}">
                <a16:creationId xmlns:a16="http://schemas.microsoft.com/office/drawing/2014/main" id="{01017508-B854-4DEF-AF61-D8B678E4E9C0}"/>
              </a:ext>
            </a:extLst>
          </p:cNvPr>
          <p:cNvSpPr>
            <a:spLocks noGrp="1"/>
          </p:cNvSpPr>
          <p:nvPr>
            <p:ph type="sldNum" sz="quarter" idx="12"/>
          </p:nvPr>
        </p:nvSpPr>
        <p:spPr/>
        <p:txBody>
          <a:bodyPr/>
          <a:lstStyle/>
          <a:p>
            <a:fld id="{5DD3DB80-B894-403A-B48E-6FDC1A72010E}" type="slidenum">
              <a:rPr lang="zh-CN" altLang="en-US" smtClean="0"/>
              <a:pPr/>
              <a:t>30</a:t>
            </a:fld>
            <a:endParaRPr lang="zh-CN" altLang="en-US" dirty="0"/>
          </a:p>
        </p:txBody>
      </p:sp>
      <p:sp>
        <p:nvSpPr>
          <p:cNvPr id="3" name="Title 2">
            <a:extLst>
              <a:ext uri="{FF2B5EF4-FFF2-40B4-BE49-F238E27FC236}">
                <a16:creationId xmlns:a16="http://schemas.microsoft.com/office/drawing/2014/main" id="{7365790D-79CF-4356-B74A-A537E4F11C02}"/>
              </a:ext>
            </a:extLst>
          </p:cNvPr>
          <p:cNvSpPr>
            <a:spLocks noGrp="1"/>
          </p:cNvSpPr>
          <p:nvPr>
            <p:ph type="title"/>
          </p:nvPr>
        </p:nvSpPr>
        <p:spPr/>
        <p:txBody>
          <a:bodyPr/>
          <a:lstStyle/>
          <a:p>
            <a:r>
              <a:rPr lang="en-US" dirty="0"/>
              <a:t>WIMP discovery Machine</a:t>
            </a:r>
          </a:p>
        </p:txBody>
      </p:sp>
      <p:sp>
        <p:nvSpPr>
          <p:cNvPr id="4" name="Content Placeholder 3">
            <a:extLst>
              <a:ext uri="{FF2B5EF4-FFF2-40B4-BE49-F238E27FC236}">
                <a16:creationId xmlns:a16="http://schemas.microsoft.com/office/drawing/2014/main" id="{9B9B7D65-5B53-4C29-8A1E-3F651AFCB44F}"/>
              </a:ext>
            </a:extLst>
          </p:cNvPr>
          <p:cNvSpPr>
            <a:spLocks noGrp="1"/>
          </p:cNvSpPr>
          <p:nvPr>
            <p:ph sz="quarter" idx="13"/>
          </p:nvPr>
        </p:nvSpPr>
        <p:spPr>
          <a:xfrm>
            <a:off x="669926" y="1130299"/>
            <a:ext cx="6764628" cy="5006975"/>
          </a:xfrm>
        </p:spPr>
        <p:txBody>
          <a:bodyPr>
            <a:normAutofit/>
          </a:bodyPr>
          <a:lstStyle/>
          <a:p>
            <a:r>
              <a:rPr lang="en-US" dirty="0"/>
              <a:t>Mono-photon powerful for high n-</a:t>
            </a:r>
            <a:r>
              <a:rPr lang="en-US" dirty="0" err="1"/>
              <a:t>plets</a:t>
            </a:r>
            <a:endParaRPr lang="en-US" dirty="0"/>
          </a:p>
          <a:p>
            <a:r>
              <a:rPr lang="en-US" dirty="0"/>
              <a:t>Mono-muon uniquely powerful low </a:t>
            </a:r>
            <a:r>
              <a:rPr lang="en-US" dirty="0" err="1"/>
              <a:t>multiplets</a:t>
            </a:r>
            <a:r>
              <a:rPr lang="en-US" dirty="0"/>
              <a:t> (Wino and Higgsinos)</a:t>
            </a:r>
          </a:p>
          <a:p>
            <a:r>
              <a:rPr lang="en-US" dirty="0"/>
              <a:t>VBF dimuon large room to improve (we conservatively assumed |\eta mu|&lt;2.5, losing lots of signals)</a:t>
            </a:r>
          </a:p>
          <a:p>
            <a:r>
              <a:rPr lang="en-US" dirty="0"/>
              <a:t>Disappearing track great potential (can push to the kinematic limit)!</a:t>
            </a:r>
          </a:p>
        </p:txBody>
      </p:sp>
      <p:pic>
        <p:nvPicPr>
          <p:cNvPr id="12" name="Picture 11">
            <a:extLst>
              <a:ext uri="{FF2B5EF4-FFF2-40B4-BE49-F238E27FC236}">
                <a16:creationId xmlns:a16="http://schemas.microsoft.com/office/drawing/2014/main" id="{055B6CC1-4293-4711-9CB8-E660CA837B85}"/>
              </a:ext>
            </a:extLst>
          </p:cNvPr>
          <p:cNvPicPr>
            <a:picLocks noChangeAspect="1"/>
          </p:cNvPicPr>
          <p:nvPr/>
        </p:nvPicPr>
        <p:blipFill>
          <a:blip r:embed="rId3"/>
          <a:stretch>
            <a:fillRect/>
          </a:stretch>
        </p:blipFill>
        <p:spPr>
          <a:xfrm>
            <a:off x="7558454" y="14243"/>
            <a:ext cx="4633546" cy="6854267"/>
          </a:xfrm>
          <a:prstGeom prst="rect">
            <a:avLst/>
          </a:prstGeom>
        </p:spPr>
      </p:pic>
      <p:pic>
        <p:nvPicPr>
          <p:cNvPr id="16" name="Picture 15">
            <a:extLst>
              <a:ext uri="{FF2B5EF4-FFF2-40B4-BE49-F238E27FC236}">
                <a16:creationId xmlns:a16="http://schemas.microsoft.com/office/drawing/2014/main" id="{1CC799C0-9CF6-4310-850E-15AE6017056E}"/>
              </a:ext>
            </a:extLst>
          </p:cNvPr>
          <p:cNvPicPr>
            <a:picLocks noChangeAspect="1"/>
          </p:cNvPicPr>
          <p:nvPr/>
        </p:nvPicPr>
        <p:blipFill>
          <a:blip r:embed="rId4"/>
          <a:stretch>
            <a:fillRect/>
          </a:stretch>
        </p:blipFill>
        <p:spPr>
          <a:xfrm>
            <a:off x="7341370" y="-2176"/>
            <a:ext cx="4850630" cy="6860176"/>
          </a:xfrm>
          <a:prstGeom prst="rect">
            <a:avLst/>
          </a:prstGeom>
        </p:spPr>
      </p:pic>
      <p:pic>
        <p:nvPicPr>
          <p:cNvPr id="11" name="Picture 10">
            <a:extLst>
              <a:ext uri="{FF2B5EF4-FFF2-40B4-BE49-F238E27FC236}">
                <a16:creationId xmlns:a16="http://schemas.microsoft.com/office/drawing/2014/main" id="{D0131A78-8796-4C21-99BA-1F0768E0E4B5}"/>
              </a:ext>
            </a:extLst>
          </p:cNvPr>
          <p:cNvPicPr>
            <a:picLocks noChangeAspect="1"/>
          </p:cNvPicPr>
          <p:nvPr/>
        </p:nvPicPr>
        <p:blipFill>
          <a:blip r:embed="rId5"/>
          <a:stretch>
            <a:fillRect/>
          </a:stretch>
        </p:blipFill>
        <p:spPr>
          <a:xfrm>
            <a:off x="0" y="1028700"/>
            <a:ext cx="7410938" cy="5042719"/>
          </a:xfrm>
          <a:prstGeom prst="rect">
            <a:avLst/>
          </a:prstGeom>
        </p:spPr>
      </p:pic>
      <p:sp>
        <p:nvSpPr>
          <p:cNvPr id="9" name="Rectangle 8">
            <a:extLst>
              <a:ext uri="{FF2B5EF4-FFF2-40B4-BE49-F238E27FC236}">
                <a16:creationId xmlns:a16="http://schemas.microsoft.com/office/drawing/2014/main" id="{52284925-858B-4A9F-99DD-2714443C3BC5}"/>
              </a:ext>
            </a:extLst>
          </p:cNvPr>
          <p:cNvSpPr/>
          <p:nvPr/>
        </p:nvSpPr>
        <p:spPr>
          <a:xfrm>
            <a:off x="660400" y="6007127"/>
            <a:ext cx="5929587" cy="646331"/>
          </a:xfrm>
          <a:prstGeom prst="rect">
            <a:avLst/>
          </a:prstGeom>
        </p:spPr>
        <p:txBody>
          <a:bodyPr wrap="square">
            <a:spAutoFit/>
          </a:bodyPr>
          <a:lstStyle/>
          <a:p>
            <a:r>
              <a:rPr lang="en-US" b="1" dirty="0">
                <a:solidFill>
                  <a:schemeClr val="accent3"/>
                </a:solidFill>
              </a:rPr>
              <a:t>High Energy Muon Collider will cover all of them with different run energies.</a:t>
            </a:r>
          </a:p>
        </p:txBody>
      </p:sp>
      <p:sp>
        <p:nvSpPr>
          <p:cNvPr id="13" name="Content Placeholder 3">
            <a:extLst>
              <a:ext uri="{FF2B5EF4-FFF2-40B4-BE49-F238E27FC236}">
                <a16:creationId xmlns:a16="http://schemas.microsoft.com/office/drawing/2014/main" id="{94A4E5D9-D839-4E4B-B921-14B8C7CDF0FA}"/>
              </a:ext>
            </a:extLst>
          </p:cNvPr>
          <p:cNvSpPr txBox="1">
            <a:spLocks/>
          </p:cNvSpPr>
          <p:nvPr/>
        </p:nvSpPr>
        <p:spPr>
          <a:xfrm>
            <a:off x="7617263" y="1028700"/>
            <a:ext cx="3321783" cy="3635132"/>
          </a:xfrm>
          <a:prstGeom prst="rect">
            <a:avLst/>
          </a:prstGeom>
        </p:spPr>
        <p:txBody>
          <a:bodyPr vert="horz" lIns="91440" tIns="45720" rIns="91440" bIns="45720" rtlCol="0">
            <a:normAutofit fontScale="77500" lnSpcReduction="20000"/>
          </a:bodyPr>
          <a:lstStyle>
            <a:lvl1pPr marL="228589" indent="-228589" algn="l" defTabSz="914354" rtl="0"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We only combine the missing mass searches (mono-muon, mono-photon, VBF dimuon) </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High Energy Muon Collider will cover all of them with different run energies.</a:t>
            </a:r>
          </a:p>
        </p:txBody>
      </p:sp>
      <p:sp>
        <p:nvSpPr>
          <p:cNvPr id="14" name="TextBox 13">
            <a:extLst>
              <a:ext uri="{FF2B5EF4-FFF2-40B4-BE49-F238E27FC236}">
                <a16:creationId xmlns:a16="http://schemas.microsoft.com/office/drawing/2014/main" id="{F27472EB-FE38-4314-A903-23F666F802E7}"/>
              </a:ext>
            </a:extLst>
          </p:cNvPr>
          <p:cNvSpPr txBox="1"/>
          <p:nvPr/>
        </p:nvSpPr>
        <p:spPr>
          <a:xfrm>
            <a:off x="7660290" y="4436021"/>
            <a:ext cx="3154855" cy="1815882"/>
          </a:xfrm>
          <a:prstGeom prst="rect">
            <a:avLst/>
          </a:prstGeom>
          <a:noFill/>
        </p:spPr>
        <p:txBody>
          <a:bodyPr wrap="square" rtlCol="0">
            <a:spAutoFit/>
          </a:bodyPr>
          <a:lstStyle/>
          <a:p>
            <a:pPr marL="0" indent="0">
              <a:buNone/>
            </a:pPr>
            <a:r>
              <a:rPr lang="en-US" sz="1400" dirty="0"/>
              <a:t>Electroweak precision probes for these EW </a:t>
            </a:r>
            <a:r>
              <a:rPr lang="en-US" sz="1400" dirty="0" err="1"/>
              <a:t>multiplets</a:t>
            </a:r>
            <a:r>
              <a:rPr lang="en-US" sz="1400" dirty="0"/>
              <a:t>, mainly useful for the high n-</a:t>
            </a:r>
            <a:r>
              <a:rPr lang="en-US" sz="1400" dirty="0" err="1"/>
              <a:t>plets</a:t>
            </a:r>
            <a:r>
              <a:rPr lang="en-US" sz="1400" dirty="0"/>
              <a:t>.</a:t>
            </a:r>
          </a:p>
          <a:p>
            <a:pPr marL="0" indent="0">
              <a:buNone/>
            </a:pPr>
            <a:endParaRPr lang="en-US" sz="1400" dirty="0"/>
          </a:p>
          <a:p>
            <a:pPr marL="0" indent="0">
              <a:buNone/>
            </a:pPr>
            <a:r>
              <a:rPr lang="en-US" sz="1400" dirty="0"/>
              <a:t>Collider always provides definitive measures for new particles (even if we discover WIMP DM in e.g., DD).</a:t>
            </a:r>
          </a:p>
          <a:p>
            <a:endParaRPr lang="en-US" sz="1400" dirty="0"/>
          </a:p>
        </p:txBody>
      </p:sp>
    </p:spTree>
    <p:custDataLst>
      <p:tags r:id="rId1"/>
    </p:custDataLst>
    <p:extLst>
      <p:ext uri="{BB962C8B-B14F-4D97-AF65-F5344CB8AC3E}">
        <p14:creationId xmlns:p14="http://schemas.microsoft.com/office/powerpoint/2010/main" val="3369795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xit" presetSubtype="0" fill="hold" nodeType="withEffect">
                                  <p:stCondLst>
                                    <p:cond delay="0"/>
                                  </p:stCondLst>
                                  <p:childTnLst>
                                    <p:set>
                                      <p:cBhvr>
                                        <p:cTn id="18" dur="1" fill="hold">
                                          <p:stCondLst>
                                            <p:cond delay="0"/>
                                          </p:stCondLst>
                                        </p:cTn>
                                        <p:tgtEl>
                                          <p:spTgt spid="16"/>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12"/>
                                        </p:tgtEl>
                                        <p:attrNameLst>
                                          <p:attrName>style.visibility</p:attrName>
                                        </p:attrNameLst>
                                      </p:cBhvr>
                                      <p:to>
                                        <p:strVal val="hidden"/>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P spid="1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E69D1EE-A1A2-A904-14CB-EBC9E2D6E742}"/>
              </a:ext>
            </a:extLst>
          </p:cNvPr>
          <p:cNvSpPr>
            <a:spLocks noGrp="1"/>
          </p:cNvSpPr>
          <p:nvPr>
            <p:ph type="ctrTitle"/>
          </p:nvPr>
        </p:nvSpPr>
        <p:spPr>
          <a:xfrm>
            <a:off x="0" y="1983173"/>
            <a:ext cx="3273608" cy="1998160"/>
          </a:xfrm>
        </p:spPr>
        <p:txBody>
          <a:bodyPr>
            <a:normAutofit/>
          </a:bodyPr>
          <a:lstStyle/>
          <a:p>
            <a:r>
              <a:rPr lang="en-US" dirty="0"/>
              <a:t>Call from Neutrinos</a:t>
            </a:r>
          </a:p>
        </p:txBody>
      </p:sp>
      <p:pic>
        <p:nvPicPr>
          <p:cNvPr id="3" name="Picture 2" descr="Party at FNAL ">
            <a:extLst>
              <a:ext uri="{FF2B5EF4-FFF2-40B4-BE49-F238E27FC236}">
                <a16:creationId xmlns:a16="http://schemas.microsoft.com/office/drawing/2014/main" id="{C5238B4E-7A17-9980-F6AC-38CA9976E8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0" y="0"/>
            <a:ext cx="9144000" cy="6858000"/>
          </a:xfrm>
          <a:prstGeom prst="rect">
            <a:avLst/>
          </a:prstGeom>
        </p:spPr>
      </p:pic>
    </p:spTree>
    <p:extLst>
      <p:ext uri="{BB962C8B-B14F-4D97-AF65-F5344CB8AC3E}">
        <p14:creationId xmlns:p14="http://schemas.microsoft.com/office/powerpoint/2010/main" val="6021922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87AD244-ACF4-B917-6A8D-1334372E3DFA}"/>
              </a:ext>
            </a:extLst>
          </p:cNvPr>
          <p:cNvPicPr>
            <a:picLocks noChangeAspect="1" noChangeArrowheads="1"/>
          </p:cNvPicPr>
          <p:nvPr/>
        </p:nvPicPr>
        <p:blipFill>
          <a:blip r:embed="rId3">
            <a:clrChange>
              <a:clrFrom>
                <a:srgbClr val="260D06"/>
              </a:clrFrom>
              <a:clrTo>
                <a:srgbClr val="260D06">
                  <a:alpha val="0"/>
                </a:srgbClr>
              </a:clrTo>
            </a:clrChange>
            <a:extLst>
              <a:ext uri="{28A0092B-C50C-407E-A947-70E740481C1C}">
                <a14:useLocalDpi xmlns:a14="http://schemas.microsoft.com/office/drawing/2010/main" val="0"/>
              </a:ext>
            </a:extLst>
          </a:blip>
          <a:srcRect/>
          <a:stretch/>
        </p:blipFill>
        <p:spPr bwMode="auto">
          <a:xfrm>
            <a:off x="-795" y="2800349"/>
            <a:ext cx="12192000" cy="4057650"/>
          </a:xfrm>
          <a:prstGeom prst="rect">
            <a:avLst/>
          </a:prstGeom>
          <a:noFill/>
          <a:extLst>
            <a:ext uri="{909E8E84-426E-40DD-AFC4-6F175D3DCCD1}">
              <a14:hiddenFill xmlns:a14="http://schemas.microsoft.com/office/drawing/2010/main">
                <a:solidFill>
                  <a:srgbClr val="FFFFFF"/>
                </a:solidFill>
              </a14:hiddenFill>
            </a:ext>
          </a:extLst>
        </p:spPr>
      </p:pic>
      <p:sp>
        <p:nvSpPr>
          <p:cNvPr id="6" name="Date Placeholder 5">
            <a:extLst>
              <a:ext uri="{FF2B5EF4-FFF2-40B4-BE49-F238E27FC236}">
                <a16:creationId xmlns:a16="http://schemas.microsoft.com/office/drawing/2014/main" id="{1C547DC5-45BE-C611-5F90-5B1D1ED9E059}"/>
              </a:ext>
            </a:extLst>
          </p:cNvPr>
          <p:cNvSpPr>
            <a:spLocks noGrp="1"/>
          </p:cNvSpPr>
          <p:nvPr>
            <p:ph type="dt" sz="half" idx="10"/>
          </p:nvPr>
        </p:nvSpPr>
        <p:spPr/>
        <p:txBody>
          <a:bodyPr/>
          <a:lstStyle/>
          <a:p>
            <a:r>
              <a:rPr lang="en-US" altLang="zh-CN"/>
              <a:t>05/30/2022</a:t>
            </a:r>
            <a:endParaRPr lang="zh-CN" altLang="en-US" dirty="0"/>
          </a:p>
        </p:txBody>
      </p:sp>
      <p:sp>
        <p:nvSpPr>
          <p:cNvPr id="12" name="Footer Placeholder 11">
            <a:extLst>
              <a:ext uri="{FF2B5EF4-FFF2-40B4-BE49-F238E27FC236}">
                <a16:creationId xmlns:a16="http://schemas.microsoft.com/office/drawing/2014/main" id="{A1A0A8A9-92B3-752D-08F9-2D303D3388D8}"/>
              </a:ext>
            </a:extLst>
          </p:cNvPr>
          <p:cNvSpPr>
            <a:spLocks noGrp="1"/>
          </p:cNvSpPr>
          <p:nvPr>
            <p:ph type="ftr" sz="quarter" idx="11"/>
          </p:nvPr>
        </p:nvSpPr>
        <p:spPr/>
        <p:txBody>
          <a:bodyPr/>
          <a:lstStyle/>
          <a:p>
            <a:r>
              <a:rPr lang="en-US" altLang="zh-CN"/>
              <a:t>Future Colliders                       Zhen Liu                              Marcela Carlos Fest</a:t>
            </a:r>
            <a:endParaRPr lang="zh-CN" altLang="en-US" dirty="0"/>
          </a:p>
        </p:txBody>
      </p:sp>
      <p:sp>
        <p:nvSpPr>
          <p:cNvPr id="13" name="Slide Number Placeholder 12">
            <a:extLst>
              <a:ext uri="{FF2B5EF4-FFF2-40B4-BE49-F238E27FC236}">
                <a16:creationId xmlns:a16="http://schemas.microsoft.com/office/drawing/2014/main" id="{991B8A0C-5F16-BBA9-442C-FE2874E05C0A}"/>
              </a:ext>
            </a:extLst>
          </p:cNvPr>
          <p:cNvSpPr>
            <a:spLocks noGrp="1"/>
          </p:cNvSpPr>
          <p:nvPr>
            <p:ph type="sldNum" sz="quarter" idx="12"/>
          </p:nvPr>
        </p:nvSpPr>
        <p:spPr/>
        <p:txBody>
          <a:bodyPr/>
          <a:lstStyle/>
          <a:p>
            <a:r>
              <a:rPr lang="en-US" altLang="zh-CN"/>
              <a:t>3</a:t>
            </a:r>
            <a:endParaRPr lang="zh-CN" altLang="en-US" dirty="0"/>
          </a:p>
        </p:txBody>
      </p:sp>
      <p:sp>
        <p:nvSpPr>
          <p:cNvPr id="2" name="标题 1">
            <a:extLst>
              <a:ext uri="{FF2B5EF4-FFF2-40B4-BE49-F238E27FC236}">
                <a16:creationId xmlns:a16="http://schemas.microsoft.com/office/drawing/2014/main" id="{55EC2C3B-1F73-1645-847C-C3021F057EF4}"/>
              </a:ext>
            </a:extLst>
          </p:cNvPr>
          <p:cNvSpPr>
            <a:spLocks noGrp="1"/>
          </p:cNvSpPr>
          <p:nvPr>
            <p:ph type="title"/>
          </p:nvPr>
        </p:nvSpPr>
        <p:spPr/>
        <p:txBody>
          <a:bodyPr/>
          <a:lstStyle/>
          <a:p>
            <a:r>
              <a:rPr lang="en-US" altLang="zh-CN" dirty="0"/>
              <a:t>Neutrino is a puzzling sector</a:t>
            </a:r>
            <a:endParaRPr kumimoji="1" lang="zh-CN" altLang="en-US" dirty="0"/>
          </a:p>
        </p:txBody>
      </p:sp>
      <p:sp>
        <p:nvSpPr>
          <p:cNvPr id="3" name="内容占位符 2">
            <a:extLst>
              <a:ext uri="{FF2B5EF4-FFF2-40B4-BE49-F238E27FC236}">
                <a16:creationId xmlns:a16="http://schemas.microsoft.com/office/drawing/2014/main" id="{AF0BC96D-F426-0D4A-BF45-DA6E22DA1E63}"/>
              </a:ext>
            </a:extLst>
          </p:cNvPr>
          <p:cNvSpPr>
            <a:spLocks noGrp="1"/>
          </p:cNvSpPr>
          <p:nvPr>
            <p:ph sz="quarter" idx="13"/>
          </p:nvPr>
        </p:nvSpPr>
        <p:spPr>
          <a:xfrm>
            <a:off x="721040" y="1113261"/>
            <a:ext cx="6298825" cy="1987748"/>
          </a:xfrm>
        </p:spPr>
        <p:txBody>
          <a:bodyPr>
            <a:noAutofit/>
          </a:bodyPr>
          <a:lstStyle/>
          <a:p>
            <a:pPr marL="0" indent="0">
              <a:buNone/>
            </a:pPr>
            <a:r>
              <a:rPr kumimoji="1" lang="en-US" altLang="zh-CN" sz="2500" dirty="0"/>
              <a:t>In</a:t>
            </a:r>
            <a:r>
              <a:rPr kumimoji="1" lang="zh-CN" altLang="en-US" sz="2500" dirty="0"/>
              <a:t> </a:t>
            </a:r>
            <a:r>
              <a:rPr kumimoji="1" lang="en-US" altLang="zh-CN" sz="2500" dirty="0"/>
              <a:t>SM,</a:t>
            </a:r>
            <a:r>
              <a:rPr kumimoji="1" lang="zh-CN" altLang="en-US" sz="2500" dirty="0"/>
              <a:t> </a:t>
            </a:r>
            <a:r>
              <a:rPr kumimoji="1" lang="en-US" altLang="zh-CN" sz="2500" dirty="0"/>
              <a:t>the neutrino</a:t>
            </a:r>
            <a:r>
              <a:rPr kumimoji="1" lang="zh-CN" altLang="en-US" sz="2500" dirty="0"/>
              <a:t> </a:t>
            </a:r>
            <a:r>
              <a:rPr kumimoji="1" lang="en-US" altLang="zh-CN" sz="2500" dirty="0"/>
              <a:t>is</a:t>
            </a:r>
            <a:r>
              <a:rPr kumimoji="1" lang="zh-CN" altLang="en-US" sz="2500" dirty="0"/>
              <a:t> </a:t>
            </a:r>
            <a:r>
              <a:rPr kumimoji="1" lang="en-US" altLang="zh-CN" sz="2500" dirty="0"/>
              <a:t>massless.</a:t>
            </a:r>
            <a:r>
              <a:rPr kumimoji="1" lang="zh-CN" altLang="en-US" sz="2500" dirty="0"/>
              <a:t> </a:t>
            </a:r>
            <a:r>
              <a:rPr kumimoji="1" lang="en-US" altLang="zh-CN" sz="2500" dirty="0"/>
              <a:t>At the same time,</a:t>
            </a:r>
            <a:r>
              <a:rPr kumimoji="1" lang="zh-CN" altLang="en-US" sz="2500" dirty="0"/>
              <a:t> </a:t>
            </a:r>
            <a:r>
              <a:rPr kumimoji="1" lang="en-US" altLang="zh-CN" sz="2500" dirty="0"/>
              <a:t>the</a:t>
            </a:r>
            <a:r>
              <a:rPr kumimoji="1" lang="zh-CN" altLang="en-US" sz="2500" dirty="0"/>
              <a:t> </a:t>
            </a:r>
            <a:r>
              <a:rPr kumimoji="1" lang="en-US" altLang="zh-CN" sz="2500" dirty="0"/>
              <a:t>experiments</a:t>
            </a:r>
            <a:r>
              <a:rPr kumimoji="1" lang="zh-CN" altLang="en-US" sz="2500" dirty="0"/>
              <a:t> </a:t>
            </a:r>
            <a:r>
              <a:rPr kumimoji="1" lang="en-US" altLang="zh-CN" sz="2500" dirty="0"/>
              <a:t>have</a:t>
            </a:r>
            <a:r>
              <a:rPr kumimoji="1" lang="zh-CN" altLang="en-US" sz="2500" dirty="0"/>
              <a:t> </a:t>
            </a:r>
            <a:r>
              <a:rPr kumimoji="1" lang="en-US" altLang="zh-CN" sz="2500" dirty="0"/>
              <a:t>confirmed</a:t>
            </a:r>
            <a:r>
              <a:rPr kumimoji="1" lang="zh-CN" altLang="en-US" sz="2500" dirty="0"/>
              <a:t> </a:t>
            </a:r>
            <a:r>
              <a:rPr kumimoji="1" lang="en-US" altLang="zh-CN" sz="2500" dirty="0"/>
              <a:t>its</a:t>
            </a:r>
            <a:r>
              <a:rPr kumimoji="1" lang="zh-CN" altLang="en-US" sz="2500" dirty="0"/>
              <a:t> </a:t>
            </a:r>
            <a:r>
              <a:rPr kumimoji="1" lang="en-US" altLang="zh-CN" sz="2500" dirty="0"/>
              <a:t>tiny</a:t>
            </a:r>
            <a:r>
              <a:rPr kumimoji="1" lang="zh-CN" altLang="en-US" sz="2500" dirty="0"/>
              <a:t> </a:t>
            </a:r>
            <a:r>
              <a:rPr kumimoji="1" lang="en-US" altLang="zh-CN" sz="2500" dirty="0"/>
              <a:t>mass</a:t>
            </a:r>
            <a:r>
              <a:rPr kumimoji="1" lang="zh-CN" altLang="en-US" sz="2500" dirty="0"/>
              <a:t> </a:t>
            </a:r>
            <a:r>
              <a:rPr kumimoji="1" lang="en-US" altLang="zh-CN" sz="2500" dirty="0"/>
              <a:t>&lt;0.1</a:t>
            </a:r>
            <a:r>
              <a:rPr kumimoji="1" lang="zh-CN" altLang="en-US" sz="2500" dirty="0"/>
              <a:t> </a:t>
            </a:r>
            <a:r>
              <a:rPr kumimoji="1" lang="en-US" altLang="zh-CN" sz="2500" dirty="0"/>
              <a:t>eV. </a:t>
            </a:r>
          </a:p>
          <a:p>
            <a:pPr marL="0" indent="0">
              <a:buNone/>
            </a:pPr>
            <a:r>
              <a:rPr kumimoji="1" lang="en-US" altLang="zh-CN" sz="2500" dirty="0"/>
              <a:t>The new findings of the US flagship program will call for a new collider.</a:t>
            </a:r>
          </a:p>
        </p:txBody>
      </p:sp>
      <p:sp>
        <p:nvSpPr>
          <p:cNvPr id="5" name="TextBox 4">
            <a:extLst>
              <a:ext uri="{FF2B5EF4-FFF2-40B4-BE49-F238E27FC236}">
                <a16:creationId xmlns:a16="http://schemas.microsoft.com/office/drawing/2014/main" id="{CAA7CB0F-CA93-EDB9-5407-A7E96961855D}"/>
              </a:ext>
            </a:extLst>
          </p:cNvPr>
          <p:cNvSpPr txBox="1"/>
          <p:nvPr/>
        </p:nvSpPr>
        <p:spPr>
          <a:xfrm>
            <a:off x="6826763" y="1368761"/>
            <a:ext cx="4526564" cy="1569660"/>
          </a:xfrm>
          <a:prstGeom prst="rect">
            <a:avLst/>
          </a:prstGeom>
          <a:noFill/>
        </p:spPr>
        <p:txBody>
          <a:bodyPr wrap="square" rtlCol="0">
            <a:spAutoFit/>
          </a:bodyPr>
          <a:lstStyle/>
          <a:p>
            <a:pPr marL="285750" indent="-285750">
              <a:buFont typeface="Arial" panose="020B0604020202020204" pitchFamily="34" charset="0"/>
              <a:buChar char="•"/>
            </a:pPr>
            <a:r>
              <a:rPr kumimoji="1" lang="en-US" altLang="zh-CN" sz="2400" dirty="0"/>
              <a:t>Find </a:t>
            </a:r>
            <a:r>
              <a:rPr kumimoji="1" lang="en-US" altLang="zh-CN" sz="2400" dirty="0" err="1"/>
              <a:t>something</a:t>
            </a:r>
            <a:r>
              <a:rPr kumimoji="1" lang="en-US" altLang="zh-CN" sz="2400" dirty="0" err="1">
                <a:sym typeface="Wingdings" panose="05000000000000000000" pitchFamily="2" charset="2"/>
              </a:rPr>
              <a:t>Why</a:t>
            </a:r>
            <a:r>
              <a:rPr kumimoji="1" lang="en-US" altLang="zh-CN" sz="2400" dirty="0">
                <a:sym typeface="Wingdings" panose="05000000000000000000" pitchFamily="2" charset="2"/>
              </a:rPr>
              <a:t>? </a:t>
            </a:r>
          </a:p>
          <a:p>
            <a:pPr marL="285750" indent="-285750">
              <a:buFont typeface="Arial" panose="020B0604020202020204" pitchFamily="34" charset="0"/>
              <a:buChar char="•"/>
            </a:pPr>
            <a:r>
              <a:rPr kumimoji="1" lang="en-US" altLang="zh-CN" sz="2400" dirty="0">
                <a:sym typeface="Wingdings" panose="05000000000000000000" pitchFamily="2" charset="2"/>
              </a:rPr>
              <a:t>Find “SM” consistent Why?</a:t>
            </a:r>
          </a:p>
          <a:p>
            <a:pPr marL="285750" indent="-285750">
              <a:buFont typeface="Arial" panose="020B0604020202020204" pitchFamily="34" charset="0"/>
              <a:buChar char="•"/>
            </a:pPr>
            <a:r>
              <a:rPr lang="en-US" sz="2400" dirty="0"/>
              <a:t>People have high hope for US particle physics and Fermilab</a:t>
            </a:r>
          </a:p>
        </p:txBody>
      </p:sp>
    </p:spTree>
    <p:custDataLst>
      <p:tags r:id="rId1"/>
    </p:custDataLst>
    <p:extLst>
      <p:ext uri="{BB962C8B-B14F-4D97-AF65-F5344CB8AC3E}">
        <p14:creationId xmlns:p14="http://schemas.microsoft.com/office/powerpoint/2010/main" val="4257404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E0B6A1EE-A6FC-9153-E4AB-BEC84DB3003B}"/>
              </a:ext>
            </a:extLst>
          </p:cNvPr>
          <p:cNvSpPr>
            <a:spLocks noGrp="1"/>
          </p:cNvSpPr>
          <p:nvPr>
            <p:ph type="dt" sz="half" idx="10"/>
          </p:nvPr>
        </p:nvSpPr>
        <p:spPr/>
        <p:txBody>
          <a:bodyPr/>
          <a:lstStyle/>
          <a:p>
            <a:r>
              <a:rPr lang="en-US" altLang="zh-CN"/>
              <a:t>05/30/2022</a:t>
            </a:r>
            <a:endParaRPr lang="zh-CN" altLang="en-US" dirty="0"/>
          </a:p>
        </p:txBody>
      </p:sp>
      <p:sp>
        <p:nvSpPr>
          <p:cNvPr id="5" name="Footer Placeholder 4">
            <a:extLst>
              <a:ext uri="{FF2B5EF4-FFF2-40B4-BE49-F238E27FC236}">
                <a16:creationId xmlns:a16="http://schemas.microsoft.com/office/drawing/2014/main" id="{3785397D-C3D4-C06F-5382-B53BE4DD704B}"/>
              </a:ext>
            </a:extLst>
          </p:cNvPr>
          <p:cNvSpPr>
            <a:spLocks noGrp="1"/>
          </p:cNvSpPr>
          <p:nvPr>
            <p:ph type="ftr" sz="quarter" idx="11"/>
          </p:nvPr>
        </p:nvSpPr>
        <p:spPr/>
        <p:txBody>
          <a:bodyPr/>
          <a:lstStyle/>
          <a:p>
            <a:r>
              <a:rPr lang="en-US" altLang="zh-CN"/>
              <a:t>Future Colliders                       Zhen Liu                              Marcela Carlos Fest</a:t>
            </a:r>
            <a:endParaRPr lang="zh-CN" altLang="en-US" dirty="0"/>
          </a:p>
        </p:txBody>
      </p:sp>
      <p:sp>
        <p:nvSpPr>
          <p:cNvPr id="6" name="Slide Number Placeholder 5">
            <a:extLst>
              <a:ext uri="{FF2B5EF4-FFF2-40B4-BE49-F238E27FC236}">
                <a16:creationId xmlns:a16="http://schemas.microsoft.com/office/drawing/2014/main" id="{2C02B975-A9A2-3D82-1F7E-CA2A5277259F}"/>
              </a:ext>
            </a:extLst>
          </p:cNvPr>
          <p:cNvSpPr>
            <a:spLocks noGrp="1"/>
          </p:cNvSpPr>
          <p:nvPr>
            <p:ph type="sldNum" sz="quarter" idx="12"/>
          </p:nvPr>
        </p:nvSpPr>
        <p:spPr/>
        <p:txBody>
          <a:bodyPr/>
          <a:lstStyle/>
          <a:p>
            <a:r>
              <a:rPr lang="en-US" altLang="zh-CN"/>
              <a:t>4</a:t>
            </a:r>
            <a:endParaRPr lang="zh-CN" altLang="en-US" dirty="0"/>
          </a:p>
        </p:txBody>
      </p:sp>
      <p:sp>
        <p:nvSpPr>
          <p:cNvPr id="2" name="标题 1">
            <a:extLst>
              <a:ext uri="{FF2B5EF4-FFF2-40B4-BE49-F238E27FC236}">
                <a16:creationId xmlns:a16="http://schemas.microsoft.com/office/drawing/2014/main" id="{33A4693B-41D6-7047-B16C-36A9A5DA3D69}"/>
              </a:ext>
            </a:extLst>
          </p:cNvPr>
          <p:cNvSpPr>
            <a:spLocks noGrp="1"/>
          </p:cNvSpPr>
          <p:nvPr>
            <p:ph type="title"/>
          </p:nvPr>
        </p:nvSpPr>
        <p:spPr/>
        <p:txBody>
          <a:bodyPr/>
          <a:lstStyle/>
          <a:p>
            <a:r>
              <a:rPr kumimoji="1" lang="en-US" altLang="zh-CN" dirty="0"/>
              <a:t>The physics is rich</a:t>
            </a:r>
            <a:endParaRPr kumimoji="1" lang="zh-CN" altLang="en-US" dirty="0"/>
          </a:p>
        </p:txBody>
      </p:sp>
      <p:sp>
        <p:nvSpPr>
          <p:cNvPr id="3" name="内容占位符 2">
            <a:extLst>
              <a:ext uri="{FF2B5EF4-FFF2-40B4-BE49-F238E27FC236}">
                <a16:creationId xmlns:a16="http://schemas.microsoft.com/office/drawing/2014/main" id="{FC1FE267-5B51-AA47-9BD6-A21922F5F9B2}"/>
              </a:ext>
            </a:extLst>
          </p:cNvPr>
          <p:cNvSpPr>
            <a:spLocks noGrp="1"/>
          </p:cNvSpPr>
          <p:nvPr>
            <p:ph sz="quarter" idx="13"/>
          </p:nvPr>
        </p:nvSpPr>
        <p:spPr/>
        <p:txBody>
          <a:bodyPr>
            <a:normAutofit/>
          </a:bodyPr>
          <a:lstStyle/>
          <a:p>
            <a:r>
              <a:rPr kumimoji="1" lang="en-US" altLang="zh-CN" sz="2600" dirty="0"/>
              <a:t>Direct</a:t>
            </a:r>
            <a:r>
              <a:rPr kumimoji="1" lang="zh-CN" altLang="en-US" sz="2600" dirty="0"/>
              <a:t> </a:t>
            </a:r>
            <a:r>
              <a:rPr kumimoji="1" lang="en-US" altLang="zh-CN" sz="2600" dirty="0"/>
              <a:t>Particle Probes:</a:t>
            </a:r>
          </a:p>
          <a:p>
            <a:pPr lvl="1"/>
            <a:r>
              <a:rPr kumimoji="1" lang="en-US" altLang="zh-CN" sz="2600" dirty="0"/>
              <a:t>Production</a:t>
            </a:r>
          </a:p>
          <a:p>
            <a:pPr lvl="2"/>
            <a:r>
              <a:rPr kumimoji="1" lang="en-US" altLang="zh-CN" sz="2600" dirty="0"/>
              <a:t>Meson</a:t>
            </a:r>
            <a:r>
              <a:rPr kumimoji="1" lang="zh-CN" altLang="en-US" sz="2600" dirty="0"/>
              <a:t> </a:t>
            </a:r>
            <a:r>
              <a:rPr kumimoji="1" lang="en-US" altLang="zh-CN" sz="2600" dirty="0"/>
              <a:t>decay,</a:t>
            </a:r>
            <a:r>
              <a:rPr kumimoji="1" lang="zh-CN" altLang="en-US" sz="2600" dirty="0"/>
              <a:t> </a:t>
            </a:r>
            <a:r>
              <a:rPr kumimoji="1" lang="en-US" altLang="zh-CN" sz="2600" dirty="0"/>
              <a:t>heavy</a:t>
            </a:r>
            <a:r>
              <a:rPr kumimoji="1" lang="zh-CN" altLang="en-US" sz="2600" dirty="0"/>
              <a:t> </a:t>
            </a:r>
            <a:r>
              <a:rPr kumimoji="1" lang="en-US" altLang="zh-CN" sz="2600" dirty="0"/>
              <a:t>lepton</a:t>
            </a:r>
            <a:r>
              <a:rPr kumimoji="1" lang="zh-CN" altLang="en-US" sz="2600" dirty="0"/>
              <a:t> </a:t>
            </a:r>
            <a:r>
              <a:rPr kumimoji="1" lang="en-US" altLang="zh-CN" sz="2600" dirty="0"/>
              <a:t>decay</a:t>
            </a:r>
          </a:p>
          <a:p>
            <a:pPr lvl="2"/>
            <a:r>
              <a:rPr kumimoji="1" lang="en-US" altLang="zh-CN" sz="2600" dirty="0"/>
              <a:t>(On-shell/Off-shell)</a:t>
            </a:r>
            <a:r>
              <a:rPr kumimoji="1" lang="zh-CN" altLang="en-US" sz="2600" dirty="0"/>
              <a:t> </a:t>
            </a:r>
            <a:r>
              <a:rPr kumimoji="1" lang="en-US" altLang="zh-CN" sz="2600" dirty="0"/>
              <a:t>Gauge/Higgs</a:t>
            </a:r>
            <a:r>
              <a:rPr kumimoji="1" lang="zh-CN" altLang="en-US" sz="2600" dirty="0"/>
              <a:t> </a:t>
            </a:r>
            <a:r>
              <a:rPr kumimoji="1" lang="en-US" altLang="zh-CN" sz="2600" dirty="0"/>
              <a:t>boson</a:t>
            </a:r>
            <a:r>
              <a:rPr kumimoji="1" lang="zh-CN" altLang="en-US" sz="2600" dirty="0"/>
              <a:t> </a:t>
            </a:r>
            <a:r>
              <a:rPr kumimoji="1" lang="en-US" altLang="zh-CN" sz="2600" dirty="0"/>
              <a:t>decay</a:t>
            </a:r>
          </a:p>
          <a:p>
            <a:pPr lvl="1"/>
            <a:r>
              <a:rPr kumimoji="1" lang="en-US" altLang="zh-CN" sz="2600" dirty="0"/>
              <a:t>Decay</a:t>
            </a:r>
          </a:p>
          <a:p>
            <a:pPr lvl="2"/>
            <a:r>
              <a:rPr kumimoji="1" lang="en-US" altLang="zh-CN" sz="2600" dirty="0"/>
              <a:t>Short-lived</a:t>
            </a:r>
          </a:p>
          <a:p>
            <a:pPr lvl="2"/>
            <a:r>
              <a:rPr kumimoji="1" lang="en-US" altLang="zh-CN" sz="2600" dirty="0"/>
              <a:t>Long-lived</a:t>
            </a:r>
          </a:p>
          <a:p>
            <a:r>
              <a:rPr kumimoji="1" lang="en-US" altLang="zh-CN" sz="2600" dirty="0"/>
              <a:t>Cosmo and astrophysical probe: BBN, CMB, etc</a:t>
            </a:r>
          </a:p>
          <a:p>
            <a:r>
              <a:rPr kumimoji="1" lang="en-US" altLang="zh-CN" sz="2600" dirty="0"/>
              <a:t>Indirect</a:t>
            </a:r>
            <a:r>
              <a:rPr kumimoji="1" lang="zh-CN" altLang="en-US" sz="2600" dirty="0"/>
              <a:t> </a:t>
            </a:r>
            <a:r>
              <a:rPr kumimoji="1" lang="en-US" altLang="zh-CN" sz="2600" dirty="0"/>
              <a:t>constraints:</a:t>
            </a:r>
            <a:r>
              <a:rPr kumimoji="1" lang="zh-CN" altLang="en-US" sz="2600" dirty="0"/>
              <a:t> </a:t>
            </a:r>
            <a:r>
              <a:rPr kumimoji="1" lang="en-US" altLang="zh-CN" sz="2600" dirty="0"/>
              <a:t>branching</a:t>
            </a:r>
            <a:r>
              <a:rPr kumimoji="1" lang="zh-CN" altLang="en-US" sz="2600" dirty="0"/>
              <a:t> </a:t>
            </a:r>
            <a:r>
              <a:rPr kumimoji="1" lang="en-US" altLang="zh-CN" sz="2600" dirty="0"/>
              <a:t>ratio</a:t>
            </a:r>
            <a:r>
              <a:rPr kumimoji="1" lang="zh-CN" altLang="en-US" sz="2600" dirty="0"/>
              <a:t> </a:t>
            </a:r>
            <a:r>
              <a:rPr kumimoji="1" lang="en-US" altLang="zh-CN" sz="2600" dirty="0"/>
              <a:t>of</a:t>
            </a:r>
            <a:r>
              <a:rPr kumimoji="1" lang="zh-CN" altLang="en-US" sz="2600" dirty="0"/>
              <a:t> </a:t>
            </a:r>
            <a:r>
              <a:rPr kumimoji="1" lang="en-US" altLang="zh-CN" sz="2600" dirty="0"/>
              <a:t>SM</a:t>
            </a:r>
            <a:r>
              <a:rPr kumimoji="1" lang="zh-CN" altLang="en-US" sz="2600" dirty="0"/>
              <a:t> </a:t>
            </a:r>
            <a:r>
              <a:rPr kumimoji="1" lang="en-US" altLang="zh-CN" sz="2600" dirty="0"/>
              <a:t>particles</a:t>
            </a:r>
            <a:r>
              <a:rPr kumimoji="1" lang="zh-CN" altLang="en-US" sz="2600" dirty="0"/>
              <a:t> </a:t>
            </a:r>
            <a:r>
              <a:rPr kumimoji="1" lang="en-US" altLang="zh-CN" sz="2600" dirty="0"/>
              <a:t>decays, oscillations, etc.</a:t>
            </a:r>
          </a:p>
        </p:txBody>
      </p:sp>
    </p:spTree>
    <p:custDataLst>
      <p:tags r:id="rId1"/>
    </p:custDataLst>
    <p:extLst>
      <p:ext uri="{BB962C8B-B14F-4D97-AF65-F5344CB8AC3E}">
        <p14:creationId xmlns:p14="http://schemas.microsoft.com/office/powerpoint/2010/main" val="39939373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21E0A85-448F-51F1-AE8D-A39E2D2F3597}"/>
              </a:ext>
            </a:extLst>
          </p:cNvPr>
          <p:cNvSpPr>
            <a:spLocks noGrp="1"/>
          </p:cNvSpPr>
          <p:nvPr>
            <p:ph type="dt" sz="half" idx="10"/>
          </p:nvPr>
        </p:nvSpPr>
        <p:spPr/>
        <p:txBody>
          <a:bodyPr/>
          <a:lstStyle/>
          <a:p>
            <a:r>
              <a:rPr lang="en-US" altLang="zh-CN"/>
              <a:t>05/30/2022</a:t>
            </a:r>
            <a:endParaRPr lang="zh-CN" altLang="en-US" dirty="0"/>
          </a:p>
        </p:txBody>
      </p:sp>
      <p:sp>
        <p:nvSpPr>
          <p:cNvPr id="3" name="Footer Placeholder 2">
            <a:extLst>
              <a:ext uri="{FF2B5EF4-FFF2-40B4-BE49-F238E27FC236}">
                <a16:creationId xmlns:a16="http://schemas.microsoft.com/office/drawing/2014/main" id="{19B3D1DB-8EDD-24FB-CF60-702071DCBAD3}"/>
              </a:ext>
            </a:extLst>
          </p:cNvPr>
          <p:cNvSpPr>
            <a:spLocks noGrp="1"/>
          </p:cNvSpPr>
          <p:nvPr>
            <p:ph type="ftr" sz="quarter" idx="11"/>
          </p:nvPr>
        </p:nvSpPr>
        <p:spPr/>
        <p:txBody>
          <a:bodyPr/>
          <a:lstStyle/>
          <a:p>
            <a:r>
              <a:rPr lang="en-US" altLang="zh-CN"/>
              <a:t>Future Colliders                       Zhen Liu                              Marcela Carlos Fest</a:t>
            </a:r>
            <a:endParaRPr lang="zh-CN" altLang="en-US" dirty="0"/>
          </a:p>
        </p:txBody>
      </p:sp>
      <p:sp>
        <p:nvSpPr>
          <p:cNvPr id="4" name="Slide Number Placeholder 3">
            <a:extLst>
              <a:ext uri="{FF2B5EF4-FFF2-40B4-BE49-F238E27FC236}">
                <a16:creationId xmlns:a16="http://schemas.microsoft.com/office/drawing/2014/main" id="{B3BDA700-89EB-7E87-A458-4320DD0D8D24}"/>
              </a:ext>
            </a:extLst>
          </p:cNvPr>
          <p:cNvSpPr>
            <a:spLocks noGrp="1"/>
          </p:cNvSpPr>
          <p:nvPr>
            <p:ph type="sldNum" sz="quarter" idx="12"/>
          </p:nvPr>
        </p:nvSpPr>
        <p:spPr/>
        <p:txBody>
          <a:bodyPr/>
          <a:lstStyle/>
          <a:p>
            <a:r>
              <a:rPr lang="en-US" altLang="zh-CN"/>
              <a:t>5</a:t>
            </a:r>
            <a:endParaRPr lang="zh-CN" altLang="en-US" dirty="0"/>
          </a:p>
        </p:txBody>
      </p:sp>
      <mc:AlternateContent xmlns:mc="http://schemas.openxmlformats.org/markup-compatibility/2006" xmlns:a14="http://schemas.microsoft.com/office/drawing/2010/main">
        <mc:Choice Requires="a14">
          <p:sp>
            <p:nvSpPr>
              <p:cNvPr id="5" name="Title 4">
                <a:extLst>
                  <a:ext uri="{FF2B5EF4-FFF2-40B4-BE49-F238E27FC236}">
                    <a16:creationId xmlns:a16="http://schemas.microsoft.com/office/drawing/2014/main" id="{862AB1CE-286A-180C-8A25-00BB31B0A070}"/>
                  </a:ext>
                </a:extLst>
              </p:cNvPr>
              <p:cNvSpPr>
                <a:spLocks noGrp="1"/>
              </p:cNvSpPr>
              <p:nvPr>
                <p:ph type="title"/>
              </p:nvPr>
            </p:nvSpPr>
            <p:spPr/>
            <p:txBody>
              <a:bodyPr/>
              <a:lstStyle/>
              <a:p>
                <a:r>
                  <a:rPr lang="en-US" dirty="0"/>
                  <a:t>S-channel production (</a:t>
                </a:r>
                <a14:m>
                  <m:oMath xmlns:m="http://schemas.openxmlformats.org/officeDocument/2006/math">
                    <m:r>
                      <a:rPr lang="en-US" b="1" i="1" smtClean="0">
                        <a:latin typeface="Cambria Math" panose="02040503050406030204" pitchFamily="18" charset="0"/>
                      </a:rPr>
                      <m:t>𝒆</m:t>
                    </m:r>
                    <m:r>
                      <a:rPr lang="en-US" b="1" i="1" smtClean="0">
                        <a:latin typeface="Cambria Math" panose="02040503050406030204" pitchFamily="18" charset="0"/>
                      </a:rPr>
                      <m:t>/ </m:t>
                    </m:r>
                    <m:r>
                      <a:rPr lang="en-US" b="1" i="1" smtClean="0">
                        <a:latin typeface="Cambria Math" panose="02040503050406030204" pitchFamily="18" charset="0"/>
                      </a:rPr>
                      <m:t>𝝁</m:t>
                    </m:r>
                    <m:r>
                      <a:rPr lang="en-US" b="1" i="1" smtClean="0">
                        <a:latin typeface="Cambria Math" panose="02040503050406030204" pitchFamily="18" charset="0"/>
                      </a:rPr>
                      <m:t> /</m:t>
                    </m:r>
                    <m:r>
                      <a:rPr lang="en-US" b="1" i="1" smtClean="0">
                        <a:latin typeface="Cambria Math" panose="02040503050406030204" pitchFamily="18" charset="0"/>
                      </a:rPr>
                      <m:t>𝝉</m:t>
                    </m:r>
                  </m:oMath>
                </a14:m>
                <a:r>
                  <a:rPr lang="en-US" dirty="0"/>
                  <a:t> flavored)</a:t>
                </a:r>
              </a:p>
            </p:txBody>
          </p:sp>
        </mc:Choice>
        <mc:Fallback xmlns="">
          <p:sp>
            <p:nvSpPr>
              <p:cNvPr id="5" name="Title 4">
                <a:extLst>
                  <a:ext uri="{FF2B5EF4-FFF2-40B4-BE49-F238E27FC236}">
                    <a16:creationId xmlns:a16="http://schemas.microsoft.com/office/drawing/2014/main" id="{862AB1CE-286A-180C-8A25-00BB31B0A070}"/>
                  </a:ext>
                </a:extLst>
              </p:cNvPr>
              <p:cNvSpPr>
                <a:spLocks noGrp="1" noRot="1" noChangeAspect="1" noMove="1" noResize="1" noEditPoints="1" noAdjustHandles="1" noChangeArrowheads="1" noChangeShapeType="1" noTextEdit="1"/>
              </p:cNvSpPr>
              <p:nvPr>
                <p:ph type="title"/>
              </p:nvPr>
            </p:nvSpPr>
            <p:spPr>
              <a:blipFill>
                <a:blip r:embed="rId3"/>
                <a:stretch>
                  <a:fillRect l="-1180" b="-16568"/>
                </a:stretch>
              </a:blipFill>
            </p:spPr>
            <p:txBody>
              <a:bodyPr/>
              <a:lstStyle/>
              <a:p>
                <a:r>
                  <a:rPr lang="en-US">
                    <a:noFill/>
                  </a:rPr>
                  <a:t> </a:t>
                </a:r>
              </a:p>
            </p:txBody>
          </p:sp>
        </mc:Fallback>
      </mc:AlternateContent>
      <p:pic>
        <p:nvPicPr>
          <p:cNvPr id="8" name="Picture 7">
            <a:extLst>
              <a:ext uri="{FF2B5EF4-FFF2-40B4-BE49-F238E27FC236}">
                <a16:creationId xmlns:a16="http://schemas.microsoft.com/office/drawing/2014/main" id="{2211A8C5-471A-1D7E-3E44-D0EA1C3ABCCB}"/>
              </a:ext>
            </a:extLst>
          </p:cNvPr>
          <p:cNvPicPr>
            <a:picLocks noChangeAspect="1"/>
          </p:cNvPicPr>
          <p:nvPr/>
        </p:nvPicPr>
        <p:blipFill>
          <a:blip r:embed="rId4"/>
          <a:stretch>
            <a:fillRect/>
          </a:stretch>
        </p:blipFill>
        <p:spPr>
          <a:xfrm>
            <a:off x="669924" y="1186681"/>
            <a:ext cx="4557713" cy="2743200"/>
          </a:xfrm>
          <a:prstGeom prst="rect">
            <a:avLst/>
          </a:prstGeom>
        </p:spPr>
      </p:pic>
      <p:pic>
        <p:nvPicPr>
          <p:cNvPr id="9" name="Picture 8">
            <a:extLst>
              <a:ext uri="{FF2B5EF4-FFF2-40B4-BE49-F238E27FC236}">
                <a16:creationId xmlns:a16="http://schemas.microsoft.com/office/drawing/2014/main" id="{A1F726EA-90AB-26F7-18F3-4EEFE50E11BC}"/>
              </a:ext>
            </a:extLst>
          </p:cNvPr>
          <p:cNvPicPr>
            <a:picLocks noChangeAspect="1"/>
          </p:cNvPicPr>
          <p:nvPr/>
        </p:nvPicPr>
        <p:blipFill>
          <a:blip r:embed="rId5"/>
          <a:stretch>
            <a:fillRect/>
          </a:stretch>
        </p:blipFill>
        <p:spPr>
          <a:xfrm>
            <a:off x="5533856" y="1193210"/>
            <a:ext cx="6287083" cy="4471580"/>
          </a:xfrm>
          <a:prstGeom prst="rect">
            <a:avLst/>
          </a:prstGeom>
        </p:spPr>
      </p:pic>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156CD69F-3F72-EA7A-DD22-2C869F69E9A8}"/>
                  </a:ext>
                </a:extLst>
              </p:cNvPr>
              <p:cNvSpPr txBox="1"/>
              <p:nvPr/>
            </p:nvSpPr>
            <p:spPr>
              <a:xfrm>
                <a:off x="669924" y="4076943"/>
                <a:ext cx="4239880" cy="1815882"/>
              </a:xfrm>
              <a:prstGeom prst="rect">
                <a:avLst/>
              </a:prstGeom>
              <a:noFill/>
            </p:spPr>
            <p:txBody>
              <a:bodyPr wrap="square" rtlCol="0">
                <a:spAutoFit/>
              </a:bodyPr>
              <a:lstStyle/>
              <a:p>
                <a:pPr marL="285750" indent="-285750">
                  <a:buFont typeface="Arial" panose="020B0604020202020204" pitchFamily="34" charset="0"/>
                  <a:buChar char="•"/>
                </a:pPr>
                <a:r>
                  <a:rPr lang="en-US" sz="2800" dirty="0"/>
                  <a:t>1/s suppressed;</a:t>
                </a:r>
              </a:p>
              <a:p>
                <a:pPr marL="285750" indent="-285750">
                  <a:buFont typeface="Arial" panose="020B0604020202020204" pitchFamily="34" charset="0"/>
                  <a:buChar char="•"/>
                </a:pPr>
                <a:r>
                  <a:rPr lang="en-US" sz="2800" dirty="0"/>
                  <a:t>Flat rate until near the threshold s/2</a:t>
                </a:r>
              </a:p>
              <a:p>
                <a:pPr marL="285750" indent="-285750">
                  <a:buFont typeface="Arial" panose="020B0604020202020204" pitchFamily="34" charset="0"/>
                  <a:buChar char="•"/>
                </a:pPr>
                <a14:m>
                  <m:oMath xmlns:m="http://schemas.openxmlformats.org/officeDocument/2006/math">
                    <m:r>
                      <a:rPr lang="en-US" sz="2800" b="0" i="1" smtClean="0">
                        <a:latin typeface="Cambria Math" panose="02040503050406030204" pitchFamily="18" charset="0"/>
                      </a:rPr>
                      <m:t>𝑂</m:t>
                    </m:r>
                    <m:r>
                      <a:rPr lang="en-US" sz="2800" b="0" i="1" smtClean="0">
                        <a:latin typeface="Cambria Math" panose="02040503050406030204" pitchFamily="18" charset="0"/>
                      </a:rPr>
                      <m:t>(</m:t>
                    </m:r>
                    <m:r>
                      <a:rPr lang="en-US" sz="2800" b="0" i="1" smtClean="0">
                        <a:latin typeface="Cambria Math" panose="02040503050406030204" pitchFamily="18" charset="0"/>
                      </a:rPr>
                      <m:t>𝑓𝑏</m:t>
                    </m:r>
                    <m:r>
                      <a:rPr lang="en-US" sz="2800" b="0" i="1" smtClean="0">
                        <a:latin typeface="Cambria Math" panose="02040503050406030204" pitchFamily="18" charset="0"/>
                      </a:rPr>
                      <m:t>)</m:t>
                    </m:r>
                  </m:oMath>
                </a14:m>
                <a:r>
                  <a:rPr lang="en-US" sz="2800" dirty="0"/>
                  <a:t> cross section;</a:t>
                </a:r>
              </a:p>
            </p:txBody>
          </p:sp>
        </mc:Choice>
        <mc:Fallback xmlns="">
          <p:sp>
            <p:nvSpPr>
              <p:cNvPr id="10" name="TextBox 9">
                <a:extLst>
                  <a:ext uri="{FF2B5EF4-FFF2-40B4-BE49-F238E27FC236}">
                    <a16:creationId xmlns:a16="http://schemas.microsoft.com/office/drawing/2014/main" id="{156CD69F-3F72-EA7A-DD22-2C869F69E9A8}"/>
                  </a:ext>
                </a:extLst>
              </p:cNvPr>
              <p:cNvSpPr txBox="1">
                <a:spLocks noRot="1" noChangeAspect="1" noMove="1" noResize="1" noEditPoints="1" noAdjustHandles="1" noChangeArrowheads="1" noChangeShapeType="1" noTextEdit="1"/>
              </p:cNvSpPr>
              <p:nvPr/>
            </p:nvSpPr>
            <p:spPr>
              <a:xfrm>
                <a:off x="669924" y="4076943"/>
                <a:ext cx="4239880" cy="1815882"/>
              </a:xfrm>
              <a:prstGeom prst="rect">
                <a:avLst/>
              </a:prstGeom>
              <a:blipFill>
                <a:blip r:embed="rId6"/>
                <a:stretch>
                  <a:fillRect l="-2590" t="-3691" b="-8389"/>
                </a:stretch>
              </a:blipFill>
            </p:spPr>
            <p:txBody>
              <a:bodyPr/>
              <a:lstStyle/>
              <a:p>
                <a:r>
                  <a:rPr lang="en-US">
                    <a:noFill/>
                  </a:rPr>
                  <a:t> </a:t>
                </a:r>
              </a:p>
            </p:txBody>
          </p:sp>
        </mc:Fallback>
      </mc:AlternateContent>
      <p:sp>
        <p:nvSpPr>
          <p:cNvPr id="11" name="TextBox 10">
            <a:extLst>
              <a:ext uri="{FF2B5EF4-FFF2-40B4-BE49-F238E27FC236}">
                <a16:creationId xmlns:a16="http://schemas.microsoft.com/office/drawing/2014/main" id="{354E9BA9-503D-8527-4DD2-65822A8DCBDE}"/>
              </a:ext>
            </a:extLst>
          </p:cNvPr>
          <p:cNvSpPr txBox="1"/>
          <p:nvPr/>
        </p:nvSpPr>
        <p:spPr>
          <a:xfrm>
            <a:off x="7563678" y="6030623"/>
            <a:ext cx="4478762" cy="369332"/>
          </a:xfrm>
          <a:prstGeom prst="rect">
            <a:avLst/>
          </a:prstGeom>
          <a:noFill/>
        </p:spPr>
        <p:txBody>
          <a:bodyPr wrap="square">
            <a:spAutoFit/>
          </a:bodyPr>
          <a:lstStyle/>
          <a:p>
            <a:r>
              <a:rPr lang="en-US" dirty="0" err="1">
                <a:solidFill>
                  <a:schemeClr val="accent5"/>
                </a:solidFill>
              </a:rPr>
              <a:t>Peiran</a:t>
            </a:r>
            <a:r>
              <a:rPr lang="en-US" dirty="0">
                <a:solidFill>
                  <a:schemeClr val="accent5"/>
                </a:solidFill>
              </a:rPr>
              <a:t> Li, </a:t>
            </a:r>
            <a:r>
              <a:rPr lang="en-US" dirty="0"/>
              <a:t>ZL, </a:t>
            </a:r>
            <a:r>
              <a:rPr lang="en-US" dirty="0">
                <a:solidFill>
                  <a:schemeClr val="accent5"/>
                </a:solidFill>
              </a:rPr>
              <a:t>Kun-Feng </a:t>
            </a:r>
            <a:r>
              <a:rPr lang="en-US" dirty="0" err="1">
                <a:solidFill>
                  <a:schemeClr val="accent5"/>
                </a:solidFill>
              </a:rPr>
              <a:t>Lyu</a:t>
            </a:r>
            <a:r>
              <a:rPr lang="en-US" dirty="0"/>
              <a:t>, </a:t>
            </a:r>
            <a:r>
              <a:rPr lang="en-US" b="0" i="0" u="none" strike="noStrike" dirty="0">
                <a:solidFill>
                  <a:srgbClr val="0050B3"/>
                </a:solidFill>
                <a:effectLst/>
                <a:latin typeface="-apple-system"/>
                <a:hlinkClick r:id="rId7"/>
              </a:rPr>
              <a:t>2301.07117</a:t>
            </a:r>
            <a:endParaRPr lang="en-US" dirty="0"/>
          </a:p>
        </p:txBody>
      </p:sp>
    </p:spTree>
    <p:custDataLst>
      <p:tags r:id="rId1"/>
    </p:custDataLst>
    <p:extLst>
      <p:ext uri="{BB962C8B-B14F-4D97-AF65-F5344CB8AC3E}">
        <p14:creationId xmlns:p14="http://schemas.microsoft.com/office/powerpoint/2010/main" val="11066262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DAF773A7-7EA0-899F-6EFF-5FF6F0F8579E}"/>
              </a:ext>
            </a:extLst>
          </p:cNvPr>
          <p:cNvSpPr>
            <a:spLocks noGrp="1"/>
          </p:cNvSpPr>
          <p:nvPr>
            <p:ph type="dt" sz="half" idx="10"/>
          </p:nvPr>
        </p:nvSpPr>
        <p:spPr/>
        <p:txBody>
          <a:bodyPr/>
          <a:lstStyle/>
          <a:p>
            <a:r>
              <a:rPr lang="en-US" altLang="zh-CN"/>
              <a:t>05/30/2022</a:t>
            </a:r>
            <a:endParaRPr lang="zh-CN" altLang="en-US" dirty="0"/>
          </a:p>
        </p:txBody>
      </p:sp>
      <p:sp>
        <p:nvSpPr>
          <p:cNvPr id="7" name="Footer Placeholder 6">
            <a:extLst>
              <a:ext uri="{FF2B5EF4-FFF2-40B4-BE49-F238E27FC236}">
                <a16:creationId xmlns:a16="http://schemas.microsoft.com/office/drawing/2014/main" id="{AECAF65C-5110-9FE9-05DC-51B82AEE2ED0}"/>
              </a:ext>
            </a:extLst>
          </p:cNvPr>
          <p:cNvSpPr>
            <a:spLocks noGrp="1"/>
          </p:cNvSpPr>
          <p:nvPr>
            <p:ph type="ftr" sz="quarter" idx="11"/>
          </p:nvPr>
        </p:nvSpPr>
        <p:spPr/>
        <p:txBody>
          <a:bodyPr/>
          <a:lstStyle/>
          <a:p>
            <a:r>
              <a:rPr lang="en-US" altLang="zh-CN"/>
              <a:t>Future Colliders                       Zhen Liu                              Marcela Carlos Fest</a:t>
            </a:r>
            <a:endParaRPr lang="zh-CN" altLang="en-US" dirty="0"/>
          </a:p>
        </p:txBody>
      </p:sp>
      <p:sp>
        <p:nvSpPr>
          <p:cNvPr id="8" name="Slide Number Placeholder 7">
            <a:extLst>
              <a:ext uri="{FF2B5EF4-FFF2-40B4-BE49-F238E27FC236}">
                <a16:creationId xmlns:a16="http://schemas.microsoft.com/office/drawing/2014/main" id="{FDD48325-EDE0-2F72-66DC-1D5A66A11355}"/>
              </a:ext>
            </a:extLst>
          </p:cNvPr>
          <p:cNvSpPr>
            <a:spLocks noGrp="1"/>
          </p:cNvSpPr>
          <p:nvPr>
            <p:ph type="sldNum" sz="quarter" idx="12"/>
          </p:nvPr>
        </p:nvSpPr>
        <p:spPr/>
        <p:txBody>
          <a:bodyPr/>
          <a:lstStyle/>
          <a:p>
            <a:r>
              <a:rPr lang="en-US" altLang="zh-CN"/>
              <a:t>6</a:t>
            </a:r>
            <a:endParaRPr lang="zh-CN" altLang="en-US" dirty="0"/>
          </a:p>
        </p:txBody>
      </p:sp>
      <p:sp>
        <p:nvSpPr>
          <p:cNvPr id="2" name="标题 1">
            <a:extLst>
              <a:ext uri="{FF2B5EF4-FFF2-40B4-BE49-F238E27FC236}">
                <a16:creationId xmlns:a16="http://schemas.microsoft.com/office/drawing/2014/main" id="{8AEC6BDD-4E06-594E-BFDB-7D52472B02D2}"/>
              </a:ext>
            </a:extLst>
          </p:cNvPr>
          <p:cNvSpPr>
            <a:spLocks noGrp="1"/>
          </p:cNvSpPr>
          <p:nvPr>
            <p:ph type="title"/>
          </p:nvPr>
        </p:nvSpPr>
        <p:spPr/>
        <p:txBody>
          <a:bodyPr/>
          <a:lstStyle/>
          <a:p>
            <a:r>
              <a:rPr kumimoji="1" lang="en-US" altLang="zh-CN" dirty="0"/>
              <a:t>Muon</a:t>
            </a:r>
            <a:r>
              <a:rPr kumimoji="1" lang="zh-CN" altLang="en-US" dirty="0"/>
              <a:t> </a:t>
            </a:r>
            <a:r>
              <a:rPr kumimoji="1" lang="en-US" altLang="zh-CN" dirty="0"/>
              <a:t>Flavor</a:t>
            </a:r>
            <a:endParaRPr kumimoji="1" lang="zh-CN" altLang="en-US" dirty="0"/>
          </a:p>
        </p:txBody>
      </p:sp>
      <p:sp>
        <p:nvSpPr>
          <p:cNvPr id="3" name="内容占位符 2">
            <a:extLst>
              <a:ext uri="{FF2B5EF4-FFF2-40B4-BE49-F238E27FC236}">
                <a16:creationId xmlns:a16="http://schemas.microsoft.com/office/drawing/2014/main" id="{5362E602-D605-D246-B815-5CE2F64A3BF6}"/>
              </a:ext>
            </a:extLst>
          </p:cNvPr>
          <p:cNvSpPr>
            <a:spLocks noGrp="1"/>
          </p:cNvSpPr>
          <p:nvPr>
            <p:ph sz="quarter" idx="13"/>
          </p:nvPr>
        </p:nvSpPr>
        <p:spPr/>
        <p:txBody>
          <a:bodyPr/>
          <a:lstStyle/>
          <a:p>
            <a:pPr marL="0" indent="0">
              <a:buNone/>
            </a:pPr>
            <a:r>
              <a:rPr kumimoji="1" lang="en-US" altLang="zh-CN" dirty="0"/>
              <a:t>Production dominated</a:t>
            </a:r>
            <a:r>
              <a:rPr kumimoji="1" lang="zh-CN" altLang="en-US" dirty="0"/>
              <a:t> </a:t>
            </a:r>
            <a:r>
              <a:rPr kumimoji="1" lang="en-US" altLang="zh-CN" dirty="0"/>
              <a:t>by</a:t>
            </a:r>
            <a:r>
              <a:rPr kumimoji="1" lang="zh-CN" altLang="en-US" dirty="0"/>
              <a:t> </a:t>
            </a:r>
            <a:r>
              <a:rPr kumimoji="1" lang="en-US" altLang="zh-CN" dirty="0"/>
              <a:t>t-channel</a:t>
            </a:r>
            <a:endParaRPr kumimoji="1" lang="zh-CN" altLang="en-US" dirty="0"/>
          </a:p>
        </p:txBody>
      </p:sp>
      <p:pic>
        <p:nvPicPr>
          <p:cNvPr id="6" name="图片 5">
            <a:extLst>
              <a:ext uri="{FF2B5EF4-FFF2-40B4-BE49-F238E27FC236}">
                <a16:creationId xmlns:a16="http://schemas.microsoft.com/office/drawing/2014/main" id="{8BFC27DA-A521-7348-AD4E-CB81B5150D04}"/>
              </a:ext>
            </a:extLst>
          </p:cNvPr>
          <p:cNvPicPr>
            <a:picLocks noChangeAspect="1"/>
          </p:cNvPicPr>
          <p:nvPr/>
        </p:nvPicPr>
        <p:blipFill>
          <a:blip r:embed="rId3">
            <a:duotone>
              <a:schemeClr val="accent3">
                <a:shade val="45000"/>
                <a:satMod val="135000"/>
              </a:schemeClr>
              <a:prstClr val="white"/>
            </a:duotone>
          </a:blip>
          <a:stretch>
            <a:fillRect/>
          </a:stretch>
        </p:blipFill>
        <p:spPr>
          <a:xfrm>
            <a:off x="826406" y="2280161"/>
            <a:ext cx="3282958" cy="447676"/>
          </a:xfrm>
          <a:prstGeom prst="rect">
            <a:avLst/>
          </a:prstGeom>
        </p:spPr>
      </p:pic>
      <p:pic>
        <p:nvPicPr>
          <p:cNvPr id="16" name="图片 15">
            <a:extLst>
              <a:ext uri="{FF2B5EF4-FFF2-40B4-BE49-F238E27FC236}">
                <a16:creationId xmlns:a16="http://schemas.microsoft.com/office/drawing/2014/main" id="{55CE9097-BA65-DF41-A586-13A78954896E}"/>
              </a:ext>
            </a:extLst>
          </p:cNvPr>
          <p:cNvPicPr>
            <a:picLocks noChangeAspect="1"/>
          </p:cNvPicPr>
          <p:nvPr/>
        </p:nvPicPr>
        <p:blipFill rotWithShape="1">
          <a:blip r:embed="rId4">
            <a:extLst>
              <a:ext uri="{28A0092B-C50C-407E-A947-70E740481C1C}">
                <a14:useLocalDpi xmlns:a14="http://schemas.microsoft.com/office/drawing/2010/main" val="0"/>
              </a:ext>
            </a:extLst>
          </a:blip>
          <a:srcRect r="36472"/>
          <a:stretch/>
        </p:blipFill>
        <p:spPr>
          <a:xfrm>
            <a:off x="4397661" y="4426975"/>
            <a:ext cx="7455612" cy="2089132"/>
          </a:xfrm>
          <a:prstGeom prst="rect">
            <a:avLst/>
          </a:prstGeom>
        </p:spPr>
      </p:pic>
      <p:pic>
        <p:nvPicPr>
          <p:cNvPr id="17" name="图片 16">
            <a:extLst>
              <a:ext uri="{FF2B5EF4-FFF2-40B4-BE49-F238E27FC236}">
                <a16:creationId xmlns:a16="http://schemas.microsoft.com/office/drawing/2014/main" id="{73CB86FA-DA9F-3547-986D-572D964A62EE}"/>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826406" y="3192011"/>
            <a:ext cx="2882981" cy="3224273"/>
          </a:xfrm>
          <a:prstGeom prst="rect">
            <a:avLst/>
          </a:prstGeom>
        </p:spPr>
      </p:pic>
      <p:pic>
        <p:nvPicPr>
          <p:cNvPr id="4" name="图片 3">
            <a:extLst>
              <a:ext uri="{FF2B5EF4-FFF2-40B4-BE49-F238E27FC236}">
                <a16:creationId xmlns:a16="http://schemas.microsoft.com/office/drawing/2014/main" id="{C6AFC0D4-8DB0-B74F-8C57-02A5C517A229}"/>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6352048" y="306586"/>
            <a:ext cx="5501225" cy="4120389"/>
          </a:xfrm>
          <a:prstGeom prst="rect">
            <a:avLst/>
          </a:prstGeom>
        </p:spPr>
      </p:pic>
    </p:spTree>
    <p:custDataLst>
      <p:tags r:id="rId1"/>
    </p:custDataLst>
    <p:extLst>
      <p:ext uri="{BB962C8B-B14F-4D97-AF65-F5344CB8AC3E}">
        <p14:creationId xmlns:p14="http://schemas.microsoft.com/office/powerpoint/2010/main" val="4252905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5">
            <a:extLst>
              <a:ext uri="{FF2B5EF4-FFF2-40B4-BE49-F238E27FC236}">
                <a16:creationId xmlns:a16="http://schemas.microsoft.com/office/drawing/2014/main" id="{33CBB14C-30E9-C52B-E215-D09B82E2A9E3}"/>
              </a:ext>
            </a:extLst>
          </p:cNvPr>
          <p:cNvSpPr>
            <a:spLocks noGrp="1"/>
          </p:cNvSpPr>
          <p:nvPr>
            <p:ph type="dt" sz="half" idx="10"/>
          </p:nvPr>
        </p:nvSpPr>
        <p:spPr/>
        <p:txBody>
          <a:bodyPr/>
          <a:lstStyle/>
          <a:p>
            <a:r>
              <a:rPr lang="en-US" altLang="zh-CN"/>
              <a:t>05/30/2022</a:t>
            </a:r>
            <a:endParaRPr lang="zh-CN" altLang="en-US" dirty="0"/>
          </a:p>
        </p:txBody>
      </p:sp>
      <p:sp>
        <p:nvSpPr>
          <p:cNvPr id="8" name="Footer Placeholder 7">
            <a:extLst>
              <a:ext uri="{FF2B5EF4-FFF2-40B4-BE49-F238E27FC236}">
                <a16:creationId xmlns:a16="http://schemas.microsoft.com/office/drawing/2014/main" id="{3A3FFCB4-60F8-BB3F-5D0A-869EF9CEC655}"/>
              </a:ext>
            </a:extLst>
          </p:cNvPr>
          <p:cNvSpPr>
            <a:spLocks noGrp="1"/>
          </p:cNvSpPr>
          <p:nvPr>
            <p:ph type="ftr" sz="quarter" idx="11"/>
          </p:nvPr>
        </p:nvSpPr>
        <p:spPr/>
        <p:txBody>
          <a:bodyPr/>
          <a:lstStyle/>
          <a:p>
            <a:r>
              <a:rPr lang="en-US" altLang="zh-CN"/>
              <a:t>Future Colliders                       Zhen Liu                              Marcela Carlos Fest</a:t>
            </a:r>
            <a:endParaRPr lang="zh-CN" altLang="en-US" dirty="0"/>
          </a:p>
        </p:txBody>
      </p:sp>
      <p:sp>
        <p:nvSpPr>
          <p:cNvPr id="3" name="灯片编号占位符 2">
            <a:extLst>
              <a:ext uri="{FF2B5EF4-FFF2-40B4-BE49-F238E27FC236}">
                <a16:creationId xmlns:a16="http://schemas.microsoft.com/office/drawing/2014/main" id="{D34EDAB5-AA59-43CE-BADD-5C780A656E2D}"/>
              </a:ext>
            </a:extLst>
          </p:cNvPr>
          <p:cNvSpPr>
            <a:spLocks noGrp="1"/>
          </p:cNvSpPr>
          <p:nvPr>
            <p:ph type="sldNum" sz="quarter" idx="12"/>
          </p:nvPr>
        </p:nvSpPr>
        <p:spPr/>
        <p:txBody>
          <a:bodyPr/>
          <a:lstStyle/>
          <a:p>
            <a:r>
              <a:rPr lang="en-US" altLang="zh-CN"/>
              <a:t>13</a:t>
            </a:r>
            <a:endParaRPr lang="zh-CN" altLang="en-US"/>
          </a:p>
        </p:txBody>
      </p:sp>
      <p:sp>
        <p:nvSpPr>
          <p:cNvPr id="2" name="标题 1">
            <a:extLst>
              <a:ext uri="{FF2B5EF4-FFF2-40B4-BE49-F238E27FC236}">
                <a16:creationId xmlns:a16="http://schemas.microsoft.com/office/drawing/2014/main" id="{16624598-CBAC-4237-8911-C0528DE13513}"/>
              </a:ext>
            </a:extLst>
          </p:cNvPr>
          <p:cNvSpPr>
            <a:spLocks noGrp="1"/>
          </p:cNvSpPr>
          <p:nvPr>
            <p:ph type="title"/>
          </p:nvPr>
        </p:nvSpPr>
        <p:spPr/>
        <p:txBody>
          <a:bodyPr/>
          <a:lstStyle/>
          <a:p>
            <a:r>
              <a:rPr lang="en-US" altLang="zh-CN" dirty="0"/>
              <a:t>Projected sensitivity</a:t>
            </a:r>
            <a:endParaRPr lang="zh-CN" altLang="en-US" dirty="0"/>
          </a:p>
        </p:txBody>
      </p:sp>
      <mc:AlternateContent xmlns:mc="http://schemas.openxmlformats.org/markup-compatibility/2006" xmlns:a14="http://schemas.microsoft.com/office/drawing/2010/main">
        <mc:Choice Requires="a14">
          <p:sp>
            <p:nvSpPr>
              <p:cNvPr id="5" name="文本框 4">
                <a:extLst>
                  <a:ext uri="{FF2B5EF4-FFF2-40B4-BE49-F238E27FC236}">
                    <a16:creationId xmlns:a16="http://schemas.microsoft.com/office/drawing/2014/main" id="{48A7DA7A-B835-4EF3-AB4B-1CFE508AF52D}"/>
                  </a:ext>
                </a:extLst>
              </p:cNvPr>
              <p:cNvSpPr txBox="1"/>
              <p:nvPr/>
            </p:nvSpPr>
            <p:spPr>
              <a:xfrm>
                <a:off x="8590605" y="1189292"/>
                <a:ext cx="3118338" cy="4621073"/>
              </a:xfrm>
              <a:prstGeom prst="rect">
                <a:avLst/>
              </a:prstGeom>
              <a:noFill/>
            </p:spPr>
            <p:txBody>
              <a:bodyPr wrap="square">
                <a:spAutoFit/>
              </a:bodyPr>
              <a:lstStyle/>
              <a:p>
                <a:r>
                  <a:rPr lang="en-US" altLang="zh-CN" dirty="0"/>
                  <a:t>Sensitivity to e and </a:t>
                </a:r>
                <a14:m>
                  <m:oMath xmlns:m="http://schemas.openxmlformats.org/officeDocument/2006/math">
                    <m:r>
                      <a:rPr lang="en-US" altLang="zh-CN" b="0" i="1" smtClean="0">
                        <a:latin typeface="Cambria Math" panose="02040503050406030204" pitchFamily="18" charset="0"/>
                      </a:rPr>
                      <m:t>𝜏</m:t>
                    </m:r>
                  </m:oMath>
                </a14:m>
                <a:r>
                  <a:rPr lang="zh-CN" altLang="en-US" dirty="0"/>
                  <a:t> </a:t>
                </a:r>
                <a:r>
                  <a:rPr lang="en-US" altLang="zh-CN" dirty="0"/>
                  <a:t>flavor is moderate</a:t>
                </a:r>
              </a:p>
              <a:p>
                <a:endParaRPr lang="en-US" altLang="zh-CN" dirty="0"/>
              </a:p>
              <a:p>
                <a:r>
                  <a:rPr lang="en-US" altLang="zh-CN" dirty="0"/>
                  <a:t>Muon Collider features the strong direct probe of the </a:t>
                </a:r>
                <a14:m>
                  <m:oMath xmlns:m="http://schemas.openxmlformats.org/officeDocument/2006/math">
                    <m:r>
                      <a:rPr lang="en-US" altLang="zh-CN" b="0" i="1" smtClean="0">
                        <a:latin typeface="Cambria Math" panose="02040503050406030204" pitchFamily="18" charset="0"/>
                      </a:rPr>
                      <m:t>𝜇</m:t>
                    </m:r>
                  </m:oMath>
                </a14:m>
                <a:r>
                  <a:rPr lang="zh-CN" altLang="en-US" dirty="0"/>
                  <a:t> </a:t>
                </a:r>
                <a:r>
                  <a:rPr lang="en-US" altLang="zh-CN" dirty="0"/>
                  <a:t>flavored HNL</a:t>
                </a:r>
              </a:p>
              <a:p>
                <a:endParaRPr lang="en-US" altLang="zh-CN" dirty="0"/>
              </a:p>
              <a:p>
                <a:r>
                  <a:rPr lang="en-US" altLang="zh-CN" dirty="0"/>
                  <a:t>10 TeV muon collider can probe the </a:t>
                </a:r>
                <a14:m>
                  <m:oMath xmlns:m="http://schemas.openxmlformats.org/officeDocument/2006/math">
                    <m:sSup>
                      <m:sSupPr>
                        <m:ctrlPr>
                          <a:rPr lang="en-US" altLang="zh-CN" b="0" i="1" smtClean="0">
                            <a:latin typeface="Cambria Math" panose="02040503050406030204" pitchFamily="18" charset="0"/>
                          </a:rPr>
                        </m:ctrlPr>
                      </m:sSupPr>
                      <m:e>
                        <m:d>
                          <m:dPr>
                            <m:begChr m:val="|"/>
                            <m:endChr m:val="|"/>
                            <m:ctrlPr>
                              <a:rPr lang="en-US" altLang="zh-CN" b="0" i="1" smtClean="0">
                                <a:latin typeface="Cambria Math" panose="02040503050406030204" pitchFamily="18" charset="0"/>
                              </a:rPr>
                            </m:ctrlPr>
                          </m:dPr>
                          <m:e>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𝑈</m:t>
                                </m:r>
                              </m:e>
                              <m:sub>
                                <m:r>
                                  <a:rPr lang="en-US" altLang="zh-CN" b="0" i="1" smtClean="0">
                                    <a:latin typeface="Cambria Math" panose="02040503050406030204" pitchFamily="18" charset="0"/>
                                  </a:rPr>
                                  <m:t>𝜇</m:t>
                                </m:r>
                              </m:sub>
                            </m:sSub>
                          </m:e>
                        </m:d>
                      </m:e>
                      <m:sup>
                        <m:r>
                          <a:rPr lang="en-US" altLang="zh-CN" b="0" i="1" smtClean="0">
                            <a:latin typeface="Cambria Math" panose="02040503050406030204" pitchFamily="18" charset="0"/>
                          </a:rPr>
                          <m:t>2</m:t>
                        </m:r>
                      </m:sup>
                    </m:sSup>
                  </m:oMath>
                </a14:m>
                <a:r>
                  <a:rPr lang="en-US" altLang="zh-CN" dirty="0"/>
                  <a:t> to a few </a:t>
                </a:r>
                <a14:m>
                  <m:oMath xmlns:m="http://schemas.openxmlformats.org/officeDocument/2006/math">
                    <m:sSup>
                      <m:sSupPr>
                        <m:ctrlPr>
                          <a:rPr lang="en-US" altLang="zh-CN" b="0" i="1" smtClean="0">
                            <a:latin typeface="Cambria Math" panose="02040503050406030204" pitchFamily="18" charset="0"/>
                          </a:rPr>
                        </m:ctrlPr>
                      </m:sSupPr>
                      <m:e>
                        <m:r>
                          <a:rPr lang="en-US" altLang="zh-CN" b="0" i="1" smtClean="0">
                            <a:latin typeface="Cambria Math" panose="02040503050406030204" pitchFamily="18" charset="0"/>
                          </a:rPr>
                          <m:t>10</m:t>
                        </m:r>
                      </m:e>
                      <m:sup>
                        <m:r>
                          <a:rPr lang="en-US" altLang="zh-CN" b="0" i="1" smtClean="0">
                            <a:latin typeface="Cambria Math" panose="02040503050406030204" pitchFamily="18" charset="0"/>
                          </a:rPr>
                          <m:t>−7</m:t>
                        </m:r>
                      </m:sup>
                    </m:sSup>
                  </m:oMath>
                </a14:m>
                <a:r>
                  <a:rPr lang="en-US" altLang="zh-CN" dirty="0"/>
                  <a:t> for TeV scale HNLs.</a:t>
                </a:r>
              </a:p>
              <a:p>
                <a:endParaRPr lang="en-US" altLang="zh-CN" dirty="0"/>
              </a:p>
              <a:p>
                <a:r>
                  <a:rPr lang="en-US" altLang="zh-CN" dirty="0"/>
                  <a:t>The VBF background increases for high energy muon colliders and renders the 3 TeV muon collider competitive in sub TeV scale.</a:t>
                </a:r>
                <a:endParaRPr lang="zh-CN" altLang="en-US" dirty="0"/>
              </a:p>
            </p:txBody>
          </p:sp>
        </mc:Choice>
        <mc:Fallback xmlns="">
          <p:sp>
            <p:nvSpPr>
              <p:cNvPr id="5" name="文本框 4">
                <a:extLst>
                  <a:ext uri="{FF2B5EF4-FFF2-40B4-BE49-F238E27FC236}">
                    <a16:creationId xmlns:a16="http://schemas.microsoft.com/office/drawing/2014/main" id="{48A7DA7A-B835-4EF3-AB4B-1CFE508AF52D}"/>
                  </a:ext>
                </a:extLst>
              </p:cNvPr>
              <p:cNvSpPr txBox="1">
                <a:spLocks noRot="1" noChangeAspect="1" noMove="1" noResize="1" noEditPoints="1" noAdjustHandles="1" noChangeArrowheads="1" noChangeShapeType="1" noTextEdit="1"/>
              </p:cNvSpPr>
              <p:nvPr/>
            </p:nvSpPr>
            <p:spPr>
              <a:xfrm>
                <a:off x="8590605" y="1189292"/>
                <a:ext cx="3118338" cy="4621073"/>
              </a:xfrm>
              <a:prstGeom prst="rect">
                <a:avLst/>
              </a:prstGeom>
              <a:blipFill>
                <a:blip r:embed="rId3"/>
                <a:stretch>
                  <a:fillRect l="-1563" t="-660" r="-1563" b="-1187"/>
                </a:stretch>
              </a:blipFill>
            </p:spPr>
            <p:txBody>
              <a:bodyPr/>
              <a:lstStyle/>
              <a:p>
                <a:r>
                  <a:rPr lang="en-US">
                    <a:noFill/>
                  </a:rPr>
                  <a:t> </a:t>
                </a:r>
              </a:p>
            </p:txBody>
          </p:sp>
        </mc:Fallback>
      </mc:AlternateContent>
      <p:pic>
        <p:nvPicPr>
          <p:cNvPr id="12" name="Picture 11">
            <a:extLst>
              <a:ext uri="{FF2B5EF4-FFF2-40B4-BE49-F238E27FC236}">
                <a16:creationId xmlns:a16="http://schemas.microsoft.com/office/drawing/2014/main" id="{68FC1750-A33E-9845-B345-7B7D990FF403}"/>
              </a:ext>
            </a:extLst>
          </p:cNvPr>
          <p:cNvPicPr>
            <a:picLocks noChangeAspect="1"/>
          </p:cNvPicPr>
          <p:nvPr/>
        </p:nvPicPr>
        <p:blipFill>
          <a:blip r:embed="rId4"/>
          <a:stretch>
            <a:fillRect/>
          </a:stretch>
        </p:blipFill>
        <p:spPr>
          <a:xfrm>
            <a:off x="133083" y="1189292"/>
            <a:ext cx="8457522" cy="4711377"/>
          </a:xfrm>
          <a:prstGeom prst="rect">
            <a:avLst/>
          </a:prstGeom>
        </p:spPr>
      </p:pic>
      <p:sp>
        <p:nvSpPr>
          <p:cNvPr id="7" name="TextBox 6">
            <a:extLst>
              <a:ext uri="{FF2B5EF4-FFF2-40B4-BE49-F238E27FC236}">
                <a16:creationId xmlns:a16="http://schemas.microsoft.com/office/drawing/2014/main" id="{1E72DFEE-4E14-16FD-1E77-84A74FFEAA96}"/>
              </a:ext>
            </a:extLst>
          </p:cNvPr>
          <p:cNvSpPr txBox="1"/>
          <p:nvPr/>
        </p:nvSpPr>
        <p:spPr>
          <a:xfrm>
            <a:off x="7563678" y="6030623"/>
            <a:ext cx="4478762" cy="369332"/>
          </a:xfrm>
          <a:prstGeom prst="rect">
            <a:avLst/>
          </a:prstGeom>
          <a:noFill/>
        </p:spPr>
        <p:txBody>
          <a:bodyPr wrap="square">
            <a:spAutoFit/>
          </a:bodyPr>
          <a:lstStyle/>
          <a:p>
            <a:r>
              <a:rPr lang="en-US" dirty="0" err="1">
                <a:solidFill>
                  <a:schemeClr val="accent5"/>
                </a:solidFill>
              </a:rPr>
              <a:t>Peiran</a:t>
            </a:r>
            <a:r>
              <a:rPr lang="en-US" dirty="0">
                <a:solidFill>
                  <a:schemeClr val="accent5"/>
                </a:solidFill>
              </a:rPr>
              <a:t> Li, </a:t>
            </a:r>
            <a:r>
              <a:rPr lang="en-US" dirty="0"/>
              <a:t>ZL, </a:t>
            </a:r>
            <a:r>
              <a:rPr lang="en-US" dirty="0">
                <a:solidFill>
                  <a:schemeClr val="accent5"/>
                </a:solidFill>
              </a:rPr>
              <a:t>Kun-Feng </a:t>
            </a:r>
            <a:r>
              <a:rPr lang="en-US" dirty="0" err="1">
                <a:solidFill>
                  <a:schemeClr val="accent5"/>
                </a:solidFill>
              </a:rPr>
              <a:t>Lyu</a:t>
            </a:r>
            <a:r>
              <a:rPr lang="en-US" dirty="0"/>
              <a:t>, </a:t>
            </a:r>
            <a:r>
              <a:rPr lang="en-US" b="0" i="0" u="none" strike="noStrike" dirty="0">
                <a:solidFill>
                  <a:srgbClr val="0050B3"/>
                </a:solidFill>
                <a:effectLst/>
                <a:latin typeface="-apple-system"/>
                <a:hlinkClick r:id="rId5"/>
              </a:rPr>
              <a:t>2301.07117</a:t>
            </a:r>
            <a:endParaRPr lang="en-US" dirty="0"/>
          </a:p>
        </p:txBody>
      </p:sp>
    </p:spTree>
    <p:custDataLst>
      <p:tags r:id="rId1"/>
    </p:custDataLst>
    <p:extLst>
      <p:ext uri="{BB962C8B-B14F-4D97-AF65-F5344CB8AC3E}">
        <p14:creationId xmlns:p14="http://schemas.microsoft.com/office/powerpoint/2010/main" val="1876841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4F29E10-F304-2812-CF53-E9402660AB75}"/>
              </a:ext>
            </a:extLst>
          </p:cNvPr>
          <p:cNvSpPr>
            <a:spLocks noGrp="1"/>
          </p:cNvSpPr>
          <p:nvPr>
            <p:ph type="dt" sz="half" idx="10"/>
          </p:nvPr>
        </p:nvSpPr>
        <p:spPr/>
        <p:txBody>
          <a:bodyPr/>
          <a:lstStyle/>
          <a:p>
            <a:r>
              <a:rPr lang="en-US" altLang="zh-CN"/>
              <a:t>05/30/2022</a:t>
            </a:r>
            <a:endParaRPr lang="zh-CN" altLang="en-US" dirty="0"/>
          </a:p>
        </p:txBody>
      </p:sp>
      <p:sp>
        <p:nvSpPr>
          <p:cNvPr id="3" name="Footer Placeholder 2">
            <a:extLst>
              <a:ext uri="{FF2B5EF4-FFF2-40B4-BE49-F238E27FC236}">
                <a16:creationId xmlns:a16="http://schemas.microsoft.com/office/drawing/2014/main" id="{9C2D8980-D12D-BAB8-AC79-029CE941ACA9}"/>
              </a:ext>
            </a:extLst>
          </p:cNvPr>
          <p:cNvSpPr>
            <a:spLocks noGrp="1"/>
          </p:cNvSpPr>
          <p:nvPr>
            <p:ph type="ftr" sz="quarter" idx="11"/>
          </p:nvPr>
        </p:nvSpPr>
        <p:spPr/>
        <p:txBody>
          <a:bodyPr/>
          <a:lstStyle/>
          <a:p>
            <a:r>
              <a:rPr lang="en-US" altLang="zh-CN"/>
              <a:t>Future Colliders                       Zhen Liu                              Marcela Carlos Fest</a:t>
            </a:r>
            <a:endParaRPr lang="zh-CN" altLang="en-US" dirty="0"/>
          </a:p>
        </p:txBody>
      </p:sp>
      <p:sp>
        <p:nvSpPr>
          <p:cNvPr id="4" name="Slide Number Placeholder 3">
            <a:extLst>
              <a:ext uri="{FF2B5EF4-FFF2-40B4-BE49-F238E27FC236}">
                <a16:creationId xmlns:a16="http://schemas.microsoft.com/office/drawing/2014/main" id="{27536723-0E79-EE10-04F5-33CADC43C23F}"/>
              </a:ext>
            </a:extLst>
          </p:cNvPr>
          <p:cNvSpPr>
            <a:spLocks noGrp="1"/>
          </p:cNvSpPr>
          <p:nvPr>
            <p:ph type="sldNum" sz="quarter" idx="12"/>
          </p:nvPr>
        </p:nvSpPr>
        <p:spPr/>
        <p:txBody>
          <a:bodyPr/>
          <a:lstStyle/>
          <a:p>
            <a:r>
              <a:rPr lang="en-US" altLang="zh-CN"/>
              <a:t>14</a:t>
            </a:r>
            <a:endParaRPr lang="zh-CN" altLang="en-US" dirty="0"/>
          </a:p>
        </p:txBody>
      </p:sp>
      <p:sp>
        <p:nvSpPr>
          <p:cNvPr id="5" name="Title 4">
            <a:extLst>
              <a:ext uri="{FF2B5EF4-FFF2-40B4-BE49-F238E27FC236}">
                <a16:creationId xmlns:a16="http://schemas.microsoft.com/office/drawing/2014/main" id="{C90FDD2E-887D-9CB5-5F21-64BA58D7260B}"/>
              </a:ext>
            </a:extLst>
          </p:cNvPr>
          <p:cNvSpPr>
            <a:spLocks noGrp="1"/>
          </p:cNvSpPr>
          <p:nvPr>
            <p:ph type="title"/>
          </p:nvPr>
        </p:nvSpPr>
        <p:spPr/>
        <p:txBody>
          <a:bodyPr/>
          <a:lstStyle/>
          <a:p>
            <a:r>
              <a:rPr lang="en-US" dirty="0"/>
              <a:t>Projections w. others </a:t>
            </a:r>
          </a:p>
        </p:txBody>
      </p:sp>
      <p:pic>
        <p:nvPicPr>
          <p:cNvPr id="8" name="Picture 7">
            <a:extLst>
              <a:ext uri="{FF2B5EF4-FFF2-40B4-BE49-F238E27FC236}">
                <a16:creationId xmlns:a16="http://schemas.microsoft.com/office/drawing/2014/main" id="{7C44E1C0-DF21-FA79-0F54-233A5DD69722}"/>
              </a:ext>
            </a:extLst>
          </p:cNvPr>
          <p:cNvPicPr>
            <a:picLocks noChangeAspect="1"/>
          </p:cNvPicPr>
          <p:nvPr/>
        </p:nvPicPr>
        <p:blipFill>
          <a:blip r:embed="rId3"/>
          <a:stretch>
            <a:fillRect/>
          </a:stretch>
        </p:blipFill>
        <p:spPr>
          <a:xfrm>
            <a:off x="77851" y="1056271"/>
            <a:ext cx="8702724" cy="4745458"/>
          </a:xfrm>
          <a:prstGeom prst="rect">
            <a:avLst/>
          </a:prstGeom>
        </p:spPr>
      </p:pic>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E504D052-C2EA-6325-8BF0-16DBD917FAB2}"/>
                  </a:ext>
                </a:extLst>
              </p:cNvPr>
              <p:cNvSpPr txBox="1"/>
              <p:nvPr/>
            </p:nvSpPr>
            <p:spPr>
              <a:xfrm>
                <a:off x="8872630" y="1103179"/>
                <a:ext cx="3241519" cy="3477875"/>
              </a:xfrm>
              <a:prstGeom prst="rect">
                <a:avLst/>
              </a:prstGeom>
              <a:noFill/>
            </p:spPr>
            <p:txBody>
              <a:bodyPr wrap="square" rtlCol="0">
                <a:spAutoFit/>
              </a:bodyPr>
              <a:lstStyle/>
              <a:p>
                <a:r>
                  <a:rPr lang="en-US" sz="2000" dirty="0"/>
                  <a:t>Focusing on the muon-flavored case:</a:t>
                </a:r>
              </a:p>
              <a:p>
                <a:endParaRPr lang="en-US" sz="2000" dirty="0"/>
              </a:p>
              <a:p>
                <a:r>
                  <a:rPr lang="en-US" sz="2000" dirty="0"/>
                  <a:t>LHC and EWPD probe </a:t>
                </a:r>
                <a14:m>
                  <m:oMath xmlns:m="http://schemas.openxmlformats.org/officeDocument/2006/math">
                    <m:r>
                      <a:rPr lang="en-US" sz="2000" b="0" i="1" smtClean="0">
                        <a:latin typeface="Cambria Math" panose="02040503050406030204" pitchFamily="18" charset="0"/>
                      </a:rPr>
                      <m:t>𝑂</m:t>
                    </m:r>
                    <m:r>
                      <a:rPr lang="en-US" sz="2000" b="0" i="1" smtClean="0">
                        <a:latin typeface="Cambria Math" panose="02040503050406030204" pitchFamily="18" charset="0"/>
                      </a:rPr>
                      <m:t>(</m:t>
                    </m:r>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10</m:t>
                        </m:r>
                      </m:e>
                      <m:sup>
                        <m:r>
                          <a:rPr lang="en-US" sz="2000" b="0" i="1" smtClean="0">
                            <a:latin typeface="Cambria Math" panose="02040503050406030204" pitchFamily="18" charset="0"/>
                          </a:rPr>
                          <m:t>−3</m:t>
                        </m:r>
                      </m:sup>
                    </m:sSup>
                    <m:r>
                      <a:rPr lang="en-US" sz="2000" b="0" i="1" smtClean="0">
                        <a:latin typeface="Cambria Math" panose="02040503050406030204" pitchFamily="18" charset="0"/>
                      </a:rPr>
                      <m:t>)</m:t>
                    </m:r>
                  </m:oMath>
                </a14:m>
                <a:endParaRPr lang="en-US" sz="2000" dirty="0"/>
              </a:p>
              <a:p>
                <a:endParaRPr lang="en-US" sz="2000" dirty="0"/>
              </a:p>
              <a:p>
                <a:r>
                  <a:rPr lang="en-US" sz="2000" dirty="0"/>
                  <a:t>Muon Collider has unique roles in probing the parameter space (thanks to the t-channel enhancement).</a:t>
                </a:r>
              </a:p>
            </p:txBody>
          </p:sp>
        </mc:Choice>
        <mc:Fallback xmlns="">
          <p:sp>
            <p:nvSpPr>
              <p:cNvPr id="9" name="TextBox 8">
                <a:extLst>
                  <a:ext uri="{FF2B5EF4-FFF2-40B4-BE49-F238E27FC236}">
                    <a16:creationId xmlns:a16="http://schemas.microsoft.com/office/drawing/2014/main" id="{E504D052-C2EA-6325-8BF0-16DBD917FAB2}"/>
                  </a:ext>
                </a:extLst>
              </p:cNvPr>
              <p:cNvSpPr txBox="1">
                <a:spLocks noRot="1" noChangeAspect="1" noMove="1" noResize="1" noEditPoints="1" noAdjustHandles="1" noChangeArrowheads="1" noChangeShapeType="1" noTextEdit="1"/>
              </p:cNvSpPr>
              <p:nvPr/>
            </p:nvSpPr>
            <p:spPr>
              <a:xfrm>
                <a:off x="8872630" y="1103179"/>
                <a:ext cx="3241519" cy="3477875"/>
              </a:xfrm>
              <a:prstGeom prst="rect">
                <a:avLst/>
              </a:prstGeom>
              <a:blipFill>
                <a:blip r:embed="rId4"/>
                <a:stretch>
                  <a:fillRect l="-1880" t="-1228" r="-3759" b="-210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216F5F8A-B227-8A2F-0C14-F80BF52E71BD}"/>
                  </a:ext>
                </a:extLst>
              </p:cNvPr>
              <p:cNvSpPr txBox="1"/>
              <p:nvPr/>
            </p:nvSpPr>
            <p:spPr>
              <a:xfrm>
                <a:off x="8872630" y="4896385"/>
                <a:ext cx="3140534" cy="1377621"/>
              </a:xfrm>
              <a:prstGeom prst="rect">
                <a:avLst/>
              </a:prstGeom>
              <a:noFill/>
            </p:spPr>
            <p:txBody>
              <a:bodyPr wrap="square" rtlCol="0">
                <a:spAutoFit/>
              </a:bodyPr>
              <a:lstStyle/>
              <a:p>
                <a:r>
                  <a:rPr lang="en-US" sz="1400" dirty="0"/>
                  <a:t>In the inverse seesaw setup, </a:t>
                </a:r>
                <a14:m>
                  <m:oMath xmlns:m="http://schemas.openxmlformats.org/officeDocument/2006/math">
                    <m:sSup>
                      <m:sSupPr>
                        <m:ctrlPr>
                          <a:rPr lang="en-US" sz="1400" b="0" i="1" smtClean="0">
                            <a:latin typeface="Cambria Math" panose="02040503050406030204" pitchFamily="18" charset="0"/>
                          </a:rPr>
                        </m:ctrlPr>
                      </m:sSupPr>
                      <m:e>
                        <m:d>
                          <m:dPr>
                            <m:begChr m:val="|"/>
                            <m:endChr m:val="|"/>
                            <m:ctrlPr>
                              <a:rPr lang="en-US" sz="1400" b="0" i="1" smtClean="0">
                                <a:latin typeface="Cambria Math" panose="02040503050406030204" pitchFamily="18" charset="0"/>
                              </a:rPr>
                            </m:ctrlPr>
                          </m:dPr>
                          <m:e>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𝑈</m:t>
                                </m:r>
                              </m:e>
                              <m:sub>
                                <m:r>
                                  <a:rPr lang="en-US" sz="1400" b="0" i="1" smtClean="0">
                                    <a:latin typeface="Cambria Math" panose="02040503050406030204" pitchFamily="18" charset="0"/>
                                  </a:rPr>
                                  <m:t>ℓ</m:t>
                                </m:r>
                              </m:sub>
                            </m:sSub>
                          </m:e>
                        </m:d>
                      </m:e>
                      <m:sup>
                        <m:r>
                          <a:rPr lang="en-US" sz="1400" b="0" i="1" smtClean="0">
                            <a:latin typeface="Cambria Math" panose="02040503050406030204" pitchFamily="18" charset="0"/>
                          </a:rPr>
                          <m:t>2</m:t>
                        </m:r>
                      </m:sup>
                    </m:sSup>
                    <m:r>
                      <a:rPr lang="en-US" sz="1400" b="0" i="1" smtClean="0">
                        <a:latin typeface="Cambria Math" panose="02040503050406030204" pitchFamily="18" charset="0"/>
                      </a:rPr>
                      <m:t>=</m:t>
                    </m:r>
                    <m:sSup>
                      <m:sSupPr>
                        <m:ctrlPr>
                          <a:rPr lang="en-US" sz="1400" b="0" i="1" smtClean="0">
                            <a:latin typeface="Cambria Math" panose="02040503050406030204" pitchFamily="18" charset="0"/>
                          </a:rPr>
                        </m:ctrlPr>
                      </m:sSupPr>
                      <m:e>
                        <m:d>
                          <m:dPr>
                            <m:ctrlPr>
                              <a:rPr lang="en-US" sz="1400" b="0" i="1" smtClean="0">
                                <a:latin typeface="Cambria Math" panose="02040503050406030204" pitchFamily="18" charset="0"/>
                              </a:rPr>
                            </m:ctrlPr>
                          </m:dPr>
                          <m:e>
                            <m:f>
                              <m:fPr>
                                <m:ctrlPr>
                                  <a:rPr lang="en-US" sz="1400" b="0" i="1" smtClean="0">
                                    <a:latin typeface="Cambria Math" panose="02040503050406030204" pitchFamily="18" charset="0"/>
                                  </a:rPr>
                                </m:ctrlPr>
                              </m:fPr>
                              <m:num>
                                <m:r>
                                  <a:rPr lang="en-US" sz="1400" b="0" i="1" smtClean="0">
                                    <a:latin typeface="Cambria Math" panose="02040503050406030204" pitchFamily="18" charset="0"/>
                                  </a:rPr>
                                  <m:t>𝜆</m:t>
                                </m:r>
                                <m:r>
                                  <a:rPr lang="en-US" sz="1400" b="0" i="1" smtClean="0">
                                    <a:latin typeface="Cambria Math" panose="02040503050406030204" pitchFamily="18" charset="0"/>
                                  </a:rPr>
                                  <m:t>𝑣</m:t>
                                </m:r>
                              </m:num>
                              <m:den>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𝑚</m:t>
                                    </m:r>
                                  </m:e>
                                  <m:sub>
                                    <m:r>
                                      <a:rPr lang="en-US" sz="1400" b="0" i="1" smtClean="0">
                                        <a:latin typeface="Cambria Math" panose="02040503050406030204" pitchFamily="18" charset="0"/>
                                      </a:rPr>
                                      <m:t>𝑁</m:t>
                                    </m:r>
                                  </m:sub>
                                </m:sSub>
                              </m:den>
                            </m:f>
                          </m:e>
                        </m:d>
                      </m:e>
                      <m:sup>
                        <m:r>
                          <a:rPr lang="en-US" sz="1400" b="0" i="1" smtClean="0">
                            <a:latin typeface="Cambria Math" panose="02040503050406030204" pitchFamily="18" charset="0"/>
                          </a:rPr>
                          <m:t>2</m:t>
                        </m:r>
                      </m:sup>
                    </m:sSup>
                  </m:oMath>
                </a14:m>
                <a:r>
                  <a:rPr lang="en-US" sz="1400" dirty="0"/>
                  <a:t>, and hence a unitarity limit exist on the upper right corner, overlapping very little with the region of our interests. </a:t>
                </a:r>
              </a:p>
            </p:txBody>
          </p:sp>
        </mc:Choice>
        <mc:Fallback xmlns="">
          <p:sp>
            <p:nvSpPr>
              <p:cNvPr id="6" name="TextBox 5">
                <a:extLst>
                  <a:ext uri="{FF2B5EF4-FFF2-40B4-BE49-F238E27FC236}">
                    <a16:creationId xmlns:a16="http://schemas.microsoft.com/office/drawing/2014/main" id="{216F5F8A-B227-8A2F-0C14-F80BF52E71BD}"/>
                  </a:ext>
                </a:extLst>
              </p:cNvPr>
              <p:cNvSpPr txBox="1">
                <a:spLocks noRot="1" noChangeAspect="1" noMove="1" noResize="1" noEditPoints="1" noAdjustHandles="1" noChangeArrowheads="1" noChangeShapeType="1" noTextEdit="1"/>
              </p:cNvSpPr>
              <p:nvPr/>
            </p:nvSpPr>
            <p:spPr>
              <a:xfrm>
                <a:off x="8872630" y="4896385"/>
                <a:ext cx="3140534" cy="1377621"/>
              </a:xfrm>
              <a:prstGeom prst="rect">
                <a:avLst/>
              </a:prstGeom>
              <a:blipFill>
                <a:blip r:embed="rId5"/>
                <a:stretch>
                  <a:fillRect l="-581" t="-1327" r="-1550" b="-3540"/>
                </a:stretch>
              </a:blipFill>
            </p:spPr>
            <p:txBody>
              <a:bodyPr/>
              <a:lstStyle/>
              <a:p>
                <a:r>
                  <a:rPr lang="en-US">
                    <a:noFill/>
                  </a:rPr>
                  <a:t> </a:t>
                </a:r>
              </a:p>
            </p:txBody>
          </p:sp>
        </mc:Fallback>
      </mc:AlternateContent>
      <p:sp>
        <p:nvSpPr>
          <p:cNvPr id="10" name="TextBox 9">
            <a:extLst>
              <a:ext uri="{FF2B5EF4-FFF2-40B4-BE49-F238E27FC236}">
                <a16:creationId xmlns:a16="http://schemas.microsoft.com/office/drawing/2014/main" id="{9C1C87BA-4AA4-8337-FB9A-8F594C44775E}"/>
              </a:ext>
            </a:extLst>
          </p:cNvPr>
          <p:cNvSpPr txBox="1"/>
          <p:nvPr/>
        </p:nvSpPr>
        <p:spPr>
          <a:xfrm>
            <a:off x="669924" y="6015580"/>
            <a:ext cx="4478762" cy="369332"/>
          </a:xfrm>
          <a:prstGeom prst="rect">
            <a:avLst/>
          </a:prstGeom>
          <a:noFill/>
        </p:spPr>
        <p:txBody>
          <a:bodyPr wrap="square">
            <a:spAutoFit/>
          </a:bodyPr>
          <a:lstStyle/>
          <a:p>
            <a:r>
              <a:rPr lang="en-US" dirty="0" err="1">
                <a:solidFill>
                  <a:schemeClr val="accent5"/>
                </a:solidFill>
              </a:rPr>
              <a:t>Peiran</a:t>
            </a:r>
            <a:r>
              <a:rPr lang="en-US" dirty="0">
                <a:solidFill>
                  <a:schemeClr val="accent5"/>
                </a:solidFill>
              </a:rPr>
              <a:t> Li, </a:t>
            </a:r>
            <a:r>
              <a:rPr lang="en-US" dirty="0"/>
              <a:t>ZL, </a:t>
            </a:r>
            <a:r>
              <a:rPr lang="en-US" dirty="0">
                <a:solidFill>
                  <a:schemeClr val="accent5"/>
                </a:solidFill>
              </a:rPr>
              <a:t>Kun-Feng </a:t>
            </a:r>
            <a:r>
              <a:rPr lang="en-US" dirty="0" err="1">
                <a:solidFill>
                  <a:schemeClr val="accent5"/>
                </a:solidFill>
              </a:rPr>
              <a:t>Lyu</a:t>
            </a:r>
            <a:r>
              <a:rPr lang="en-US" dirty="0"/>
              <a:t>, </a:t>
            </a:r>
            <a:r>
              <a:rPr lang="en-US" b="0" i="0" u="none" strike="noStrike" dirty="0">
                <a:solidFill>
                  <a:srgbClr val="0050B3"/>
                </a:solidFill>
                <a:effectLst/>
                <a:latin typeface="-apple-system"/>
                <a:hlinkClick r:id="rId6"/>
              </a:rPr>
              <a:t>2301.07117</a:t>
            </a:r>
            <a:endParaRPr lang="en-US" dirty="0"/>
          </a:p>
        </p:txBody>
      </p:sp>
    </p:spTree>
    <p:custDataLst>
      <p:tags r:id="rId1"/>
    </p:custDataLst>
    <p:extLst>
      <p:ext uri="{BB962C8B-B14F-4D97-AF65-F5344CB8AC3E}">
        <p14:creationId xmlns:p14="http://schemas.microsoft.com/office/powerpoint/2010/main" val="336290604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40A9C153-D816-C190-6515-209E7E55ACE2}"/>
              </a:ext>
            </a:extLst>
          </p:cNvPr>
          <p:cNvSpPr>
            <a:spLocks noGrp="1"/>
          </p:cNvSpPr>
          <p:nvPr>
            <p:ph type="dt" sz="half" idx="10"/>
          </p:nvPr>
        </p:nvSpPr>
        <p:spPr/>
        <p:txBody>
          <a:bodyPr/>
          <a:lstStyle/>
          <a:p>
            <a:r>
              <a:rPr lang="en-US" altLang="zh-CN"/>
              <a:t>05/30/2022</a:t>
            </a:r>
            <a:endParaRPr lang="zh-CN" altLang="en-US" dirty="0"/>
          </a:p>
        </p:txBody>
      </p:sp>
      <p:sp>
        <p:nvSpPr>
          <p:cNvPr id="4" name="Footer Placeholder 3">
            <a:extLst>
              <a:ext uri="{FF2B5EF4-FFF2-40B4-BE49-F238E27FC236}">
                <a16:creationId xmlns:a16="http://schemas.microsoft.com/office/drawing/2014/main" id="{B7E2D8D7-9AD0-FF07-DEA0-88142C4A8C3B}"/>
              </a:ext>
            </a:extLst>
          </p:cNvPr>
          <p:cNvSpPr>
            <a:spLocks noGrp="1"/>
          </p:cNvSpPr>
          <p:nvPr>
            <p:ph type="ftr" sz="quarter" idx="11"/>
          </p:nvPr>
        </p:nvSpPr>
        <p:spPr/>
        <p:txBody>
          <a:bodyPr/>
          <a:lstStyle/>
          <a:p>
            <a:r>
              <a:rPr lang="en-US" altLang="zh-CN"/>
              <a:t>Future Colliders                       Zhen Liu                              Marcela Carlos Fest</a:t>
            </a:r>
            <a:endParaRPr lang="zh-CN" altLang="en-US" dirty="0"/>
          </a:p>
        </p:txBody>
      </p:sp>
      <p:sp>
        <p:nvSpPr>
          <p:cNvPr id="5" name="Slide Number Placeholder 4">
            <a:extLst>
              <a:ext uri="{FF2B5EF4-FFF2-40B4-BE49-F238E27FC236}">
                <a16:creationId xmlns:a16="http://schemas.microsoft.com/office/drawing/2014/main" id="{108FE520-9B6F-BE4C-4FF1-08CEC2ED3983}"/>
              </a:ext>
            </a:extLst>
          </p:cNvPr>
          <p:cNvSpPr>
            <a:spLocks noGrp="1"/>
          </p:cNvSpPr>
          <p:nvPr>
            <p:ph type="sldNum" sz="quarter" idx="12"/>
          </p:nvPr>
        </p:nvSpPr>
        <p:spPr/>
        <p:txBody>
          <a:bodyPr/>
          <a:lstStyle/>
          <a:p>
            <a:r>
              <a:rPr lang="en-US" altLang="zh-CN"/>
              <a:t>15</a:t>
            </a:r>
            <a:endParaRPr lang="zh-CN" altLang="en-US" dirty="0"/>
          </a:p>
        </p:txBody>
      </p:sp>
      <p:sp>
        <p:nvSpPr>
          <p:cNvPr id="2" name="Title 1">
            <a:extLst>
              <a:ext uri="{FF2B5EF4-FFF2-40B4-BE49-F238E27FC236}">
                <a16:creationId xmlns:a16="http://schemas.microsoft.com/office/drawing/2014/main" id="{34C49808-5262-A716-5FBE-AB7E8AA5A84B}"/>
              </a:ext>
            </a:extLst>
          </p:cNvPr>
          <p:cNvSpPr>
            <a:spLocks noGrp="1"/>
          </p:cNvSpPr>
          <p:nvPr>
            <p:ph type="title"/>
          </p:nvPr>
        </p:nvSpPr>
        <p:spPr/>
        <p:txBody>
          <a:bodyPr>
            <a:normAutofit/>
          </a:bodyPr>
          <a:lstStyle/>
          <a:p>
            <a:r>
              <a:rPr lang="en-US" dirty="0"/>
              <a:t>BDT-based projections</a:t>
            </a:r>
          </a:p>
        </p:txBody>
      </p:sp>
      <p:pic>
        <p:nvPicPr>
          <p:cNvPr id="8" name="Content Placeholder 7">
            <a:extLst>
              <a:ext uri="{FF2B5EF4-FFF2-40B4-BE49-F238E27FC236}">
                <a16:creationId xmlns:a16="http://schemas.microsoft.com/office/drawing/2014/main" id="{C3CC4D50-A2DE-055A-9B19-B4A2758D2B38}"/>
              </a:ext>
            </a:extLst>
          </p:cNvPr>
          <p:cNvPicPr>
            <a:picLocks noGrp="1" noChangeAspect="1"/>
          </p:cNvPicPr>
          <p:nvPr>
            <p:ph sz="quarter" idx="13"/>
          </p:nvPr>
        </p:nvPicPr>
        <p:blipFill>
          <a:blip r:embed="rId3"/>
          <a:stretch>
            <a:fillRect/>
          </a:stretch>
        </p:blipFill>
        <p:spPr>
          <a:xfrm>
            <a:off x="457990" y="1204134"/>
            <a:ext cx="6287828" cy="5006975"/>
          </a:xfrm>
        </p:spPr>
      </p:pic>
      <p:pic>
        <p:nvPicPr>
          <p:cNvPr id="10" name="Picture 9">
            <a:extLst>
              <a:ext uri="{FF2B5EF4-FFF2-40B4-BE49-F238E27FC236}">
                <a16:creationId xmlns:a16="http://schemas.microsoft.com/office/drawing/2014/main" id="{B045EEB1-E1F3-B767-73BD-6E682BC12C4E}"/>
              </a:ext>
            </a:extLst>
          </p:cNvPr>
          <p:cNvPicPr>
            <a:picLocks noChangeAspect="1"/>
          </p:cNvPicPr>
          <p:nvPr/>
        </p:nvPicPr>
        <p:blipFill>
          <a:blip r:embed="rId4"/>
          <a:stretch>
            <a:fillRect/>
          </a:stretch>
        </p:blipFill>
        <p:spPr>
          <a:xfrm>
            <a:off x="7058471" y="1296999"/>
            <a:ext cx="5133529" cy="3686423"/>
          </a:xfrm>
          <a:prstGeom prst="rect">
            <a:avLst/>
          </a:prstGeom>
        </p:spPr>
      </p:pic>
      <p:sp>
        <p:nvSpPr>
          <p:cNvPr id="6" name="文本框 6">
            <a:extLst>
              <a:ext uri="{FF2B5EF4-FFF2-40B4-BE49-F238E27FC236}">
                <a16:creationId xmlns:a16="http://schemas.microsoft.com/office/drawing/2014/main" id="{CA03DF0D-7434-82D2-967A-F48A0F5BDFA8}"/>
              </a:ext>
            </a:extLst>
          </p:cNvPr>
          <p:cNvSpPr txBox="1"/>
          <p:nvPr/>
        </p:nvSpPr>
        <p:spPr>
          <a:xfrm>
            <a:off x="7148552" y="5132015"/>
            <a:ext cx="4074689" cy="1200329"/>
          </a:xfrm>
          <a:prstGeom prst="rect">
            <a:avLst/>
          </a:prstGeom>
          <a:noFill/>
        </p:spPr>
        <p:txBody>
          <a:bodyPr wrap="square">
            <a:spAutoFit/>
          </a:bodyPr>
          <a:lstStyle/>
          <a:p>
            <a:r>
              <a:rPr lang="pl-PL" altLang="zh-CN" dirty="0"/>
              <a:t>T.H. Kwok, L. Li, </a:t>
            </a:r>
            <a:r>
              <a:rPr lang="pl-PL" altLang="zh-CN" dirty="0">
                <a:solidFill>
                  <a:schemeClr val="accent3"/>
                </a:solidFill>
              </a:rPr>
              <a:t>T. Liu </a:t>
            </a:r>
            <a:r>
              <a:rPr lang="pl-PL" altLang="zh-CN" dirty="0"/>
              <a:t>and A. Rock,</a:t>
            </a:r>
            <a:r>
              <a:rPr lang="en-US" altLang="zh-CN" dirty="0"/>
              <a:t> </a:t>
            </a:r>
            <a:r>
              <a:rPr lang="en-US" altLang="zh-CN" u="sng" dirty="0"/>
              <a:t>arXiv:2301.05177</a:t>
            </a:r>
            <a:endParaRPr lang="en-US" altLang="zh-CN" dirty="0"/>
          </a:p>
          <a:p>
            <a:r>
              <a:rPr lang="en-US" altLang="zh-CN" dirty="0"/>
              <a:t>K. </a:t>
            </a:r>
            <a:r>
              <a:rPr lang="en-US" altLang="zh-CN" dirty="0" err="1"/>
              <a:t>Mekała</a:t>
            </a:r>
            <a:r>
              <a:rPr lang="en-US" altLang="zh-CN" dirty="0"/>
              <a:t>, J. Reuter and A.F. </a:t>
            </a:r>
            <a:r>
              <a:rPr lang="en-US" altLang="zh-CN" dirty="0" err="1"/>
              <a:t>Zarnecki</a:t>
            </a:r>
            <a:r>
              <a:rPr lang="en-US" altLang="zh-CN" dirty="0"/>
              <a:t>, </a:t>
            </a:r>
            <a:r>
              <a:rPr lang="en-US" altLang="zh-CN" u="sng" dirty="0"/>
              <a:t>arXiv:2301.02602</a:t>
            </a:r>
            <a:endParaRPr lang="zh-CN" altLang="en-US" u="sng" dirty="0"/>
          </a:p>
        </p:txBody>
      </p:sp>
    </p:spTree>
    <p:custDataLst>
      <p:tags r:id="rId1"/>
    </p:custDataLst>
    <p:extLst>
      <p:ext uri="{BB962C8B-B14F-4D97-AF65-F5344CB8AC3E}">
        <p14:creationId xmlns:p14="http://schemas.microsoft.com/office/powerpoint/2010/main" val="6630018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814EEB-77CF-46F5-970E-5D56CAEDACF2}"/>
              </a:ext>
            </a:extLst>
          </p:cNvPr>
          <p:cNvSpPr>
            <a:spLocks noGrp="1"/>
          </p:cNvSpPr>
          <p:nvPr>
            <p:ph type="dt" sz="half" idx="10"/>
            <p:custDataLst>
              <p:tags r:id="rId2"/>
            </p:custDataLst>
          </p:nvPr>
        </p:nvSpPr>
        <p:spPr/>
        <p:txBody>
          <a:bodyPr/>
          <a:lstStyle/>
          <a:p>
            <a:r>
              <a:rPr lang="en-US" altLang="zh-CN"/>
              <a:t>05/30/2022</a:t>
            </a:r>
            <a:endParaRPr lang="zh-CN" altLang="en-US" dirty="0"/>
          </a:p>
        </p:txBody>
      </p:sp>
      <p:sp>
        <p:nvSpPr>
          <p:cNvPr id="3" name="Footer Placeholder 2">
            <a:extLst>
              <a:ext uri="{FF2B5EF4-FFF2-40B4-BE49-F238E27FC236}">
                <a16:creationId xmlns:a16="http://schemas.microsoft.com/office/drawing/2014/main" id="{673DBD41-9EA4-46F6-A164-01B5D4D7DFAE}"/>
              </a:ext>
            </a:extLst>
          </p:cNvPr>
          <p:cNvSpPr>
            <a:spLocks noGrp="1"/>
          </p:cNvSpPr>
          <p:nvPr>
            <p:ph type="ftr" sz="quarter" idx="11"/>
            <p:custDataLst>
              <p:tags r:id="rId3"/>
            </p:custDataLst>
          </p:nvPr>
        </p:nvSpPr>
        <p:spPr/>
        <p:txBody>
          <a:bodyPr/>
          <a:lstStyle/>
          <a:p>
            <a:r>
              <a:rPr lang="en-US" altLang="zh-CN"/>
              <a:t>Future Colliders                       Zhen Liu                              Marcela Carlos Fest</a:t>
            </a:r>
            <a:endParaRPr lang="zh-CN" altLang="en-US" dirty="0"/>
          </a:p>
        </p:txBody>
      </p:sp>
      <p:sp>
        <p:nvSpPr>
          <p:cNvPr id="4" name="Slide Number Placeholder 3">
            <a:extLst>
              <a:ext uri="{FF2B5EF4-FFF2-40B4-BE49-F238E27FC236}">
                <a16:creationId xmlns:a16="http://schemas.microsoft.com/office/drawing/2014/main" id="{18B49358-F8BA-4992-A547-302A7E39A82A}"/>
              </a:ext>
            </a:extLst>
          </p:cNvPr>
          <p:cNvSpPr>
            <a:spLocks noGrp="1"/>
          </p:cNvSpPr>
          <p:nvPr>
            <p:ph type="sldNum" sz="quarter" idx="12"/>
            <p:custDataLst>
              <p:tags r:id="rId4"/>
            </p:custDataLst>
          </p:nvPr>
        </p:nvSpPr>
        <p:spPr/>
        <p:txBody>
          <a:bodyPr/>
          <a:lstStyle/>
          <a:p>
            <a:r>
              <a:rPr lang="en-US" altLang="zh-CN"/>
              <a:t>16</a:t>
            </a:r>
            <a:endParaRPr lang="zh-CN" altLang="en-US" dirty="0"/>
          </a:p>
        </p:txBody>
      </p:sp>
      <p:sp>
        <p:nvSpPr>
          <p:cNvPr id="5" name="Title 4">
            <a:extLst>
              <a:ext uri="{FF2B5EF4-FFF2-40B4-BE49-F238E27FC236}">
                <a16:creationId xmlns:a16="http://schemas.microsoft.com/office/drawing/2014/main" id="{928CF90F-5D1F-400F-BA94-38D534E13377}"/>
              </a:ext>
            </a:extLst>
          </p:cNvPr>
          <p:cNvSpPr>
            <a:spLocks noGrp="1"/>
          </p:cNvSpPr>
          <p:nvPr>
            <p:ph type="title"/>
            <p:custDataLst>
              <p:tags r:id="rId5"/>
            </p:custDataLst>
          </p:nvPr>
        </p:nvSpPr>
        <p:spPr/>
        <p:txBody>
          <a:bodyPr>
            <a:normAutofit/>
          </a:bodyPr>
          <a:lstStyle/>
          <a:p>
            <a:r>
              <a:rPr lang="en-US" dirty="0"/>
              <a:t>New studies for other regions</a:t>
            </a:r>
          </a:p>
        </p:txBody>
      </p:sp>
      <p:pic>
        <p:nvPicPr>
          <p:cNvPr id="6" name="Picture 5">
            <a:extLst>
              <a:ext uri="{FF2B5EF4-FFF2-40B4-BE49-F238E27FC236}">
                <a16:creationId xmlns:a16="http://schemas.microsoft.com/office/drawing/2014/main" id="{7BBEFBC1-7B26-3860-34EF-9BE0F6571D2E}"/>
              </a:ext>
            </a:extLst>
          </p:cNvPr>
          <p:cNvPicPr>
            <a:picLocks noChangeAspect="1"/>
          </p:cNvPicPr>
          <p:nvPr>
            <p:custDataLst>
              <p:tags r:id="rId6"/>
            </p:custDataLst>
          </p:nvPr>
        </p:nvPicPr>
        <p:blipFill>
          <a:blip r:embed="rId12">
            <a:extLst>
              <a:ext uri="{28A0092B-C50C-407E-A947-70E740481C1C}">
                <a14:useLocalDpi xmlns:a14="http://schemas.microsoft.com/office/drawing/2010/main" val="0"/>
              </a:ext>
            </a:extLst>
          </a:blip>
          <a:srcRect/>
          <a:stretch/>
        </p:blipFill>
        <p:spPr>
          <a:xfrm>
            <a:off x="669924" y="1224606"/>
            <a:ext cx="8107423" cy="4995771"/>
          </a:xfrm>
          <a:prstGeom prst="rect">
            <a:avLst/>
          </a:prstGeom>
        </p:spPr>
      </p:pic>
      <p:sp>
        <p:nvSpPr>
          <p:cNvPr id="7" name="TextBox 6">
            <a:extLst>
              <a:ext uri="{FF2B5EF4-FFF2-40B4-BE49-F238E27FC236}">
                <a16:creationId xmlns:a16="http://schemas.microsoft.com/office/drawing/2014/main" id="{9D5808B1-6C99-46B5-01C5-39ACF8E982E9}"/>
              </a:ext>
            </a:extLst>
          </p:cNvPr>
          <p:cNvSpPr txBox="1"/>
          <p:nvPr>
            <p:custDataLst>
              <p:tags r:id="rId7"/>
            </p:custDataLst>
          </p:nvPr>
        </p:nvSpPr>
        <p:spPr>
          <a:xfrm>
            <a:off x="6886952" y="4667590"/>
            <a:ext cx="1991878" cy="646331"/>
          </a:xfrm>
          <a:prstGeom prst="rect">
            <a:avLst/>
          </a:prstGeom>
          <a:noFill/>
        </p:spPr>
        <p:txBody>
          <a:bodyPr wrap="square" rtlCol="0">
            <a:spAutoFit/>
          </a:bodyPr>
          <a:lstStyle/>
          <a:p>
            <a:r>
              <a:rPr lang="en-US" dirty="0"/>
              <a:t>From Snowmass EF BSM report</a:t>
            </a:r>
          </a:p>
        </p:txBody>
      </p:sp>
      <p:sp>
        <p:nvSpPr>
          <p:cNvPr id="10" name="TextBox 9">
            <a:extLst>
              <a:ext uri="{FF2B5EF4-FFF2-40B4-BE49-F238E27FC236}">
                <a16:creationId xmlns:a16="http://schemas.microsoft.com/office/drawing/2014/main" id="{857455A7-A410-E398-B19A-710F555D7719}"/>
              </a:ext>
            </a:extLst>
          </p:cNvPr>
          <p:cNvSpPr txBox="1"/>
          <p:nvPr/>
        </p:nvSpPr>
        <p:spPr>
          <a:xfrm>
            <a:off x="9144000" y="1868557"/>
            <a:ext cx="2527379" cy="3139321"/>
          </a:xfrm>
          <a:prstGeom prst="rect">
            <a:avLst/>
          </a:prstGeom>
          <a:noFill/>
        </p:spPr>
        <p:txBody>
          <a:bodyPr wrap="square" rtlCol="0">
            <a:spAutoFit/>
          </a:bodyPr>
          <a:lstStyle/>
          <a:p>
            <a:r>
              <a:rPr lang="en-US" dirty="0"/>
              <a:t>The bottom left “type-I seesaw” represents the most pessimistic seesaw benchmarks. In general multi-generation seesaw, the motivated parameter regions spans over the space above that line, very much like the inverse seesaw spectra.</a:t>
            </a:r>
          </a:p>
        </p:txBody>
      </p:sp>
      <p:sp>
        <p:nvSpPr>
          <p:cNvPr id="9" name="Oval 8">
            <a:extLst>
              <a:ext uri="{FF2B5EF4-FFF2-40B4-BE49-F238E27FC236}">
                <a16:creationId xmlns:a16="http://schemas.microsoft.com/office/drawing/2014/main" id="{A3AF0599-119A-8B2B-1D8A-5F707B778659}"/>
              </a:ext>
            </a:extLst>
          </p:cNvPr>
          <p:cNvSpPr/>
          <p:nvPr>
            <p:custDataLst>
              <p:tags r:id="rId8"/>
            </p:custDataLst>
          </p:nvPr>
        </p:nvSpPr>
        <p:spPr>
          <a:xfrm>
            <a:off x="3470655" y="2741465"/>
            <a:ext cx="2436391" cy="25476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 Z, H production) Displaced Vertices Regime.</a:t>
            </a:r>
          </a:p>
        </p:txBody>
      </p:sp>
      <p:sp>
        <p:nvSpPr>
          <p:cNvPr id="11" name="Oval 10">
            <a:extLst>
              <a:ext uri="{FF2B5EF4-FFF2-40B4-BE49-F238E27FC236}">
                <a16:creationId xmlns:a16="http://schemas.microsoft.com/office/drawing/2014/main" id="{80A0531A-22E5-3A46-638C-1813E1461303}"/>
              </a:ext>
            </a:extLst>
          </p:cNvPr>
          <p:cNvSpPr/>
          <p:nvPr>
            <p:custDataLst>
              <p:tags r:id="rId9"/>
            </p:custDataLst>
          </p:nvPr>
        </p:nvSpPr>
        <p:spPr>
          <a:xfrm>
            <a:off x="1308058" y="2778048"/>
            <a:ext cx="2436391" cy="25476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(Meson production) Displaced Vertices Regime.</a:t>
            </a:r>
          </a:p>
        </p:txBody>
      </p:sp>
      <p:sp>
        <p:nvSpPr>
          <p:cNvPr id="12" name="Oval 11">
            <a:extLst>
              <a:ext uri="{FF2B5EF4-FFF2-40B4-BE49-F238E27FC236}">
                <a16:creationId xmlns:a16="http://schemas.microsoft.com/office/drawing/2014/main" id="{27A874CC-2630-B6B4-839C-5FFE5A2D228F}"/>
              </a:ext>
            </a:extLst>
          </p:cNvPr>
          <p:cNvSpPr/>
          <p:nvPr>
            <p:custDataLst>
              <p:tags r:id="rId10"/>
            </p:custDataLst>
          </p:nvPr>
        </p:nvSpPr>
        <p:spPr>
          <a:xfrm>
            <a:off x="5907046" y="1763969"/>
            <a:ext cx="2862706" cy="213242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We have studied and demonstrated</a:t>
            </a:r>
          </a:p>
        </p:txBody>
      </p:sp>
    </p:spTree>
    <p:custDataLst>
      <p:tags r:id="rId1"/>
    </p:custDataLst>
    <p:extLst>
      <p:ext uri="{BB962C8B-B14F-4D97-AF65-F5344CB8AC3E}">
        <p14:creationId xmlns:p14="http://schemas.microsoft.com/office/powerpoint/2010/main" val="997986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3 Things a Fire Needs - Frontier Fire Protection">
            <a:extLst>
              <a:ext uri="{FF2B5EF4-FFF2-40B4-BE49-F238E27FC236}">
                <a16:creationId xmlns:a16="http://schemas.microsoft.com/office/drawing/2014/main" id="{41FEEE84-FE92-1A77-4E68-8D7E8248B5BD}"/>
              </a:ext>
            </a:extLst>
          </p:cNvPr>
          <p:cNvPicPr>
            <a:picLocks noChangeAspect="1" noChangeArrowheads="1"/>
          </p:cNvPicPr>
          <p:nvPr>
            <p:custDataLst>
              <p:tags r:id="rId2"/>
            </p:custDataLst>
          </p:nvPr>
        </p:nvPicPr>
        <p:blipFill rotWithShape="1">
          <a:blip r:embed="rId12" cstate="print">
            <a:duotone>
              <a:prstClr val="black"/>
              <a:schemeClr val="accent1">
                <a:tint val="45000"/>
                <a:satMod val="400000"/>
              </a:schemeClr>
            </a:duotone>
            <a:extLst>
              <a:ext uri="{28A0092B-C50C-407E-A947-70E740481C1C}">
                <a14:useLocalDpi xmlns:a14="http://schemas.microsoft.com/office/drawing/2010/main" val="0"/>
              </a:ext>
            </a:extLst>
          </a:blip>
          <a:srcRect l="22837" r="25139"/>
          <a:stretch/>
        </p:blipFill>
        <p:spPr bwMode="auto">
          <a:xfrm>
            <a:off x="7897986" y="1028700"/>
            <a:ext cx="4228899" cy="5417403"/>
          </a:xfrm>
          <a:prstGeom prst="rect">
            <a:avLst/>
          </a:prstGeom>
          <a:noFill/>
          <a:extLst>
            <a:ext uri="{909E8E84-426E-40DD-AFC4-6F175D3DCCD1}">
              <a14:hiddenFill xmlns:a14="http://schemas.microsoft.com/office/drawing/2010/main">
                <a:solidFill>
                  <a:srgbClr val="FFFFFF"/>
                </a:solidFill>
              </a14:hiddenFill>
            </a:ext>
          </a:extLst>
        </p:spPr>
      </p:pic>
      <p:sp>
        <p:nvSpPr>
          <p:cNvPr id="2" name="Date Placeholder 1">
            <a:extLst>
              <a:ext uri="{FF2B5EF4-FFF2-40B4-BE49-F238E27FC236}">
                <a16:creationId xmlns:a16="http://schemas.microsoft.com/office/drawing/2014/main" id="{B639D9F7-2C41-4A6E-BC89-5DD792763109}"/>
              </a:ext>
            </a:extLst>
          </p:cNvPr>
          <p:cNvSpPr>
            <a:spLocks noGrp="1"/>
          </p:cNvSpPr>
          <p:nvPr>
            <p:ph type="dt" sz="half" idx="10"/>
            <p:custDataLst>
              <p:tags r:id="rId3"/>
            </p:custDataLst>
          </p:nvPr>
        </p:nvSpPr>
        <p:spPr/>
        <p:txBody>
          <a:bodyPr/>
          <a:lstStyle/>
          <a:p>
            <a:r>
              <a:rPr lang="en-US" altLang="zh-CN"/>
              <a:t>05/30/2022</a:t>
            </a:r>
            <a:endParaRPr lang="zh-CN" altLang="en-US" dirty="0"/>
          </a:p>
        </p:txBody>
      </p:sp>
      <p:sp>
        <p:nvSpPr>
          <p:cNvPr id="3" name="Footer Placeholder 2">
            <a:extLst>
              <a:ext uri="{FF2B5EF4-FFF2-40B4-BE49-F238E27FC236}">
                <a16:creationId xmlns:a16="http://schemas.microsoft.com/office/drawing/2014/main" id="{2E3AF3A4-30FF-4E1A-8E1F-E097674B85F2}"/>
              </a:ext>
            </a:extLst>
          </p:cNvPr>
          <p:cNvSpPr>
            <a:spLocks noGrp="1"/>
          </p:cNvSpPr>
          <p:nvPr>
            <p:ph type="ftr" sz="quarter" idx="11"/>
            <p:custDataLst>
              <p:tags r:id="rId4"/>
            </p:custDataLst>
          </p:nvPr>
        </p:nvSpPr>
        <p:spPr/>
        <p:txBody>
          <a:bodyPr/>
          <a:lstStyle/>
          <a:p>
            <a:r>
              <a:rPr lang="en-US" altLang="zh-CN"/>
              <a:t>Future Colliders                       Zhen Liu                              Marcela Carlos Fest</a:t>
            </a:r>
            <a:endParaRPr lang="zh-CN" altLang="en-US" dirty="0"/>
          </a:p>
        </p:txBody>
      </p:sp>
      <p:sp>
        <p:nvSpPr>
          <p:cNvPr id="4" name="Slide Number Placeholder 3">
            <a:extLst>
              <a:ext uri="{FF2B5EF4-FFF2-40B4-BE49-F238E27FC236}">
                <a16:creationId xmlns:a16="http://schemas.microsoft.com/office/drawing/2014/main" id="{D1085F0F-C8AA-4B8C-AABD-1E6250F44B89}"/>
              </a:ext>
            </a:extLst>
          </p:cNvPr>
          <p:cNvSpPr>
            <a:spLocks noGrp="1"/>
          </p:cNvSpPr>
          <p:nvPr>
            <p:ph type="sldNum" sz="quarter" idx="12"/>
            <p:custDataLst>
              <p:tags r:id="rId5"/>
            </p:custDataLst>
          </p:nvPr>
        </p:nvSpPr>
        <p:spPr/>
        <p:txBody>
          <a:bodyPr/>
          <a:lstStyle/>
          <a:p>
            <a:r>
              <a:rPr lang="en-US" altLang="zh-CN"/>
              <a:t>2</a:t>
            </a:r>
            <a:endParaRPr lang="zh-CN" altLang="en-US" dirty="0"/>
          </a:p>
        </p:txBody>
      </p:sp>
      <p:sp>
        <p:nvSpPr>
          <p:cNvPr id="12" name="Title 11">
            <a:extLst>
              <a:ext uri="{FF2B5EF4-FFF2-40B4-BE49-F238E27FC236}">
                <a16:creationId xmlns:a16="http://schemas.microsoft.com/office/drawing/2014/main" id="{1B6D2FAD-950E-4507-81FB-B871CF6AAF90}"/>
              </a:ext>
            </a:extLst>
          </p:cNvPr>
          <p:cNvSpPr>
            <a:spLocks noGrp="1"/>
          </p:cNvSpPr>
          <p:nvPr>
            <p:ph type="title"/>
            <p:custDataLst>
              <p:tags r:id="rId6"/>
            </p:custDataLst>
          </p:nvPr>
        </p:nvSpPr>
        <p:spPr/>
        <p:txBody>
          <a:bodyPr/>
          <a:lstStyle/>
          <a:p>
            <a:r>
              <a:rPr lang="en-US" dirty="0"/>
              <a:t>High Energy Rules </a:t>
            </a:r>
          </a:p>
        </p:txBody>
      </p:sp>
      <p:sp>
        <p:nvSpPr>
          <p:cNvPr id="7" name="Content Placeholder 6">
            <a:extLst>
              <a:ext uri="{FF2B5EF4-FFF2-40B4-BE49-F238E27FC236}">
                <a16:creationId xmlns:a16="http://schemas.microsoft.com/office/drawing/2014/main" id="{D94CD03D-4F49-77B2-3EDB-4A34E8E1040F}"/>
              </a:ext>
            </a:extLst>
          </p:cNvPr>
          <p:cNvSpPr>
            <a:spLocks noGrp="1"/>
          </p:cNvSpPr>
          <p:nvPr>
            <p:ph sz="quarter" idx="13"/>
          </p:nvPr>
        </p:nvSpPr>
        <p:spPr/>
        <p:txBody>
          <a:bodyPr/>
          <a:lstStyle/>
          <a:p>
            <a:endParaRPr lang="en-US"/>
          </a:p>
        </p:txBody>
      </p:sp>
      <p:pic>
        <p:nvPicPr>
          <p:cNvPr id="44034" name="Picture 2">
            <a:extLst>
              <a:ext uri="{FF2B5EF4-FFF2-40B4-BE49-F238E27FC236}">
                <a16:creationId xmlns:a16="http://schemas.microsoft.com/office/drawing/2014/main" id="{07537086-6DA0-4FB0-8A6B-4C94B451D7F9}"/>
              </a:ext>
            </a:extLst>
          </p:cNvPr>
          <p:cNvPicPr>
            <a:picLocks noChangeAspect="1" noChangeArrowheads="1"/>
          </p:cNvPicPr>
          <p:nvPr>
            <p:custDataLst>
              <p:tags r:id="rId7"/>
            </p:custDataLst>
          </p:nvPr>
        </p:nvPicPr>
        <p:blipFill>
          <a:blip r:embed="rId13">
            <a:extLst>
              <a:ext uri="{BEBA8EAE-BF5A-486C-A8C5-ECC9F3942E4B}">
                <a14:imgProps xmlns:a14="http://schemas.microsoft.com/office/drawing/2010/main">
                  <a14:imgLayer r:embed="rId14">
                    <a14:imgEffect>
                      <a14:sharpenSoften amount="25000"/>
                    </a14:imgEffect>
                  </a14:imgLayer>
                </a14:imgProps>
              </a:ext>
              <a:ext uri="{28A0092B-C50C-407E-A947-70E740481C1C}">
                <a14:useLocalDpi xmlns:a14="http://schemas.microsoft.com/office/drawing/2010/main" val="0"/>
              </a:ext>
            </a:extLst>
          </a:blip>
          <a:srcRect t="48" b="48"/>
          <a:stretch/>
        </p:blipFill>
        <p:spPr bwMode="auto">
          <a:xfrm>
            <a:off x="0" y="1028700"/>
            <a:ext cx="7897986" cy="5417403"/>
          </a:xfrm>
          <a:prstGeom prst="rect">
            <a:avLst/>
          </a:prstGeom>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C94C15D-D67E-4A80-B46B-E6BF5BA2185E}"/>
              </a:ext>
            </a:extLst>
          </p:cNvPr>
          <p:cNvSpPr txBox="1"/>
          <p:nvPr>
            <p:custDataLst>
              <p:tags r:id="rId8"/>
            </p:custDataLst>
          </p:nvPr>
        </p:nvSpPr>
        <p:spPr>
          <a:xfrm>
            <a:off x="5150498" y="5168123"/>
            <a:ext cx="2494383" cy="307777"/>
          </a:xfrm>
          <a:prstGeom prst="rect">
            <a:avLst/>
          </a:prstGeom>
          <a:noFill/>
        </p:spPr>
        <p:txBody>
          <a:bodyPr wrap="square" rtlCol="0">
            <a:spAutoFit/>
          </a:bodyPr>
          <a:lstStyle/>
          <a:p>
            <a:r>
              <a:rPr lang="en-US" sz="1400" dirty="0"/>
              <a:t>Snowmass Report: </a:t>
            </a:r>
            <a:r>
              <a:rPr lang="en-US" sz="1400" b="0" i="0" u="none" strike="noStrike" dirty="0">
                <a:solidFill>
                  <a:srgbClr val="0050B3"/>
                </a:solidFill>
                <a:effectLst/>
                <a:latin typeface="-apple-system"/>
                <a:hlinkClick r:id="rId15"/>
              </a:rPr>
              <a:t>1401.6114</a:t>
            </a:r>
            <a:endParaRPr lang="en-US" sz="1400" dirty="0"/>
          </a:p>
        </p:txBody>
      </p:sp>
      <p:sp>
        <p:nvSpPr>
          <p:cNvPr id="6" name="TextBox 5">
            <a:extLst>
              <a:ext uri="{FF2B5EF4-FFF2-40B4-BE49-F238E27FC236}">
                <a16:creationId xmlns:a16="http://schemas.microsoft.com/office/drawing/2014/main" id="{D047E8BF-416A-13ED-BB3B-ABBB7A696B1A}"/>
              </a:ext>
            </a:extLst>
          </p:cNvPr>
          <p:cNvSpPr txBox="1"/>
          <p:nvPr>
            <p:custDataLst>
              <p:tags r:id="rId9"/>
            </p:custDataLst>
          </p:nvPr>
        </p:nvSpPr>
        <p:spPr>
          <a:xfrm>
            <a:off x="7999036" y="974753"/>
            <a:ext cx="3420401" cy="4247317"/>
          </a:xfrm>
          <a:prstGeom prst="rect">
            <a:avLst/>
          </a:prstGeom>
          <a:noFill/>
        </p:spPr>
        <p:txBody>
          <a:bodyPr wrap="square" rtlCol="0">
            <a:spAutoFit/>
          </a:bodyPr>
          <a:lstStyle/>
          <a:p>
            <a:r>
              <a:rPr lang="en-US" dirty="0"/>
              <a:t>The forefront of tech &amp; ambitions leads to discoveries.</a:t>
            </a:r>
          </a:p>
          <a:p>
            <a:endParaRPr lang="en-US" dirty="0"/>
          </a:p>
          <a:p>
            <a:r>
              <a:rPr lang="en-US" dirty="0"/>
              <a:t>The dream for high energy machines persists in our field</a:t>
            </a:r>
          </a:p>
          <a:p>
            <a:endParaRPr lang="en-US" dirty="0"/>
          </a:p>
          <a:p>
            <a:r>
              <a:rPr lang="en-US" dirty="0"/>
              <a:t>People’s perspectives change over time, now:</a:t>
            </a:r>
          </a:p>
          <a:p>
            <a:pPr marL="285750" indent="-285750">
              <a:buFont typeface="Arial" panose="020B0604020202020204" pitchFamily="34" charset="0"/>
              <a:buChar char="•"/>
            </a:pPr>
            <a:r>
              <a:rPr lang="en-US" dirty="0"/>
              <a:t>there are excitement/call for future high energy muon collider from theory, accelerator and experimental community. </a:t>
            </a:r>
          </a:p>
          <a:p>
            <a:pPr marL="285750" indent="-285750">
              <a:buFont typeface="Arial" panose="020B0604020202020204" pitchFamily="34" charset="0"/>
              <a:buChar char="•"/>
            </a:pPr>
            <a:r>
              <a:rPr lang="en-US" dirty="0"/>
              <a:t>Interesting aspects of physics to be examined.</a:t>
            </a:r>
          </a:p>
        </p:txBody>
      </p:sp>
      <p:sp>
        <p:nvSpPr>
          <p:cNvPr id="8" name="Oval 7">
            <a:extLst>
              <a:ext uri="{FF2B5EF4-FFF2-40B4-BE49-F238E27FC236}">
                <a16:creationId xmlns:a16="http://schemas.microsoft.com/office/drawing/2014/main" id="{64DFA6EC-2667-964B-D5DC-21BF0C785870}"/>
              </a:ext>
            </a:extLst>
          </p:cNvPr>
          <p:cNvSpPr/>
          <p:nvPr>
            <p:custDataLst>
              <p:tags r:id="rId10"/>
            </p:custDataLst>
          </p:nvPr>
        </p:nvSpPr>
        <p:spPr>
          <a:xfrm>
            <a:off x="6266843" y="1094950"/>
            <a:ext cx="1304622" cy="1217259"/>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08408449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A9C7710-90BF-425B-86C1-0711F81AE620}"/>
              </a:ext>
            </a:extLst>
          </p:cNvPr>
          <p:cNvSpPr>
            <a:spLocks noGrp="1"/>
          </p:cNvSpPr>
          <p:nvPr>
            <p:ph type="dt" sz="half" idx="10"/>
          </p:nvPr>
        </p:nvSpPr>
        <p:spPr/>
        <p:txBody>
          <a:bodyPr/>
          <a:lstStyle/>
          <a:p>
            <a:r>
              <a:rPr lang="en-US" altLang="zh-CN"/>
              <a:t>05/30/2022</a:t>
            </a:r>
            <a:endParaRPr lang="zh-CN" altLang="en-US" dirty="0"/>
          </a:p>
        </p:txBody>
      </p:sp>
      <p:sp>
        <p:nvSpPr>
          <p:cNvPr id="4" name="Footer Placeholder 3">
            <a:extLst>
              <a:ext uri="{FF2B5EF4-FFF2-40B4-BE49-F238E27FC236}">
                <a16:creationId xmlns:a16="http://schemas.microsoft.com/office/drawing/2014/main" id="{12B4087C-09A0-44A7-8E05-04734960B774}"/>
              </a:ext>
            </a:extLst>
          </p:cNvPr>
          <p:cNvSpPr>
            <a:spLocks noGrp="1"/>
          </p:cNvSpPr>
          <p:nvPr>
            <p:ph type="ftr" sz="quarter" idx="11"/>
          </p:nvPr>
        </p:nvSpPr>
        <p:spPr/>
        <p:txBody>
          <a:bodyPr/>
          <a:lstStyle/>
          <a:p>
            <a:r>
              <a:rPr lang="en-US" altLang="zh-CN"/>
              <a:t>Future Colliders                       Zhen Liu                              Marcela Carlos Fest</a:t>
            </a:r>
            <a:endParaRPr lang="zh-CN" altLang="en-US" dirty="0"/>
          </a:p>
        </p:txBody>
      </p:sp>
      <p:sp>
        <p:nvSpPr>
          <p:cNvPr id="5" name="Slide Number Placeholder 4">
            <a:extLst>
              <a:ext uri="{FF2B5EF4-FFF2-40B4-BE49-F238E27FC236}">
                <a16:creationId xmlns:a16="http://schemas.microsoft.com/office/drawing/2014/main" id="{9B605BCB-07B8-4C92-BCF4-9464252C2E4B}"/>
              </a:ext>
            </a:extLst>
          </p:cNvPr>
          <p:cNvSpPr>
            <a:spLocks noGrp="1"/>
          </p:cNvSpPr>
          <p:nvPr>
            <p:ph type="sldNum" sz="quarter" idx="12"/>
          </p:nvPr>
        </p:nvSpPr>
        <p:spPr/>
        <p:txBody>
          <a:bodyPr/>
          <a:lstStyle/>
          <a:p>
            <a:fld id="{5DD3DB80-B894-403A-B48E-6FDC1A72010E}" type="slidenum">
              <a:rPr lang="zh-CN" altLang="en-US" smtClean="0"/>
              <a:pPr/>
              <a:t>40</a:t>
            </a:fld>
            <a:endParaRPr lang="zh-CN" altLang="en-US" dirty="0"/>
          </a:p>
        </p:txBody>
      </p:sp>
      <p:sp>
        <p:nvSpPr>
          <p:cNvPr id="2" name="Title 1">
            <a:extLst>
              <a:ext uri="{FF2B5EF4-FFF2-40B4-BE49-F238E27FC236}">
                <a16:creationId xmlns:a16="http://schemas.microsoft.com/office/drawing/2014/main" id="{ED758BD5-ECE5-0948-947C-8EAE638D46ED}"/>
              </a:ext>
            </a:extLst>
          </p:cNvPr>
          <p:cNvSpPr>
            <a:spLocks noGrp="1"/>
          </p:cNvSpPr>
          <p:nvPr>
            <p:ph type="title"/>
          </p:nvPr>
        </p:nvSpPr>
        <p:spPr/>
        <p:txBody>
          <a:bodyPr/>
          <a:lstStyle/>
          <a:p>
            <a:r>
              <a:rPr lang="en-US" dirty="0"/>
              <a:t>The Dream Machines</a:t>
            </a:r>
          </a:p>
        </p:txBody>
      </p:sp>
      <p:graphicFrame>
        <p:nvGraphicFramePr>
          <p:cNvPr id="17" name="Diagram 16">
            <a:extLst>
              <a:ext uri="{FF2B5EF4-FFF2-40B4-BE49-F238E27FC236}">
                <a16:creationId xmlns:a16="http://schemas.microsoft.com/office/drawing/2014/main" id="{BCE1223A-2E7E-41CD-AD5D-FB760DADC78B}"/>
              </a:ext>
            </a:extLst>
          </p:cNvPr>
          <p:cNvGraphicFramePr/>
          <p:nvPr>
            <p:extLst>
              <p:ext uri="{D42A27DB-BD31-4B8C-83A1-F6EECF244321}">
                <p14:modId xmlns:p14="http://schemas.microsoft.com/office/powerpoint/2010/main" val="1477461050"/>
              </p:ext>
            </p:extLst>
          </p:nvPr>
        </p:nvGraphicFramePr>
        <p:xfrm>
          <a:off x="1" y="1371600"/>
          <a:ext cx="6163408" cy="42730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20" name="Diagram 19">
            <a:extLst>
              <a:ext uri="{FF2B5EF4-FFF2-40B4-BE49-F238E27FC236}">
                <a16:creationId xmlns:a16="http://schemas.microsoft.com/office/drawing/2014/main" id="{A71ABB34-C63E-4AA9-9F07-4ACBAB418C1D}"/>
              </a:ext>
            </a:extLst>
          </p:cNvPr>
          <p:cNvGraphicFramePr/>
          <p:nvPr/>
        </p:nvGraphicFramePr>
        <p:xfrm>
          <a:off x="5065346" y="633047"/>
          <a:ext cx="7384562" cy="481948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21" name="TextBox 20">
            <a:extLst>
              <a:ext uri="{FF2B5EF4-FFF2-40B4-BE49-F238E27FC236}">
                <a16:creationId xmlns:a16="http://schemas.microsoft.com/office/drawing/2014/main" id="{A0E6F694-8E55-4E0F-B4C2-87565A3F07D9}"/>
              </a:ext>
            </a:extLst>
          </p:cNvPr>
          <p:cNvSpPr txBox="1"/>
          <p:nvPr/>
        </p:nvSpPr>
        <p:spPr>
          <a:xfrm>
            <a:off x="8121572" y="135171"/>
            <a:ext cx="3573517" cy="584775"/>
          </a:xfrm>
          <a:prstGeom prst="rect">
            <a:avLst/>
          </a:prstGeom>
          <a:noFill/>
        </p:spPr>
        <p:txBody>
          <a:bodyPr wrap="square" rtlCol="0">
            <a:spAutoFit/>
          </a:bodyPr>
          <a:lstStyle/>
          <a:p>
            <a:pPr algn="ctr"/>
            <a:r>
              <a:rPr lang="en-US" sz="3200" dirty="0"/>
              <a:t>Physics Driver</a:t>
            </a:r>
          </a:p>
        </p:txBody>
      </p:sp>
    </p:spTree>
    <p:extLst>
      <p:ext uri="{BB962C8B-B14F-4D97-AF65-F5344CB8AC3E}">
        <p14:creationId xmlns:p14="http://schemas.microsoft.com/office/powerpoint/2010/main" val="26985373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E69D1EE-A1A2-A904-14CB-EBC9E2D6E742}"/>
              </a:ext>
            </a:extLst>
          </p:cNvPr>
          <p:cNvSpPr>
            <a:spLocks noGrp="1"/>
          </p:cNvSpPr>
          <p:nvPr>
            <p:ph type="ctrTitle"/>
          </p:nvPr>
        </p:nvSpPr>
        <p:spPr/>
        <p:txBody>
          <a:bodyPr>
            <a:normAutofit/>
          </a:bodyPr>
          <a:lstStyle/>
          <a:p>
            <a:r>
              <a:rPr lang="en-US" dirty="0"/>
              <a:t>Call from Carlos…</a:t>
            </a:r>
          </a:p>
        </p:txBody>
      </p:sp>
    </p:spTree>
    <p:extLst>
      <p:ext uri="{BB962C8B-B14F-4D97-AF65-F5344CB8AC3E}">
        <p14:creationId xmlns:p14="http://schemas.microsoft.com/office/powerpoint/2010/main" val="205372064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69D7BD8-CB99-9231-5CA2-A15FA065FE00}"/>
              </a:ext>
            </a:extLst>
          </p:cNvPr>
          <p:cNvSpPr>
            <a:spLocks noGrp="1"/>
          </p:cNvSpPr>
          <p:nvPr>
            <p:ph type="dt" sz="half" idx="10"/>
          </p:nvPr>
        </p:nvSpPr>
        <p:spPr/>
        <p:txBody>
          <a:bodyPr/>
          <a:lstStyle/>
          <a:p>
            <a:r>
              <a:rPr lang="en-US" altLang="zh-CN"/>
              <a:t>05/30/2022</a:t>
            </a:r>
            <a:endParaRPr lang="zh-CN" altLang="en-US" dirty="0"/>
          </a:p>
        </p:txBody>
      </p:sp>
      <p:sp>
        <p:nvSpPr>
          <p:cNvPr id="3" name="Footer Placeholder 2">
            <a:extLst>
              <a:ext uri="{FF2B5EF4-FFF2-40B4-BE49-F238E27FC236}">
                <a16:creationId xmlns:a16="http://schemas.microsoft.com/office/drawing/2014/main" id="{E2D294B7-F5CC-7881-D34A-9B5F7F462D1F}"/>
              </a:ext>
            </a:extLst>
          </p:cNvPr>
          <p:cNvSpPr>
            <a:spLocks noGrp="1"/>
          </p:cNvSpPr>
          <p:nvPr>
            <p:ph type="ftr" sz="quarter" idx="11"/>
          </p:nvPr>
        </p:nvSpPr>
        <p:spPr/>
        <p:txBody>
          <a:bodyPr/>
          <a:lstStyle/>
          <a:p>
            <a:r>
              <a:rPr lang="en-US" altLang="zh-CN"/>
              <a:t>Future Colliders                       Zhen Liu                              Marcela Carlos Fest</a:t>
            </a:r>
            <a:endParaRPr lang="zh-CN" altLang="en-US" dirty="0"/>
          </a:p>
        </p:txBody>
      </p:sp>
      <p:sp>
        <p:nvSpPr>
          <p:cNvPr id="4" name="Slide Number Placeholder 3">
            <a:extLst>
              <a:ext uri="{FF2B5EF4-FFF2-40B4-BE49-F238E27FC236}">
                <a16:creationId xmlns:a16="http://schemas.microsoft.com/office/drawing/2014/main" id="{1DCC094F-E928-5AC8-271F-C3D9E8962E39}"/>
              </a:ext>
            </a:extLst>
          </p:cNvPr>
          <p:cNvSpPr>
            <a:spLocks noGrp="1"/>
          </p:cNvSpPr>
          <p:nvPr>
            <p:ph type="sldNum" sz="quarter" idx="12"/>
          </p:nvPr>
        </p:nvSpPr>
        <p:spPr/>
        <p:txBody>
          <a:bodyPr/>
          <a:lstStyle/>
          <a:p>
            <a:fld id="{5DD3DB80-B894-403A-B48E-6FDC1A72010E}" type="slidenum">
              <a:rPr lang="zh-CN" altLang="en-US" smtClean="0"/>
              <a:pPr/>
              <a:t>42</a:t>
            </a:fld>
            <a:endParaRPr lang="zh-CN" altLang="en-US" dirty="0"/>
          </a:p>
        </p:txBody>
      </p:sp>
      <p:sp>
        <p:nvSpPr>
          <p:cNvPr id="5" name="Title 4">
            <a:extLst>
              <a:ext uri="{FF2B5EF4-FFF2-40B4-BE49-F238E27FC236}">
                <a16:creationId xmlns:a16="http://schemas.microsoft.com/office/drawing/2014/main" id="{F0322248-1176-DA5A-CB2E-E0F47FE735DE}"/>
              </a:ext>
            </a:extLst>
          </p:cNvPr>
          <p:cNvSpPr>
            <a:spLocks noGrp="1"/>
          </p:cNvSpPr>
          <p:nvPr>
            <p:ph type="title"/>
          </p:nvPr>
        </p:nvSpPr>
        <p:spPr/>
        <p:txBody>
          <a:bodyPr/>
          <a:lstStyle/>
          <a:p>
            <a:r>
              <a:rPr lang="en-US" dirty="0"/>
              <a:t>Often, Marcela’s schedule is so full that our research discussion starts &gt;6 pm…</a:t>
            </a:r>
          </a:p>
        </p:txBody>
      </p:sp>
      <p:pic>
        <p:nvPicPr>
          <p:cNvPr id="5122" name="Picture 2" descr="Particle Physics on TV Tonight | Asymptotia">
            <a:extLst>
              <a:ext uri="{FF2B5EF4-FFF2-40B4-BE49-F238E27FC236}">
                <a16:creationId xmlns:a16="http://schemas.microsoft.com/office/drawing/2014/main" id="{49D94D27-957F-6263-63B5-E90E9043D8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9924" y="1130299"/>
            <a:ext cx="7078607" cy="335253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0E6ED440-1FB4-3E58-444A-557FF459841D}"/>
              </a:ext>
            </a:extLst>
          </p:cNvPr>
          <p:cNvSpPr txBox="1"/>
          <p:nvPr/>
        </p:nvSpPr>
        <p:spPr>
          <a:xfrm>
            <a:off x="8946019" y="2337496"/>
            <a:ext cx="2143125" cy="523220"/>
          </a:xfrm>
          <a:prstGeom prst="rect">
            <a:avLst/>
          </a:prstGeom>
          <a:noFill/>
        </p:spPr>
        <p:txBody>
          <a:bodyPr wrap="square" rtlCol="0">
            <a:spAutoFit/>
          </a:bodyPr>
          <a:lstStyle/>
          <a:p>
            <a:r>
              <a:rPr lang="en-US" sz="2800" dirty="0"/>
              <a:t>Carlos calls</a:t>
            </a:r>
          </a:p>
        </p:txBody>
      </p:sp>
      <p:grpSp>
        <p:nvGrpSpPr>
          <p:cNvPr id="12" name="Group 11">
            <a:extLst>
              <a:ext uri="{FF2B5EF4-FFF2-40B4-BE49-F238E27FC236}">
                <a16:creationId xmlns:a16="http://schemas.microsoft.com/office/drawing/2014/main" id="{E5D25EFF-7EE4-1795-ED8A-00C88B7F8DC2}"/>
              </a:ext>
            </a:extLst>
          </p:cNvPr>
          <p:cNvGrpSpPr/>
          <p:nvPr/>
        </p:nvGrpSpPr>
        <p:grpSpPr>
          <a:xfrm>
            <a:off x="9265747" y="2870144"/>
            <a:ext cx="1402397" cy="2880374"/>
            <a:chOff x="9265747" y="2870144"/>
            <a:chExt cx="1402397" cy="2880374"/>
          </a:xfrm>
        </p:grpSpPr>
        <p:pic>
          <p:nvPicPr>
            <p:cNvPr id="11" name="Picture 10" descr="A cell phone with a blank screen&#10;&#10;Description automatically generated with low confidence">
              <a:extLst>
                <a:ext uri="{FF2B5EF4-FFF2-40B4-BE49-F238E27FC236}">
                  <a16:creationId xmlns:a16="http://schemas.microsoft.com/office/drawing/2014/main" id="{C47AF855-D10D-04EE-66E6-55CDBC7B2BFA}"/>
                </a:ext>
              </a:extLst>
            </p:cNvPr>
            <p:cNvPicPr>
              <a:picLocks noChangeAspect="1"/>
            </p:cNvPicPr>
            <p:nvPr/>
          </p:nvPicPr>
          <p:blipFill rotWithShape="1">
            <a:blip r:embed="rId3">
              <a:extLst>
                <a:ext uri="{28A0092B-C50C-407E-A947-70E740481C1C}">
                  <a14:useLocalDpi xmlns:a14="http://schemas.microsoft.com/office/drawing/2010/main" val="0"/>
                </a:ext>
              </a:extLst>
            </a:blip>
            <a:srcRect l="33064" t="7298" r="25445" b="7485"/>
            <a:stretch/>
          </p:blipFill>
          <p:spPr>
            <a:xfrm>
              <a:off x="9265747" y="2870144"/>
              <a:ext cx="1402397" cy="2880374"/>
            </a:xfrm>
            <a:prstGeom prst="rect">
              <a:avLst/>
            </a:prstGeom>
          </p:spPr>
        </p:pic>
        <p:pic>
          <p:nvPicPr>
            <p:cNvPr id="8" name="Picture 4" descr="Carlos Wagner - Naperville, Illinois, United States | Professional Profile  | LinkedIn">
              <a:extLst>
                <a:ext uri="{FF2B5EF4-FFF2-40B4-BE49-F238E27FC236}">
                  <a16:creationId xmlns:a16="http://schemas.microsoft.com/office/drawing/2014/main" id="{AA2C758F-86BA-D2B8-67BD-57ADF325F6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11188" y="3279933"/>
              <a:ext cx="1108905" cy="110890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643671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69D7BD8-CB99-9231-5CA2-A15FA065FE00}"/>
              </a:ext>
            </a:extLst>
          </p:cNvPr>
          <p:cNvSpPr>
            <a:spLocks noGrp="1"/>
          </p:cNvSpPr>
          <p:nvPr>
            <p:ph type="dt" sz="half" idx="10"/>
          </p:nvPr>
        </p:nvSpPr>
        <p:spPr/>
        <p:txBody>
          <a:bodyPr/>
          <a:lstStyle/>
          <a:p>
            <a:r>
              <a:rPr lang="en-US" altLang="zh-CN"/>
              <a:t>05/30/2022</a:t>
            </a:r>
            <a:endParaRPr lang="zh-CN" altLang="en-US" dirty="0"/>
          </a:p>
        </p:txBody>
      </p:sp>
      <p:sp>
        <p:nvSpPr>
          <p:cNvPr id="3" name="Footer Placeholder 2">
            <a:extLst>
              <a:ext uri="{FF2B5EF4-FFF2-40B4-BE49-F238E27FC236}">
                <a16:creationId xmlns:a16="http://schemas.microsoft.com/office/drawing/2014/main" id="{E2D294B7-F5CC-7881-D34A-9B5F7F462D1F}"/>
              </a:ext>
            </a:extLst>
          </p:cNvPr>
          <p:cNvSpPr>
            <a:spLocks noGrp="1"/>
          </p:cNvSpPr>
          <p:nvPr>
            <p:ph type="ftr" sz="quarter" idx="11"/>
          </p:nvPr>
        </p:nvSpPr>
        <p:spPr/>
        <p:txBody>
          <a:bodyPr/>
          <a:lstStyle/>
          <a:p>
            <a:r>
              <a:rPr lang="en-US" altLang="zh-CN"/>
              <a:t>Future Colliders                       Zhen Liu                              Marcela Carlos Fest</a:t>
            </a:r>
            <a:endParaRPr lang="zh-CN" altLang="en-US" dirty="0"/>
          </a:p>
        </p:txBody>
      </p:sp>
      <p:sp>
        <p:nvSpPr>
          <p:cNvPr id="4" name="Slide Number Placeholder 3">
            <a:extLst>
              <a:ext uri="{FF2B5EF4-FFF2-40B4-BE49-F238E27FC236}">
                <a16:creationId xmlns:a16="http://schemas.microsoft.com/office/drawing/2014/main" id="{1DCC094F-E928-5AC8-271F-C3D9E8962E39}"/>
              </a:ext>
            </a:extLst>
          </p:cNvPr>
          <p:cNvSpPr>
            <a:spLocks noGrp="1"/>
          </p:cNvSpPr>
          <p:nvPr>
            <p:ph type="sldNum" sz="quarter" idx="12"/>
          </p:nvPr>
        </p:nvSpPr>
        <p:spPr/>
        <p:txBody>
          <a:bodyPr/>
          <a:lstStyle/>
          <a:p>
            <a:fld id="{5DD3DB80-B894-403A-B48E-6FDC1A72010E}" type="slidenum">
              <a:rPr lang="zh-CN" altLang="en-US" smtClean="0"/>
              <a:pPr/>
              <a:t>43</a:t>
            </a:fld>
            <a:endParaRPr lang="zh-CN" altLang="en-US" dirty="0"/>
          </a:p>
        </p:txBody>
      </p:sp>
      <p:sp>
        <p:nvSpPr>
          <p:cNvPr id="5" name="Title 4">
            <a:extLst>
              <a:ext uri="{FF2B5EF4-FFF2-40B4-BE49-F238E27FC236}">
                <a16:creationId xmlns:a16="http://schemas.microsoft.com/office/drawing/2014/main" id="{F0322248-1176-DA5A-CB2E-E0F47FE735DE}"/>
              </a:ext>
            </a:extLst>
          </p:cNvPr>
          <p:cNvSpPr>
            <a:spLocks noGrp="1"/>
          </p:cNvSpPr>
          <p:nvPr>
            <p:ph type="title"/>
          </p:nvPr>
        </p:nvSpPr>
        <p:spPr/>
        <p:txBody>
          <a:bodyPr/>
          <a:lstStyle/>
          <a:p>
            <a:r>
              <a:rPr lang="en-US" dirty="0"/>
              <a:t>Often, Marcela’s schedule is so full that our research discussion starts &gt;6 pm… </a:t>
            </a:r>
            <a:r>
              <a:rPr lang="en-US" dirty="0">
                <a:solidFill>
                  <a:schemeClr val="accent3"/>
                </a:solidFill>
              </a:rPr>
              <a:t>and often goes &gt; 11pm</a:t>
            </a:r>
          </a:p>
        </p:txBody>
      </p:sp>
      <p:pic>
        <p:nvPicPr>
          <p:cNvPr id="5122" name="Picture 2" descr="Particle Physics on TV Tonight | Asymptotia">
            <a:extLst>
              <a:ext uri="{FF2B5EF4-FFF2-40B4-BE49-F238E27FC236}">
                <a16:creationId xmlns:a16="http://schemas.microsoft.com/office/drawing/2014/main" id="{49D94D27-957F-6263-63B5-E90E9043D8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9924" y="1130299"/>
            <a:ext cx="7078607" cy="335253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0E6ED440-1FB4-3E58-444A-557FF459841D}"/>
              </a:ext>
            </a:extLst>
          </p:cNvPr>
          <p:cNvSpPr txBox="1"/>
          <p:nvPr/>
        </p:nvSpPr>
        <p:spPr>
          <a:xfrm>
            <a:off x="8724945" y="1852458"/>
            <a:ext cx="2866921" cy="954107"/>
          </a:xfrm>
          <a:prstGeom prst="rect">
            <a:avLst/>
          </a:prstGeom>
          <a:noFill/>
        </p:spPr>
        <p:txBody>
          <a:bodyPr wrap="square" rtlCol="0">
            <a:spAutoFit/>
          </a:bodyPr>
          <a:lstStyle/>
          <a:p>
            <a:r>
              <a:rPr lang="en-US" sz="2800" dirty="0"/>
              <a:t>Carlos calls </a:t>
            </a:r>
            <a:r>
              <a:rPr lang="en-US" sz="2800" dirty="0">
                <a:solidFill>
                  <a:schemeClr val="accent3"/>
                </a:solidFill>
              </a:rPr>
              <a:t>and calls and calls</a:t>
            </a:r>
          </a:p>
        </p:txBody>
      </p:sp>
      <p:sp>
        <p:nvSpPr>
          <p:cNvPr id="10" name="TextBox 9">
            <a:extLst>
              <a:ext uri="{FF2B5EF4-FFF2-40B4-BE49-F238E27FC236}">
                <a16:creationId xmlns:a16="http://schemas.microsoft.com/office/drawing/2014/main" id="{9B55B6A3-A3E1-689E-7384-AEA1F79AC315}"/>
              </a:ext>
            </a:extLst>
          </p:cNvPr>
          <p:cNvSpPr txBox="1"/>
          <p:nvPr/>
        </p:nvSpPr>
        <p:spPr>
          <a:xfrm>
            <a:off x="669924" y="4767861"/>
            <a:ext cx="6096946" cy="646331"/>
          </a:xfrm>
          <a:prstGeom prst="rect">
            <a:avLst/>
          </a:prstGeom>
          <a:noFill/>
        </p:spPr>
        <p:txBody>
          <a:bodyPr wrap="square">
            <a:spAutoFit/>
          </a:bodyPr>
          <a:lstStyle/>
          <a:p>
            <a:r>
              <a:rPr lang="en-US" dirty="0"/>
              <a:t>Every such deep discussion evening, Carlos calls more frequently (from 40min to 30mins to every 10 mins…)</a:t>
            </a:r>
          </a:p>
        </p:txBody>
      </p:sp>
      <p:grpSp>
        <p:nvGrpSpPr>
          <p:cNvPr id="6" name="Group 5">
            <a:extLst>
              <a:ext uri="{FF2B5EF4-FFF2-40B4-BE49-F238E27FC236}">
                <a16:creationId xmlns:a16="http://schemas.microsoft.com/office/drawing/2014/main" id="{FD847520-D3B0-F027-B0BF-EA9FFFC042DC}"/>
              </a:ext>
            </a:extLst>
          </p:cNvPr>
          <p:cNvGrpSpPr/>
          <p:nvPr/>
        </p:nvGrpSpPr>
        <p:grpSpPr>
          <a:xfrm>
            <a:off x="9265747" y="2870144"/>
            <a:ext cx="1402397" cy="2880374"/>
            <a:chOff x="9265747" y="2870144"/>
            <a:chExt cx="1402397" cy="2880374"/>
          </a:xfrm>
        </p:grpSpPr>
        <p:pic>
          <p:nvPicPr>
            <p:cNvPr id="9" name="Picture 8" descr="A cell phone with a blank screen&#10;&#10;Description automatically generated with low confidence">
              <a:extLst>
                <a:ext uri="{FF2B5EF4-FFF2-40B4-BE49-F238E27FC236}">
                  <a16:creationId xmlns:a16="http://schemas.microsoft.com/office/drawing/2014/main" id="{5B4C04AA-E2B8-25ED-F0CF-09367385C817}"/>
                </a:ext>
              </a:extLst>
            </p:cNvPr>
            <p:cNvPicPr>
              <a:picLocks noChangeAspect="1"/>
            </p:cNvPicPr>
            <p:nvPr/>
          </p:nvPicPr>
          <p:blipFill rotWithShape="1">
            <a:blip r:embed="rId3">
              <a:extLst>
                <a:ext uri="{28A0092B-C50C-407E-A947-70E740481C1C}">
                  <a14:useLocalDpi xmlns:a14="http://schemas.microsoft.com/office/drawing/2010/main" val="0"/>
                </a:ext>
              </a:extLst>
            </a:blip>
            <a:srcRect l="33064" t="7298" r="25445" b="7485"/>
            <a:stretch/>
          </p:blipFill>
          <p:spPr>
            <a:xfrm>
              <a:off x="9265747" y="2870144"/>
              <a:ext cx="1402397" cy="2880374"/>
            </a:xfrm>
            <a:prstGeom prst="rect">
              <a:avLst/>
            </a:prstGeom>
          </p:spPr>
        </p:pic>
        <p:pic>
          <p:nvPicPr>
            <p:cNvPr id="11" name="Picture 4" descr="Carlos Wagner - Naperville, Illinois, United States | Professional Profile  | LinkedIn">
              <a:extLst>
                <a:ext uri="{FF2B5EF4-FFF2-40B4-BE49-F238E27FC236}">
                  <a16:creationId xmlns:a16="http://schemas.microsoft.com/office/drawing/2014/main" id="{6B2786EA-3962-9228-610C-23CF6008A5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11188" y="3279933"/>
              <a:ext cx="1108905" cy="110890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76832671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2D05E94-3AD6-2866-9C38-40FDF1620734}"/>
              </a:ext>
            </a:extLst>
          </p:cNvPr>
          <p:cNvSpPr>
            <a:spLocks noGrp="1"/>
          </p:cNvSpPr>
          <p:nvPr>
            <p:ph type="dt" sz="half" idx="10"/>
          </p:nvPr>
        </p:nvSpPr>
        <p:spPr/>
        <p:txBody>
          <a:bodyPr/>
          <a:lstStyle/>
          <a:p>
            <a:r>
              <a:rPr lang="en-US" altLang="zh-CN"/>
              <a:t>05/30/2022</a:t>
            </a:r>
            <a:endParaRPr lang="zh-CN" altLang="en-US" dirty="0"/>
          </a:p>
        </p:txBody>
      </p:sp>
      <p:sp>
        <p:nvSpPr>
          <p:cNvPr id="3" name="Footer Placeholder 2">
            <a:extLst>
              <a:ext uri="{FF2B5EF4-FFF2-40B4-BE49-F238E27FC236}">
                <a16:creationId xmlns:a16="http://schemas.microsoft.com/office/drawing/2014/main" id="{2168DA7D-FA82-54E6-9254-3669F2229200}"/>
              </a:ext>
            </a:extLst>
          </p:cNvPr>
          <p:cNvSpPr>
            <a:spLocks noGrp="1"/>
          </p:cNvSpPr>
          <p:nvPr>
            <p:ph type="ftr" sz="quarter" idx="11"/>
          </p:nvPr>
        </p:nvSpPr>
        <p:spPr/>
        <p:txBody>
          <a:bodyPr/>
          <a:lstStyle/>
          <a:p>
            <a:r>
              <a:rPr lang="en-US" altLang="zh-CN"/>
              <a:t>Future Colliders                       Zhen Liu                              Marcela Carlos Fest</a:t>
            </a:r>
            <a:endParaRPr lang="zh-CN" altLang="en-US" dirty="0"/>
          </a:p>
        </p:txBody>
      </p:sp>
      <p:sp>
        <p:nvSpPr>
          <p:cNvPr id="4" name="Slide Number Placeholder 3">
            <a:extLst>
              <a:ext uri="{FF2B5EF4-FFF2-40B4-BE49-F238E27FC236}">
                <a16:creationId xmlns:a16="http://schemas.microsoft.com/office/drawing/2014/main" id="{2D35BFAE-BE20-5B3C-0D1E-9E96B090BE51}"/>
              </a:ext>
            </a:extLst>
          </p:cNvPr>
          <p:cNvSpPr>
            <a:spLocks noGrp="1"/>
          </p:cNvSpPr>
          <p:nvPr>
            <p:ph type="sldNum" sz="quarter" idx="12"/>
          </p:nvPr>
        </p:nvSpPr>
        <p:spPr/>
        <p:txBody>
          <a:bodyPr/>
          <a:lstStyle/>
          <a:p>
            <a:fld id="{5DD3DB80-B894-403A-B48E-6FDC1A72010E}" type="slidenum">
              <a:rPr lang="zh-CN" altLang="en-US" smtClean="0"/>
              <a:pPr/>
              <a:t>44</a:t>
            </a:fld>
            <a:endParaRPr lang="zh-CN" altLang="en-US" dirty="0"/>
          </a:p>
        </p:txBody>
      </p:sp>
      <p:sp>
        <p:nvSpPr>
          <p:cNvPr id="8" name="Title 7">
            <a:extLst>
              <a:ext uri="{FF2B5EF4-FFF2-40B4-BE49-F238E27FC236}">
                <a16:creationId xmlns:a16="http://schemas.microsoft.com/office/drawing/2014/main" id="{1868F9E2-E59A-BE12-C489-C90A3001D76E}"/>
              </a:ext>
            </a:extLst>
          </p:cNvPr>
          <p:cNvSpPr>
            <a:spLocks noGrp="1"/>
          </p:cNvSpPr>
          <p:nvPr>
            <p:ph type="title"/>
          </p:nvPr>
        </p:nvSpPr>
        <p:spPr/>
        <p:txBody>
          <a:bodyPr/>
          <a:lstStyle/>
          <a:p>
            <a:r>
              <a:rPr lang="en-US" dirty="0"/>
              <a:t>And the phone calls become more and more intense and brief</a:t>
            </a:r>
          </a:p>
        </p:txBody>
      </p:sp>
      <p:sp>
        <p:nvSpPr>
          <p:cNvPr id="6" name="Content Placeholder 5">
            <a:extLst>
              <a:ext uri="{FF2B5EF4-FFF2-40B4-BE49-F238E27FC236}">
                <a16:creationId xmlns:a16="http://schemas.microsoft.com/office/drawing/2014/main" id="{7ACEABC6-DB0A-9351-C725-B0F74BC5DD13}"/>
              </a:ext>
            </a:extLst>
          </p:cNvPr>
          <p:cNvSpPr>
            <a:spLocks noGrp="1"/>
          </p:cNvSpPr>
          <p:nvPr>
            <p:ph sz="quarter" idx="13"/>
          </p:nvPr>
        </p:nvSpPr>
        <p:spPr>
          <a:xfrm>
            <a:off x="725156" y="4212224"/>
            <a:ext cx="10850563" cy="1416929"/>
          </a:xfrm>
        </p:spPr>
        <p:txBody>
          <a:bodyPr>
            <a:normAutofit fontScale="62500" lnSpcReduction="20000"/>
          </a:bodyPr>
          <a:lstStyle/>
          <a:p>
            <a:pPr marL="0" indent="0">
              <a:lnSpc>
                <a:spcPct val="120000"/>
              </a:lnSpc>
              <a:buNone/>
            </a:pPr>
            <a:r>
              <a:rPr lang="en-US" sz="2400" dirty="0"/>
              <a:t>I had no idea beyond “Carlito” and “I am with Zhen,” typically in the first call...</a:t>
            </a:r>
          </a:p>
          <a:p>
            <a:pPr marL="0" indent="0">
              <a:lnSpc>
                <a:spcPct val="120000"/>
              </a:lnSpc>
              <a:buNone/>
            </a:pPr>
            <a:r>
              <a:rPr lang="en-US" sz="2400" dirty="0"/>
              <a:t>But the air gets denser, I felt guilty that I am impacting their relationship…</a:t>
            </a:r>
          </a:p>
          <a:p>
            <a:pPr marL="0" indent="0">
              <a:lnSpc>
                <a:spcPct val="120000"/>
              </a:lnSpc>
              <a:buNone/>
            </a:pPr>
            <a:endParaRPr lang="en-US" sz="2400" dirty="0"/>
          </a:p>
          <a:p>
            <a:pPr marL="0" indent="0">
              <a:lnSpc>
                <a:spcPct val="120000"/>
              </a:lnSpc>
              <a:buNone/>
            </a:pPr>
            <a:r>
              <a:rPr lang="en-US" altLang="zh-CN" sz="2400" dirty="0"/>
              <a:t>A</a:t>
            </a:r>
            <a:r>
              <a:rPr lang="en-US" sz="2400" dirty="0"/>
              <a:t>fter repeated training for many nights, I finally got it…</a:t>
            </a:r>
          </a:p>
        </p:txBody>
      </p:sp>
      <p:pic>
        <p:nvPicPr>
          <p:cNvPr id="6148" name="Picture 4" descr="Marcela Carena | Chicago Quantum Exchange">
            <a:extLst>
              <a:ext uri="{FF2B5EF4-FFF2-40B4-BE49-F238E27FC236}">
                <a16:creationId xmlns:a16="http://schemas.microsoft.com/office/drawing/2014/main" id="{0D01236F-8828-FDFB-FB80-B4CD933463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16684" y="1548899"/>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KICP People | Carlos E. M. Wagner (KICP publications)">
            <a:extLst>
              <a:ext uri="{FF2B5EF4-FFF2-40B4-BE49-F238E27FC236}">
                <a16:creationId xmlns:a16="http://schemas.microsoft.com/office/drawing/2014/main" id="{9397B657-8DE7-3880-88E3-4141C62A93B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18242" r="17362" b="25954"/>
          <a:stretch/>
        </p:blipFill>
        <p:spPr bwMode="auto">
          <a:xfrm>
            <a:off x="6784827" y="1485083"/>
            <a:ext cx="2025181" cy="23286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144294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7F99018-2DEE-AE97-ED86-0D83426BD802}"/>
              </a:ext>
            </a:extLst>
          </p:cNvPr>
          <p:cNvSpPr>
            <a:spLocks noGrp="1"/>
          </p:cNvSpPr>
          <p:nvPr>
            <p:ph type="dt" sz="half" idx="10"/>
          </p:nvPr>
        </p:nvSpPr>
        <p:spPr/>
        <p:txBody>
          <a:bodyPr/>
          <a:lstStyle/>
          <a:p>
            <a:r>
              <a:rPr lang="en-US" altLang="zh-CN"/>
              <a:t>05/30/2022</a:t>
            </a:r>
            <a:endParaRPr lang="zh-CN" altLang="en-US" dirty="0"/>
          </a:p>
        </p:txBody>
      </p:sp>
      <p:sp>
        <p:nvSpPr>
          <p:cNvPr id="3" name="Footer Placeholder 2">
            <a:extLst>
              <a:ext uri="{FF2B5EF4-FFF2-40B4-BE49-F238E27FC236}">
                <a16:creationId xmlns:a16="http://schemas.microsoft.com/office/drawing/2014/main" id="{2063B8F1-A52B-FE65-3877-DB4C55A271B0}"/>
              </a:ext>
            </a:extLst>
          </p:cNvPr>
          <p:cNvSpPr>
            <a:spLocks noGrp="1"/>
          </p:cNvSpPr>
          <p:nvPr>
            <p:ph type="ftr" sz="quarter" idx="11"/>
          </p:nvPr>
        </p:nvSpPr>
        <p:spPr/>
        <p:txBody>
          <a:bodyPr/>
          <a:lstStyle/>
          <a:p>
            <a:r>
              <a:rPr lang="en-US" altLang="zh-CN"/>
              <a:t>Future Colliders                       Zhen Liu                              Marcela Carlos Fest</a:t>
            </a:r>
            <a:endParaRPr lang="zh-CN" altLang="en-US" dirty="0"/>
          </a:p>
        </p:txBody>
      </p:sp>
      <p:sp>
        <p:nvSpPr>
          <p:cNvPr id="4" name="Slide Number Placeholder 3">
            <a:extLst>
              <a:ext uri="{FF2B5EF4-FFF2-40B4-BE49-F238E27FC236}">
                <a16:creationId xmlns:a16="http://schemas.microsoft.com/office/drawing/2014/main" id="{A0B7AD5E-868F-FEB3-7F06-6ACDEFBCDC7A}"/>
              </a:ext>
            </a:extLst>
          </p:cNvPr>
          <p:cNvSpPr>
            <a:spLocks noGrp="1"/>
          </p:cNvSpPr>
          <p:nvPr>
            <p:ph type="sldNum" sz="quarter" idx="12"/>
          </p:nvPr>
        </p:nvSpPr>
        <p:spPr/>
        <p:txBody>
          <a:bodyPr/>
          <a:lstStyle/>
          <a:p>
            <a:fld id="{5DD3DB80-B894-403A-B48E-6FDC1A72010E}" type="slidenum">
              <a:rPr lang="zh-CN" altLang="en-US" smtClean="0"/>
              <a:pPr/>
              <a:t>45</a:t>
            </a:fld>
            <a:endParaRPr lang="zh-CN" altLang="en-US" dirty="0"/>
          </a:p>
        </p:txBody>
      </p:sp>
      <p:sp>
        <p:nvSpPr>
          <p:cNvPr id="5" name="Title 4">
            <a:extLst>
              <a:ext uri="{FF2B5EF4-FFF2-40B4-BE49-F238E27FC236}">
                <a16:creationId xmlns:a16="http://schemas.microsoft.com/office/drawing/2014/main" id="{FE6CCB1C-446E-DDDB-1509-6D02AD88CAFC}"/>
              </a:ext>
            </a:extLst>
          </p:cNvPr>
          <p:cNvSpPr>
            <a:spLocks noGrp="1"/>
          </p:cNvSpPr>
          <p:nvPr>
            <p:ph type="title"/>
          </p:nvPr>
        </p:nvSpPr>
        <p:spPr/>
        <p:txBody>
          <a:bodyPr/>
          <a:lstStyle/>
          <a:p>
            <a:r>
              <a:rPr lang="en-US" dirty="0"/>
              <a:t>It was Carlos calls for food!</a:t>
            </a:r>
          </a:p>
        </p:txBody>
      </p:sp>
      <p:sp>
        <p:nvSpPr>
          <p:cNvPr id="6" name="Content Placeholder 5">
            <a:extLst>
              <a:ext uri="{FF2B5EF4-FFF2-40B4-BE49-F238E27FC236}">
                <a16:creationId xmlns:a16="http://schemas.microsoft.com/office/drawing/2014/main" id="{787B57B6-42A3-935D-69B4-6EE025716B24}"/>
              </a:ext>
            </a:extLst>
          </p:cNvPr>
          <p:cNvSpPr>
            <a:spLocks noGrp="1"/>
          </p:cNvSpPr>
          <p:nvPr>
            <p:ph sz="quarter" idx="13"/>
          </p:nvPr>
        </p:nvSpPr>
        <p:spPr>
          <a:xfrm>
            <a:off x="669926" y="1130299"/>
            <a:ext cx="6376988" cy="5006975"/>
          </a:xfrm>
        </p:spPr>
        <p:txBody>
          <a:bodyPr/>
          <a:lstStyle/>
          <a:p>
            <a:r>
              <a:rPr lang="en-US" dirty="0"/>
              <a:t>Family</a:t>
            </a:r>
            <a:r>
              <a:rPr lang="en-US" dirty="0">
                <a:sym typeface="Wingdings" panose="05000000000000000000" pitchFamily="2" charset="2"/>
              </a:rPr>
              <a:t>=dinner together</a:t>
            </a:r>
          </a:p>
          <a:p>
            <a:r>
              <a:rPr lang="en-US" dirty="0">
                <a:sym typeface="Wingdings" panose="05000000000000000000" pitchFamily="2" charset="2"/>
              </a:rPr>
              <a:t>And…</a:t>
            </a:r>
          </a:p>
          <a:p>
            <a:pPr marL="0" indent="0">
              <a:buNone/>
            </a:pPr>
            <a:endParaRPr lang="en-US" dirty="0">
              <a:sym typeface="Wingdings" panose="05000000000000000000" pitchFamily="2" charset="2"/>
            </a:endParaRPr>
          </a:p>
          <a:p>
            <a:pPr marL="0" indent="0">
              <a:buNone/>
            </a:pPr>
            <a:r>
              <a:rPr lang="en-US" sz="2400" dirty="0">
                <a:sym typeface="Wingdings" panose="05000000000000000000" pitchFamily="2" charset="2"/>
              </a:rPr>
              <a:t>Now imagine after one day of tired work and no food until 11:30pm…</a:t>
            </a:r>
          </a:p>
          <a:p>
            <a:pPr marL="0" indent="0">
              <a:buNone/>
            </a:pPr>
            <a:endParaRPr lang="en-US" sz="2400" dirty="0">
              <a:sym typeface="Wingdings" panose="05000000000000000000" pitchFamily="2" charset="2"/>
            </a:endParaRPr>
          </a:p>
          <a:p>
            <a:pPr marL="0" indent="0">
              <a:buNone/>
            </a:pPr>
            <a:endParaRPr lang="en-US" sz="2400" dirty="0">
              <a:sym typeface="Wingdings" panose="05000000000000000000" pitchFamily="2" charset="2"/>
            </a:endParaRPr>
          </a:p>
        </p:txBody>
      </p:sp>
      <p:pic>
        <p:nvPicPr>
          <p:cNvPr id="7" name="Picture 2">
            <a:extLst>
              <a:ext uri="{FF2B5EF4-FFF2-40B4-BE49-F238E27FC236}">
                <a16:creationId xmlns:a16="http://schemas.microsoft.com/office/drawing/2014/main" id="{97AE678A-02CF-D611-C74F-DCF75DE954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46913" y="-1"/>
            <a:ext cx="514508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AC9233AF-289E-3B74-91D2-E767CCF30704}"/>
              </a:ext>
            </a:extLst>
          </p:cNvPr>
          <p:cNvPicPr>
            <a:picLocks noChangeAspect="1"/>
          </p:cNvPicPr>
          <p:nvPr/>
        </p:nvPicPr>
        <p:blipFill>
          <a:blip r:embed="rId3"/>
          <a:stretch>
            <a:fillRect/>
          </a:stretch>
        </p:blipFill>
        <p:spPr>
          <a:xfrm>
            <a:off x="785882" y="3633786"/>
            <a:ext cx="4725939" cy="3026635"/>
          </a:xfrm>
          <a:prstGeom prst="rect">
            <a:avLst/>
          </a:prstGeom>
        </p:spPr>
      </p:pic>
    </p:spTree>
    <p:extLst>
      <p:ext uri="{BB962C8B-B14F-4D97-AF65-F5344CB8AC3E}">
        <p14:creationId xmlns:p14="http://schemas.microsoft.com/office/powerpoint/2010/main" val="3426832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4A577AD-0885-E5A6-ED4A-7C61F0CAB05C}"/>
              </a:ext>
            </a:extLst>
          </p:cNvPr>
          <p:cNvSpPr>
            <a:spLocks noGrp="1"/>
          </p:cNvSpPr>
          <p:nvPr>
            <p:ph type="dt" sz="half" idx="10"/>
          </p:nvPr>
        </p:nvSpPr>
        <p:spPr/>
        <p:txBody>
          <a:bodyPr/>
          <a:lstStyle/>
          <a:p>
            <a:r>
              <a:rPr lang="en-US" altLang="zh-CN"/>
              <a:t>05/30/2022</a:t>
            </a:r>
            <a:endParaRPr lang="zh-CN" altLang="en-US" dirty="0"/>
          </a:p>
        </p:txBody>
      </p:sp>
      <p:sp>
        <p:nvSpPr>
          <p:cNvPr id="3" name="Footer Placeholder 2">
            <a:extLst>
              <a:ext uri="{FF2B5EF4-FFF2-40B4-BE49-F238E27FC236}">
                <a16:creationId xmlns:a16="http://schemas.microsoft.com/office/drawing/2014/main" id="{ACB17050-F36F-0342-C7D6-41EE80538908}"/>
              </a:ext>
            </a:extLst>
          </p:cNvPr>
          <p:cNvSpPr>
            <a:spLocks noGrp="1"/>
          </p:cNvSpPr>
          <p:nvPr>
            <p:ph type="ftr" sz="quarter" idx="11"/>
          </p:nvPr>
        </p:nvSpPr>
        <p:spPr/>
        <p:txBody>
          <a:bodyPr/>
          <a:lstStyle/>
          <a:p>
            <a:r>
              <a:rPr lang="en-US" altLang="zh-CN"/>
              <a:t>Future Colliders                       Zhen Liu                              Marcela Carlos Fest</a:t>
            </a:r>
            <a:endParaRPr lang="zh-CN" altLang="en-US" dirty="0"/>
          </a:p>
        </p:txBody>
      </p:sp>
      <p:sp>
        <p:nvSpPr>
          <p:cNvPr id="4" name="Slide Number Placeholder 3">
            <a:extLst>
              <a:ext uri="{FF2B5EF4-FFF2-40B4-BE49-F238E27FC236}">
                <a16:creationId xmlns:a16="http://schemas.microsoft.com/office/drawing/2014/main" id="{F4722E03-3069-2204-F4C2-2225A8F90386}"/>
              </a:ext>
            </a:extLst>
          </p:cNvPr>
          <p:cNvSpPr>
            <a:spLocks noGrp="1"/>
          </p:cNvSpPr>
          <p:nvPr>
            <p:ph type="sldNum" sz="quarter" idx="12"/>
          </p:nvPr>
        </p:nvSpPr>
        <p:spPr/>
        <p:txBody>
          <a:bodyPr/>
          <a:lstStyle/>
          <a:p>
            <a:fld id="{5DD3DB80-B894-403A-B48E-6FDC1A72010E}" type="slidenum">
              <a:rPr lang="zh-CN" altLang="en-US" smtClean="0"/>
              <a:pPr/>
              <a:t>46</a:t>
            </a:fld>
            <a:endParaRPr lang="zh-CN" altLang="en-US" dirty="0"/>
          </a:p>
        </p:txBody>
      </p:sp>
      <p:sp>
        <p:nvSpPr>
          <p:cNvPr id="5" name="Title 4">
            <a:extLst>
              <a:ext uri="{FF2B5EF4-FFF2-40B4-BE49-F238E27FC236}">
                <a16:creationId xmlns:a16="http://schemas.microsoft.com/office/drawing/2014/main" id="{3F19927A-A72B-8BA2-9E0E-B2157379EA3C}"/>
              </a:ext>
            </a:extLst>
          </p:cNvPr>
          <p:cNvSpPr>
            <a:spLocks noGrp="1"/>
          </p:cNvSpPr>
          <p:nvPr>
            <p:ph type="title"/>
          </p:nvPr>
        </p:nvSpPr>
        <p:spPr/>
        <p:txBody>
          <a:bodyPr/>
          <a:lstStyle/>
          <a:p>
            <a:r>
              <a:rPr lang="en-US" dirty="0"/>
              <a:t>This explains why I have zero papers with Carlos</a:t>
            </a:r>
          </a:p>
        </p:txBody>
      </p:sp>
      <p:sp>
        <p:nvSpPr>
          <p:cNvPr id="6" name="Content Placeholder 5">
            <a:extLst>
              <a:ext uri="{FF2B5EF4-FFF2-40B4-BE49-F238E27FC236}">
                <a16:creationId xmlns:a16="http://schemas.microsoft.com/office/drawing/2014/main" id="{D459F360-BC44-B6E6-5E2F-05CEBC4B7909}"/>
              </a:ext>
            </a:extLst>
          </p:cNvPr>
          <p:cNvSpPr>
            <a:spLocks noGrp="1"/>
          </p:cNvSpPr>
          <p:nvPr>
            <p:ph sz="quarter" idx="13"/>
          </p:nvPr>
        </p:nvSpPr>
        <p:spPr>
          <a:xfrm>
            <a:off x="669925" y="1130299"/>
            <a:ext cx="5426075" cy="5006975"/>
          </a:xfrm>
        </p:spPr>
        <p:txBody>
          <a:bodyPr/>
          <a:lstStyle/>
          <a:p>
            <a:pPr marL="0" indent="0">
              <a:buNone/>
            </a:pPr>
            <a:r>
              <a:rPr lang="en-US" dirty="0"/>
              <a:t>I wish they are filled with joy (and family food).</a:t>
            </a:r>
          </a:p>
          <a:p>
            <a:pPr marL="0" indent="0">
              <a:buNone/>
            </a:pPr>
            <a:endParaRPr lang="en-US" dirty="0"/>
          </a:p>
        </p:txBody>
      </p:sp>
      <p:pic>
        <p:nvPicPr>
          <p:cNvPr id="3074" name="Picture 2">
            <a:extLst>
              <a:ext uri="{FF2B5EF4-FFF2-40B4-BE49-F238E27FC236}">
                <a16:creationId xmlns:a16="http://schemas.microsoft.com/office/drawing/2014/main" id="{4A76D6E3-B4F2-32DE-635D-187ABBA2692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5776"/>
          <a:stretch/>
        </p:blipFill>
        <p:spPr bwMode="auto">
          <a:xfrm>
            <a:off x="6139760" y="1130299"/>
            <a:ext cx="5426075" cy="53682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890198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739A035-2BB1-002A-547D-E395BC8F1972}"/>
              </a:ext>
            </a:extLst>
          </p:cNvPr>
          <p:cNvSpPr>
            <a:spLocks noGrp="1"/>
          </p:cNvSpPr>
          <p:nvPr>
            <p:ph type="dt" sz="half" idx="10"/>
          </p:nvPr>
        </p:nvSpPr>
        <p:spPr/>
        <p:txBody>
          <a:bodyPr/>
          <a:lstStyle/>
          <a:p>
            <a:r>
              <a:rPr lang="en-US" altLang="zh-CN"/>
              <a:t>05/30/2022</a:t>
            </a:r>
            <a:endParaRPr lang="zh-CN" altLang="en-US" dirty="0"/>
          </a:p>
        </p:txBody>
      </p:sp>
      <p:sp>
        <p:nvSpPr>
          <p:cNvPr id="3" name="Footer Placeholder 2">
            <a:extLst>
              <a:ext uri="{FF2B5EF4-FFF2-40B4-BE49-F238E27FC236}">
                <a16:creationId xmlns:a16="http://schemas.microsoft.com/office/drawing/2014/main" id="{BC45C1C3-68F2-3A13-F8B4-97299E6142A6}"/>
              </a:ext>
            </a:extLst>
          </p:cNvPr>
          <p:cNvSpPr>
            <a:spLocks noGrp="1"/>
          </p:cNvSpPr>
          <p:nvPr>
            <p:ph type="ftr" sz="quarter" idx="11"/>
          </p:nvPr>
        </p:nvSpPr>
        <p:spPr/>
        <p:txBody>
          <a:bodyPr/>
          <a:lstStyle/>
          <a:p>
            <a:r>
              <a:rPr lang="en-US" altLang="zh-CN"/>
              <a:t>Future Colliders                       Zhen Liu                              Marcela Carlos Fest</a:t>
            </a:r>
            <a:endParaRPr lang="zh-CN" altLang="en-US" dirty="0"/>
          </a:p>
        </p:txBody>
      </p:sp>
      <p:sp>
        <p:nvSpPr>
          <p:cNvPr id="4" name="Slide Number Placeholder 3">
            <a:extLst>
              <a:ext uri="{FF2B5EF4-FFF2-40B4-BE49-F238E27FC236}">
                <a16:creationId xmlns:a16="http://schemas.microsoft.com/office/drawing/2014/main" id="{AB5986DA-8C17-5207-76E6-CA81BD25CAE6}"/>
              </a:ext>
            </a:extLst>
          </p:cNvPr>
          <p:cNvSpPr>
            <a:spLocks noGrp="1"/>
          </p:cNvSpPr>
          <p:nvPr>
            <p:ph type="sldNum" sz="quarter" idx="12"/>
          </p:nvPr>
        </p:nvSpPr>
        <p:spPr/>
        <p:txBody>
          <a:bodyPr/>
          <a:lstStyle/>
          <a:p>
            <a:fld id="{5DD3DB80-B894-403A-B48E-6FDC1A72010E}" type="slidenum">
              <a:rPr lang="zh-CN" altLang="en-US" smtClean="0"/>
              <a:pPr/>
              <a:t>47</a:t>
            </a:fld>
            <a:endParaRPr lang="zh-CN" altLang="en-US" dirty="0"/>
          </a:p>
        </p:txBody>
      </p:sp>
      <p:sp>
        <p:nvSpPr>
          <p:cNvPr id="5" name="Title 4">
            <a:extLst>
              <a:ext uri="{FF2B5EF4-FFF2-40B4-BE49-F238E27FC236}">
                <a16:creationId xmlns:a16="http://schemas.microsoft.com/office/drawing/2014/main" id="{3B55B889-A4FF-72FE-C0B6-ABA094592690}"/>
              </a:ext>
            </a:extLst>
          </p:cNvPr>
          <p:cNvSpPr>
            <a:spLocks noGrp="1"/>
          </p:cNvSpPr>
          <p:nvPr>
            <p:ph type="title"/>
          </p:nvPr>
        </p:nvSpPr>
        <p:spPr/>
        <p:txBody>
          <a:bodyPr/>
          <a:lstStyle/>
          <a:p>
            <a:r>
              <a:rPr lang="en-US"/>
              <a:t>Another story: Iris’s 1-year birthday</a:t>
            </a:r>
            <a:endParaRPr lang="en-US" dirty="0"/>
          </a:p>
        </p:txBody>
      </p:sp>
      <p:pic>
        <p:nvPicPr>
          <p:cNvPr id="10242" name="Picture 2">
            <a:extLst>
              <a:ext uri="{FF2B5EF4-FFF2-40B4-BE49-F238E27FC236}">
                <a16:creationId xmlns:a16="http://schemas.microsoft.com/office/drawing/2014/main" id="{88ACEEFF-3CF1-BB90-1301-C81C2BEA484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17385" y="1130298"/>
            <a:ext cx="6374615" cy="4779302"/>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a:extLst>
              <a:ext uri="{FF2B5EF4-FFF2-40B4-BE49-F238E27FC236}">
                <a16:creationId xmlns:a16="http://schemas.microsoft.com/office/drawing/2014/main" id="{E54723BA-44C0-15A8-3BDF-384BDF36E20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349" y="1397080"/>
            <a:ext cx="5613402" cy="42085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903268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49DD87E-A20E-0B48-0811-0CE405A91172}"/>
              </a:ext>
            </a:extLst>
          </p:cNvPr>
          <p:cNvSpPr>
            <a:spLocks noGrp="1"/>
          </p:cNvSpPr>
          <p:nvPr>
            <p:ph type="dt" sz="half" idx="10"/>
          </p:nvPr>
        </p:nvSpPr>
        <p:spPr/>
        <p:txBody>
          <a:bodyPr/>
          <a:lstStyle/>
          <a:p>
            <a:r>
              <a:rPr lang="en-US" altLang="zh-CN"/>
              <a:t>05/30/2022</a:t>
            </a:r>
            <a:endParaRPr lang="zh-CN" altLang="en-US" dirty="0"/>
          </a:p>
        </p:txBody>
      </p:sp>
      <p:sp>
        <p:nvSpPr>
          <p:cNvPr id="3" name="Footer Placeholder 2">
            <a:extLst>
              <a:ext uri="{FF2B5EF4-FFF2-40B4-BE49-F238E27FC236}">
                <a16:creationId xmlns:a16="http://schemas.microsoft.com/office/drawing/2014/main" id="{D8ED1D4C-0DF0-D19A-DE8C-E4013BB736BD}"/>
              </a:ext>
            </a:extLst>
          </p:cNvPr>
          <p:cNvSpPr>
            <a:spLocks noGrp="1"/>
          </p:cNvSpPr>
          <p:nvPr>
            <p:ph type="ftr" sz="quarter" idx="11"/>
          </p:nvPr>
        </p:nvSpPr>
        <p:spPr/>
        <p:txBody>
          <a:bodyPr/>
          <a:lstStyle/>
          <a:p>
            <a:r>
              <a:rPr lang="en-US" altLang="zh-CN"/>
              <a:t>Future Colliders                       Zhen Liu                              Marcela Carlos Fest</a:t>
            </a:r>
            <a:endParaRPr lang="zh-CN" altLang="en-US" dirty="0"/>
          </a:p>
        </p:txBody>
      </p:sp>
      <p:sp>
        <p:nvSpPr>
          <p:cNvPr id="4" name="Slide Number Placeholder 3">
            <a:extLst>
              <a:ext uri="{FF2B5EF4-FFF2-40B4-BE49-F238E27FC236}">
                <a16:creationId xmlns:a16="http://schemas.microsoft.com/office/drawing/2014/main" id="{5CD90B3F-DFA3-DE78-1440-3D49716B916E}"/>
              </a:ext>
            </a:extLst>
          </p:cNvPr>
          <p:cNvSpPr>
            <a:spLocks noGrp="1"/>
          </p:cNvSpPr>
          <p:nvPr>
            <p:ph type="sldNum" sz="quarter" idx="12"/>
          </p:nvPr>
        </p:nvSpPr>
        <p:spPr/>
        <p:txBody>
          <a:bodyPr/>
          <a:lstStyle/>
          <a:p>
            <a:fld id="{5DD3DB80-B894-403A-B48E-6FDC1A72010E}" type="slidenum">
              <a:rPr lang="zh-CN" altLang="en-US" smtClean="0"/>
              <a:pPr/>
              <a:t>48</a:t>
            </a:fld>
            <a:endParaRPr lang="zh-CN" altLang="en-US" dirty="0"/>
          </a:p>
        </p:txBody>
      </p:sp>
      <p:sp>
        <p:nvSpPr>
          <p:cNvPr id="5" name="Title 4">
            <a:extLst>
              <a:ext uri="{FF2B5EF4-FFF2-40B4-BE49-F238E27FC236}">
                <a16:creationId xmlns:a16="http://schemas.microsoft.com/office/drawing/2014/main" id="{C8D8F21C-0FB2-E22C-C40D-7550112FB8BE}"/>
              </a:ext>
            </a:extLst>
          </p:cNvPr>
          <p:cNvSpPr>
            <a:spLocks noGrp="1"/>
          </p:cNvSpPr>
          <p:nvPr>
            <p:ph type="title"/>
          </p:nvPr>
        </p:nvSpPr>
        <p:spPr/>
        <p:txBody>
          <a:bodyPr/>
          <a:lstStyle/>
          <a:p>
            <a:r>
              <a:rPr lang="en-US" dirty="0"/>
              <a:t>Thanks Marcela and Carlos and happy birthdays!</a:t>
            </a:r>
          </a:p>
        </p:txBody>
      </p:sp>
      <p:sp>
        <p:nvSpPr>
          <p:cNvPr id="6" name="Content Placeholder 5">
            <a:extLst>
              <a:ext uri="{FF2B5EF4-FFF2-40B4-BE49-F238E27FC236}">
                <a16:creationId xmlns:a16="http://schemas.microsoft.com/office/drawing/2014/main" id="{781D08B5-95DD-FD95-422B-6142313ECC3A}"/>
              </a:ext>
            </a:extLst>
          </p:cNvPr>
          <p:cNvSpPr>
            <a:spLocks noGrp="1"/>
          </p:cNvSpPr>
          <p:nvPr>
            <p:ph sz="quarter" idx="13"/>
          </p:nvPr>
        </p:nvSpPr>
        <p:spPr/>
        <p:txBody>
          <a:bodyPr>
            <a:normAutofit/>
          </a:bodyPr>
          <a:lstStyle/>
          <a:p>
            <a:pPr marL="0" indent="0">
              <a:buNone/>
            </a:pPr>
            <a:r>
              <a:rPr lang="en-US" sz="2800" dirty="0"/>
              <a:t>Many things I learned from Marcela: whenever I am frustrated, I think about Marcela; </a:t>
            </a:r>
            <a:r>
              <a:rPr lang="en-US" sz="2800" dirty="0">
                <a:solidFill>
                  <a:schemeClr val="accent3"/>
                </a:solidFill>
              </a:rPr>
              <a:t>How can she handle &gt;2 babies, run the groups, care for the family and achieve so much!</a:t>
            </a:r>
          </a:p>
        </p:txBody>
      </p:sp>
      <p:pic>
        <p:nvPicPr>
          <p:cNvPr id="9218" name="Picture 2">
            <a:extLst>
              <a:ext uri="{FF2B5EF4-FFF2-40B4-BE49-F238E27FC236}">
                <a16:creationId xmlns:a16="http://schemas.microsoft.com/office/drawing/2014/main" id="{B67699F7-D4A6-709A-2D89-DBC1706D1277}"/>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4348"/>
          <a:stretch/>
        </p:blipFill>
        <p:spPr bwMode="auto">
          <a:xfrm>
            <a:off x="4977444" y="2534692"/>
            <a:ext cx="6843495" cy="388159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0EEE4D93-D7EE-FCAD-2F57-0C97873CDB4D}"/>
              </a:ext>
            </a:extLst>
          </p:cNvPr>
          <p:cNvSpPr txBox="1"/>
          <p:nvPr/>
        </p:nvSpPr>
        <p:spPr>
          <a:xfrm>
            <a:off x="669924" y="3045038"/>
            <a:ext cx="3504253" cy="3416320"/>
          </a:xfrm>
          <a:prstGeom prst="rect">
            <a:avLst/>
          </a:prstGeom>
          <a:noFill/>
        </p:spPr>
        <p:txBody>
          <a:bodyPr wrap="square" rtlCol="0">
            <a:spAutoFit/>
          </a:bodyPr>
          <a:lstStyle/>
          <a:p>
            <a:r>
              <a:rPr lang="en-US" sz="3600" dirty="0">
                <a:solidFill>
                  <a:schemeClr val="accent3"/>
                </a:solidFill>
              </a:rPr>
              <a:t>Thanks for making us a big family and physics </a:t>
            </a:r>
            <a:r>
              <a:rPr lang="en-US" sz="3600">
                <a:solidFill>
                  <a:schemeClr val="accent3"/>
                </a:solidFill>
              </a:rPr>
              <a:t>so enjoyable</a:t>
            </a:r>
            <a:r>
              <a:rPr lang="en-US" sz="3600" dirty="0">
                <a:solidFill>
                  <a:schemeClr val="accent3"/>
                </a:solidFill>
              </a:rPr>
              <a:t>!</a:t>
            </a:r>
          </a:p>
          <a:p>
            <a:r>
              <a:rPr lang="zh-CN" altLang="en-US" sz="3600" dirty="0">
                <a:solidFill>
                  <a:schemeClr val="accent2"/>
                </a:solidFill>
              </a:rPr>
              <a:t>❤ ❤ ❤</a:t>
            </a:r>
            <a:endParaRPr lang="en-US" sz="3600" dirty="0">
              <a:solidFill>
                <a:schemeClr val="accent2"/>
              </a:solidFill>
            </a:endParaRPr>
          </a:p>
        </p:txBody>
      </p:sp>
      <p:pic>
        <p:nvPicPr>
          <p:cNvPr id="9" name="Picture 8">
            <a:extLst>
              <a:ext uri="{FF2B5EF4-FFF2-40B4-BE49-F238E27FC236}">
                <a16:creationId xmlns:a16="http://schemas.microsoft.com/office/drawing/2014/main" id="{5945AE00-F007-520B-0045-AEA66239ACED}"/>
              </a:ext>
            </a:extLst>
          </p:cNvPr>
          <p:cNvPicPr>
            <a:picLocks noChangeAspect="1"/>
          </p:cNvPicPr>
          <p:nvPr/>
        </p:nvPicPr>
        <p:blipFill>
          <a:blip r:embed="rId3"/>
          <a:stretch>
            <a:fillRect/>
          </a:stretch>
        </p:blipFill>
        <p:spPr>
          <a:xfrm>
            <a:off x="4977443" y="2578815"/>
            <a:ext cx="3504253" cy="3740938"/>
          </a:xfrm>
          <a:prstGeom prst="rect">
            <a:avLst/>
          </a:prstGeom>
        </p:spPr>
      </p:pic>
      <p:pic>
        <p:nvPicPr>
          <p:cNvPr id="11" name="Picture 10">
            <a:extLst>
              <a:ext uri="{FF2B5EF4-FFF2-40B4-BE49-F238E27FC236}">
                <a16:creationId xmlns:a16="http://schemas.microsoft.com/office/drawing/2014/main" id="{9AA8A46A-00E7-FEE4-6527-FEC555560529}"/>
              </a:ext>
            </a:extLst>
          </p:cNvPr>
          <p:cNvPicPr>
            <a:picLocks noChangeAspect="1"/>
          </p:cNvPicPr>
          <p:nvPr/>
        </p:nvPicPr>
        <p:blipFill>
          <a:blip r:embed="rId4"/>
          <a:stretch>
            <a:fillRect/>
          </a:stretch>
        </p:blipFill>
        <p:spPr>
          <a:xfrm>
            <a:off x="8481696" y="2568645"/>
            <a:ext cx="3648188" cy="3740938"/>
          </a:xfrm>
          <a:prstGeom prst="rect">
            <a:avLst/>
          </a:prstGeom>
        </p:spPr>
      </p:pic>
    </p:spTree>
    <p:extLst>
      <p:ext uri="{BB962C8B-B14F-4D97-AF65-F5344CB8AC3E}">
        <p14:creationId xmlns:p14="http://schemas.microsoft.com/office/powerpoint/2010/main" val="3147788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2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0F3D469-98D2-450C-96B9-AAB7B84CF3E3}"/>
              </a:ext>
            </a:extLst>
          </p:cNvPr>
          <p:cNvSpPr>
            <a:spLocks noGrp="1"/>
          </p:cNvSpPr>
          <p:nvPr>
            <p:ph type="dt" sz="half" idx="10"/>
          </p:nvPr>
        </p:nvSpPr>
        <p:spPr/>
        <p:txBody>
          <a:bodyPr/>
          <a:lstStyle/>
          <a:p>
            <a:r>
              <a:rPr lang="en-US" altLang="zh-CN"/>
              <a:t>05/30/2022</a:t>
            </a:r>
            <a:endParaRPr lang="zh-CN" altLang="en-US" dirty="0"/>
          </a:p>
        </p:txBody>
      </p:sp>
      <p:sp>
        <p:nvSpPr>
          <p:cNvPr id="3" name="Footer Placeholder 2">
            <a:extLst>
              <a:ext uri="{FF2B5EF4-FFF2-40B4-BE49-F238E27FC236}">
                <a16:creationId xmlns:a16="http://schemas.microsoft.com/office/drawing/2014/main" id="{A1B2DE9D-6E56-458B-BAC1-473DF0F7B320}"/>
              </a:ext>
            </a:extLst>
          </p:cNvPr>
          <p:cNvSpPr>
            <a:spLocks noGrp="1"/>
          </p:cNvSpPr>
          <p:nvPr>
            <p:ph type="ftr" sz="quarter" idx="11"/>
          </p:nvPr>
        </p:nvSpPr>
        <p:spPr/>
        <p:txBody>
          <a:bodyPr/>
          <a:lstStyle/>
          <a:p>
            <a:r>
              <a:rPr lang="en-US" altLang="zh-CN"/>
              <a:t>Future Colliders                       Zhen Liu                              Marcela Carlos Fest</a:t>
            </a:r>
            <a:endParaRPr lang="zh-CN" altLang="en-US" dirty="0"/>
          </a:p>
        </p:txBody>
      </p:sp>
      <p:sp>
        <p:nvSpPr>
          <p:cNvPr id="4" name="Slide Number Placeholder 3">
            <a:extLst>
              <a:ext uri="{FF2B5EF4-FFF2-40B4-BE49-F238E27FC236}">
                <a16:creationId xmlns:a16="http://schemas.microsoft.com/office/drawing/2014/main" id="{EA6E1DAC-B2A0-4A7E-BA16-D8C736219DA2}"/>
              </a:ext>
            </a:extLst>
          </p:cNvPr>
          <p:cNvSpPr>
            <a:spLocks noGrp="1"/>
          </p:cNvSpPr>
          <p:nvPr>
            <p:ph type="sldNum" sz="quarter" idx="12"/>
          </p:nvPr>
        </p:nvSpPr>
        <p:spPr/>
        <p:txBody>
          <a:bodyPr/>
          <a:lstStyle/>
          <a:p>
            <a:fld id="{5DD3DB80-B894-403A-B48E-6FDC1A72010E}" type="slidenum">
              <a:rPr lang="zh-CN" altLang="en-US" smtClean="0"/>
              <a:pPr/>
              <a:t>49</a:t>
            </a:fld>
            <a:endParaRPr lang="zh-CN" altLang="en-US" dirty="0"/>
          </a:p>
        </p:txBody>
      </p:sp>
      <p:sp>
        <p:nvSpPr>
          <p:cNvPr id="5" name="Title 4">
            <a:extLst>
              <a:ext uri="{FF2B5EF4-FFF2-40B4-BE49-F238E27FC236}">
                <a16:creationId xmlns:a16="http://schemas.microsoft.com/office/drawing/2014/main" id="{ADDC19E2-F9ED-40E3-B0F7-CD006BCE43EF}"/>
              </a:ext>
            </a:extLst>
          </p:cNvPr>
          <p:cNvSpPr>
            <a:spLocks noGrp="1"/>
          </p:cNvSpPr>
          <p:nvPr>
            <p:ph type="title"/>
          </p:nvPr>
        </p:nvSpPr>
        <p:spPr/>
        <p:txBody>
          <a:bodyPr/>
          <a:lstStyle/>
          <a:p>
            <a:r>
              <a:rPr lang="en-US" dirty="0"/>
              <a:t>Lots of open questions</a:t>
            </a:r>
          </a:p>
        </p:txBody>
      </p:sp>
      <p:sp>
        <p:nvSpPr>
          <p:cNvPr id="12" name="TextBox 11">
            <a:extLst>
              <a:ext uri="{FF2B5EF4-FFF2-40B4-BE49-F238E27FC236}">
                <a16:creationId xmlns:a16="http://schemas.microsoft.com/office/drawing/2014/main" id="{24420423-1067-4519-B9CF-FFED44CC0888}"/>
              </a:ext>
            </a:extLst>
          </p:cNvPr>
          <p:cNvSpPr txBox="1"/>
          <p:nvPr/>
        </p:nvSpPr>
        <p:spPr>
          <a:xfrm>
            <a:off x="669924" y="1320661"/>
            <a:ext cx="5658957" cy="4401205"/>
          </a:xfrm>
          <a:prstGeom prst="rect">
            <a:avLst/>
          </a:prstGeom>
          <a:noFill/>
        </p:spPr>
        <p:txBody>
          <a:bodyPr wrap="square" rtlCol="0">
            <a:spAutoFit/>
          </a:bodyPr>
          <a:lstStyle/>
          <a:p>
            <a:r>
              <a:rPr lang="en-US" sz="2000" dirty="0"/>
              <a:t>How would the width, mass, signal strength fit scale in various scenarios?</a:t>
            </a:r>
          </a:p>
          <a:p>
            <a:pPr marL="285750" indent="-285750">
              <a:buFont typeface="Arial" panose="020B0604020202020204" pitchFamily="34" charset="0"/>
              <a:buChar char="•"/>
            </a:pPr>
            <a:r>
              <a:rPr lang="en-US" sz="2000" dirty="0"/>
              <a:t>Change of Luminosity (expecting some non-linearities from the beam energy spread);</a:t>
            </a:r>
          </a:p>
          <a:p>
            <a:pPr marL="285750" indent="-285750">
              <a:buFont typeface="Arial" panose="020B0604020202020204" pitchFamily="34" charset="0"/>
              <a:buChar char="•"/>
            </a:pPr>
            <a:r>
              <a:rPr lang="en-US" sz="2000" dirty="0" err="1"/>
              <a:t>Lineshape</a:t>
            </a:r>
            <a:r>
              <a:rPr lang="en-US" sz="2000" dirty="0"/>
              <a:t> scanning steps</a:t>
            </a:r>
          </a:p>
          <a:p>
            <a:pPr marL="285750" indent="-285750">
              <a:buFont typeface="Arial" panose="020B0604020202020204" pitchFamily="34" charset="0"/>
              <a:buChar char="•"/>
            </a:pPr>
            <a:r>
              <a:rPr lang="en-US" sz="2000" dirty="0" err="1"/>
              <a:t>Lineshape</a:t>
            </a:r>
            <a:r>
              <a:rPr lang="en-US" sz="2000" dirty="0"/>
              <a:t> scanning range</a:t>
            </a:r>
          </a:p>
          <a:p>
            <a:pPr marL="285750" indent="-285750">
              <a:buFont typeface="Arial" panose="020B0604020202020204" pitchFamily="34" charset="0"/>
              <a:buChar char="•"/>
            </a:pPr>
            <a:r>
              <a:rPr lang="en-US" sz="2000" dirty="0"/>
              <a:t>Inclusion of more channels</a:t>
            </a:r>
          </a:p>
          <a:p>
            <a:pPr marL="285750" indent="-285750">
              <a:buFont typeface="Arial" panose="020B0604020202020204" pitchFamily="34" charset="0"/>
              <a:buChar char="•"/>
            </a:pPr>
            <a:endParaRPr lang="en-US" sz="2000" dirty="0"/>
          </a:p>
          <a:p>
            <a:r>
              <a:rPr lang="en-US" sz="2000" dirty="0"/>
              <a:t>The convolution of various effects are highly non-trivial. So new studies will help understand better:</a:t>
            </a:r>
          </a:p>
          <a:p>
            <a:pPr marL="285750" indent="-285750">
              <a:buFont typeface="Arial" panose="020B0604020202020204" pitchFamily="34" charset="0"/>
              <a:buChar char="•"/>
            </a:pPr>
            <a:r>
              <a:rPr lang="en-US" sz="2000" dirty="0"/>
              <a:t>125 </a:t>
            </a:r>
            <a:r>
              <a:rPr lang="en-US" sz="2000" dirty="0" err="1"/>
              <a:t>MuC</a:t>
            </a:r>
            <a:r>
              <a:rPr lang="en-US" sz="2000" dirty="0"/>
              <a:t> Higgs physics</a:t>
            </a:r>
          </a:p>
          <a:p>
            <a:pPr marL="285750" indent="-285750">
              <a:buFont typeface="Arial" panose="020B0604020202020204" pitchFamily="34" charset="0"/>
              <a:buChar char="•"/>
            </a:pPr>
            <a:r>
              <a:rPr lang="en-US" sz="2000" dirty="0"/>
              <a:t>Robustness of the width fit</a:t>
            </a:r>
          </a:p>
          <a:p>
            <a:pPr marL="285750" indent="-285750">
              <a:buFont typeface="Arial" panose="020B0604020202020204" pitchFamily="34" charset="0"/>
              <a:buChar char="•"/>
            </a:pPr>
            <a:r>
              <a:rPr lang="en-US" sz="2000" dirty="0"/>
              <a:t>Allowing future studies on systematics</a:t>
            </a:r>
          </a:p>
        </p:txBody>
      </p:sp>
      <p:sp>
        <p:nvSpPr>
          <p:cNvPr id="7" name="TextBox 6">
            <a:extLst>
              <a:ext uri="{FF2B5EF4-FFF2-40B4-BE49-F238E27FC236}">
                <a16:creationId xmlns:a16="http://schemas.microsoft.com/office/drawing/2014/main" id="{21FB30B4-97D5-4BA1-9B75-19947282D0F7}"/>
              </a:ext>
            </a:extLst>
          </p:cNvPr>
          <p:cNvSpPr txBox="1"/>
          <p:nvPr/>
        </p:nvSpPr>
        <p:spPr>
          <a:xfrm>
            <a:off x="7184572" y="4463142"/>
            <a:ext cx="4335916" cy="2031325"/>
          </a:xfrm>
          <a:prstGeom prst="rect">
            <a:avLst/>
          </a:prstGeom>
          <a:noFill/>
        </p:spPr>
        <p:txBody>
          <a:bodyPr wrap="square" rtlCol="0">
            <a:spAutoFit/>
          </a:bodyPr>
          <a:lstStyle/>
          <a:p>
            <a:r>
              <a:rPr lang="en-US" dirty="0"/>
              <a:t>We made attempt to address these in our recent study,</a:t>
            </a:r>
          </a:p>
          <a:p>
            <a:r>
              <a:rPr lang="en-US" dirty="0"/>
              <a:t>J. de Blas, </a:t>
            </a:r>
            <a:r>
              <a:rPr lang="en-US" dirty="0" err="1"/>
              <a:t>Jiayin</a:t>
            </a:r>
            <a:r>
              <a:rPr lang="en-US" dirty="0"/>
              <a:t> Gu, ZL, </a:t>
            </a:r>
            <a:r>
              <a:rPr lang="en-US" b="0" i="0" u="none" strike="noStrike" dirty="0">
                <a:solidFill>
                  <a:schemeClr val="accent3"/>
                </a:solidFill>
                <a:effectLst/>
                <a:hlinkClick r:id="rId2">
                  <a:extLst>
                    <a:ext uri="{A12FA001-AC4F-418D-AE19-62706E023703}">
                      <ahyp:hlinkClr xmlns:ahyp="http://schemas.microsoft.com/office/drawing/2018/hyperlinkcolor" val="tx"/>
                    </a:ext>
                  </a:extLst>
                </a:hlinkClick>
              </a:rPr>
              <a:t>2203.04324</a:t>
            </a:r>
            <a:endParaRPr lang="en-US" b="0" i="0" u="none" strike="noStrike" dirty="0">
              <a:solidFill>
                <a:schemeClr val="accent3"/>
              </a:solidFill>
              <a:effectLst/>
            </a:endParaRPr>
          </a:p>
          <a:p>
            <a:endParaRPr lang="en-US" dirty="0">
              <a:solidFill>
                <a:srgbClr val="0050B3"/>
              </a:solidFill>
            </a:endParaRPr>
          </a:p>
          <a:p>
            <a:r>
              <a:rPr lang="en-US" dirty="0"/>
              <a:t>We initially worked on Higgs width alone  T. Han, ZL, </a:t>
            </a:r>
            <a:r>
              <a:rPr lang="en-US" b="0" i="0" u="none" strike="noStrike" dirty="0">
                <a:solidFill>
                  <a:schemeClr val="accent3"/>
                </a:solidFill>
                <a:effectLst/>
                <a:hlinkClick r:id="rId3">
                  <a:extLst>
                    <a:ext uri="{A12FA001-AC4F-418D-AE19-62706E023703}">
                      <ahyp:hlinkClr xmlns:ahyp="http://schemas.microsoft.com/office/drawing/2018/hyperlinkcolor" val="tx"/>
                    </a:ext>
                  </a:extLst>
                </a:hlinkClick>
              </a:rPr>
              <a:t>1210.7803</a:t>
            </a:r>
            <a:endParaRPr lang="en-US" dirty="0"/>
          </a:p>
          <a:p>
            <a:endParaRPr lang="en-US" dirty="0"/>
          </a:p>
        </p:txBody>
      </p:sp>
      <p:pic>
        <p:nvPicPr>
          <p:cNvPr id="9" name="Picture 8">
            <a:extLst>
              <a:ext uri="{FF2B5EF4-FFF2-40B4-BE49-F238E27FC236}">
                <a16:creationId xmlns:a16="http://schemas.microsoft.com/office/drawing/2014/main" id="{B4EB28CB-7124-4F99-8CC2-8F208D72737D}"/>
              </a:ext>
            </a:extLst>
          </p:cNvPr>
          <p:cNvPicPr>
            <a:picLocks noChangeAspect="1"/>
          </p:cNvPicPr>
          <p:nvPr/>
        </p:nvPicPr>
        <p:blipFill>
          <a:blip r:embed="rId4"/>
          <a:stretch>
            <a:fillRect/>
          </a:stretch>
        </p:blipFill>
        <p:spPr>
          <a:xfrm>
            <a:off x="6474270" y="640532"/>
            <a:ext cx="5417256" cy="3681097"/>
          </a:xfrm>
          <a:prstGeom prst="rect">
            <a:avLst/>
          </a:prstGeom>
        </p:spPr>
      </p:pic>
    </p:spTree>
    <p:extLst>
      <p:ext uri="{BB962C8B-B14F-4D97-AF65-F5344CB8AC3E}">
        <p14:creationId xmlns:p14="http://schemas.microsoft.com/office/powerpoint/2010/main" val="25109505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B3AB610-9990-152F-86E8-A90B3E4D97C3}"/>
              </a:ext>
            </a:extLst>
          </p:cNvPr>
          <p:cNvSpPr>
            <a:spLocks noGrp="1"/>
          </p:cNvSpPr>
          <p:nvPr>
            <p:ph type="dt" sz="half" idx="10"/>
          </p:nvPr>
        </p:nvSpPr>
        <p:spPr/>
        <p:txBody>
          <a:bodyPr/>
          <a:lstStyle/>
          <a:p>
            <a:r>
              <a:rPr lang="en-US" altLang="zh-CN"/>
              <a:t>05/30/2022</a:t>
            </a:r>
            <a:endParaRPr lang="zh-CN" altLang="en-US" dirty="0"/>
          </a:p>
        </p:txBody>
      </p:sp>
      <p:sp>
        <p:nvSpPr>
          <p:cNvPr id="3" name="Footer Placeholder 2">
            <a:extLst>
              <a:ext uri="{FF2B5EF4-FFF2-40B4-BE49-F238E27FC236}">
                <a16:creationId xmlns:a16="http://schemas.microsoft.com/office/drawing/2014/main" id="{245971B3-E034-925A-137E-169D9C754A78}"/>
              </a:ext>
            </a:extLst>
          </p:cNvPr>
          <p:cNvSpPr>
            <a:spLocks noGrp="1"/>
          </p:cNvSpPr>
          <p:nvPr>
            <p:ph type="ftr" sz="quarter" idx="11"/>
          </p:nvPr>
        </p:nvSpPr>
        <p:spPr/>
        <p:txBody>
          <a:bodyPr/>
          <a:lstStyle/>
          <a:p>
            <a:r>
              <a:rPr lang="en-US" altLang="zh-CN"/>
              <a:t>Future Colliders                       Zhen Liu                              Marcela Carlos Fest</a:t>
            </a:r>
            <a:endParaRPr lang="zh-CN" altLang="en-US" dirty="0"/>
          </a:p>
        </p:txBody>
      </p:sp>
      <p:sp>
        <p:nvSpPr>
          <p:cNvPr id="4" name="Slide Number Placeholder 3">
            <a:extLst>
              <a:ext uri="{FF2B5EF4-FFF2-40B4-BE49-F238E27FC236}">
                <a16:creationId xmlns:a16="http://schemas.microsoft.com/office/drawing/2014/main" id="{405A8450-18CF-17F6-8467-0EB4A45AF7E2}"/>
              </a:ext>
            </a:extLst>
          </p:cNvPr>
          <p:cNvSpPr>
            <a:spLocks noGrp="1"/>
          </p:cNvSpPr>
          <p:nvPr>
            <p:ph type="sldNum" sz="quarter" idx="12"/>
          </p:nvPr>
        </p:nvSpPr>
        <p:spPr/>
        <p:txBody>
          <a:bodyPr/>
          <a:lstStyle/>
          <a:p>
            <a:fld id="{5DD3DB80-B894-403A-B48E-6FDC1A72010E}" type="slidenum">
              <a:rPr lang="zh-CN" altLang="en-US" smtClean="0"/>
              <a:pPr/>
              <a:t>5</a:t>
            </a:fld>
            <a:endParaRPr lang="zh-CN" altLang="en-US" dirty="0"/>
          </a:p>
        </p:txBody>
      </p:sp>
      <p:sp>
        <p:nvSpPr>
          <p:cNvPr id="7" name="Title 6">
            <a:extLst>
              <a:ext uri="{FF2B5EF4-FFF2-40B4-BE49-F238E27FC236}">
                <a16:creationId xmlns:a16="http://schemas.microsoft.com/office/drawing/2014/main" id="{F0E519BF-44BC-0751-2970-9BC686845CD5}"/>
              </a:ext>
            </a:extLst>
          </p:cNvPr>
          <p:cNvSpPr>
            <a:spLocks noGrp="1"/>
          </p:cNvSpPr>
          <p:nvPr>
            <p:ph type="title"/>
          </p:nvPr>
        </p:nvSpPr>
        <p:spPr>
          <a:xfrm>
            <a:off x="726719" y="556592"/>
            <a:ext cx="10850563" cy="1028699"/>
          </a:xfrm>
        </p:spPr>
        <p:txBody>
          <a:bodyPr/>
          <a:lstStyle/>
          <a:p>
            <a:r>
              <a:rPr lang="en-US" dirty="0"/>
              <a:t>We’ve been wondering why didn’t we approve </a:t>
            </a:r>
            <a:r>
              <a:rPr lang="en-US" dirty="0" err="1"/>
              <a:t>MuC</a:t>
            </a:r>
            <a:r>
              <a:rPr lang="en-US" dirty="0"/>
              <a:t> back then?</a:t>
            </a:r>
          </a:p>
        </p:txBody>
      </p:sp>
      <p:sp>
        <p:nvSpPr>
          <p:cNvPr id="6" name="Content Placeholder 5">
            <a:extLst>
              <a:ext uri="{FF2B5EF4-FFF2-40B4-BE49-F238E27FC236}">
                <a16:creationId xmlns:a16="http://schemas.microsoft.com/office/drawing/2014/main" id="{BBCC2838-DCDC-B6C2-E45E-9DBC7BB5C4FB}"/>
              </a:ext>
            </a:extLst>
          </p:cNvPr>
          <p:cNvSpPr>
            <a:spLocks noGrp="1"/>
          </p:cNvSpPr>
          <p:nvPr>
            <p:ph sz="quarter" idx="13"/>
          </p:nvPr>
        </p:nvSpPr>
        <p:spPr>
          <a:xfrm>
            <a:off x="851669" y="2604611"/>
            <a:ext cx="6599839" cy="2944264"/>
          </a:xfrm>
        </p:spPr>
        <p:txBody>
          <a:bodyPr>
            <a:normAutofit fontScale="92500" lnSpcReduction="20000"/>
          </a:bodyPr>
          <a:lstStyle/>
          <a:p>
            <a:pPr marL="0" indent="0">
              <a:buNone/>
            </a:pPr>
            <a:r>
              <a:rPr lang="en-US" dirty="0"/>
              <a:t>*From Daniel Elvira’s Monday standup “</a:t>
            </a:r>
            <a:r>
              <a:rPr lang="en-US" i="1" dirty="0"/>
              <a:t>Unidos </a:t>
            </a:r>
            <a:r>
              <a:rPr lang="en-US" i="1" dirty="0" err="1"/>
              <a:t>por</a:t>
            </a:r>
            <a:r>
              <a:rPr lang="en-US" i="1" dirty="0"/>
              <a:t> </a:t>
            </a:r>
            <a:r>
              <a:rPr lang="en-US" i="1" dirty="0" err="1"/>
              <a:t>el</a:t>
            </a:r>
            <a:r>
              <a:rPr lang="en-US" i="1" dirty="0"/>
              <a:t> </a:t>
            </a:r>
            <a:r>
              <a:rPr lang="en-US" i="1" dirty="0" err="1"/>
              <a:t>espanto</a:t>
            </a:r>
            <a:r>
              <a:rPr lang="en-US" i="1" dirty="0"/>
              <a:t> (United in despair)</a:t>
            </a:r>
            <a:r>
              <a:rPr lang="en-US" dirty="0"/>
              <a:t>”: </a:t>
            </a:r>
            <a:r>
              <a:rPr lang="en-US" dirty="0">
                <a:solidFill>
                  <a:schemeClr val="accent3"/>
                </a:solidFill>
              </a:rPr>
              <a:t>it is Julian’s fault</a:t>
            </a:r>
            <a:r>
              <a:rPr lang="en-US" dirty="0"/>
              <a:t>.</a:t>
            </a:r>
          </a:p>
          <a:p>
            <a:pPr marL="0" indent="0">
              <a:buNone/>
            </a:pPr>
            <a:endParaRPr lang="en-US" dirty="0"/>
          </a:p>
          <a:p>
            <a:pPr marL="0" indent="0">
              <a:buNone/>
            </a:pPr>
            <a:r>
              <a:rPr lang="en-US" sz="2600" dirty="0"/>
              <a:t>But who can blame such a handsome and successful Carena-Wagner? Hope he can sponsor a </a:t>
            </a:r>
            <a:r>
              <a:rPr lang="en-US" sz="2600" dirty="0" err="1"/>
              <a:t>MuC</a:t>
            </a:r>
            <a:r>
              <a:rPr lang="en-US" sz="2600" dirty="0"/>
              <a:t> fellowship in the future.</a:t>
            </a:r>
          </a:p>
        </p:txBody>
      </p:sp>
      <p:pic>
        <p:nvPicPr>
          <p:cNvPr id="7170" name="Picture 2" descr="Members — Harvard Callbacks">
            <a:extLst>
              <a:ext uri="{FF2B5EF4-FFF2-40B4-BE49-F238E27FC236}">
                <a16:creationId xmlns:a16="http://schemas.microsoft.com/office/drawing/2014/main" id="{9062F0BD-B331-99DE-B41D-B68995CC4ED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07648" y="1401972"/>
            <a:ext cx="3266291" cy="489943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6EAF18F8-6DB8-1AAC-5A70-9AC89DC12A0E}"/>
              </a:ext>
            </a:extLst>
          </p:cNvPr>
          <p:cNvSpPr txBox="1"/>
          <p:nvPr/>
        </p:nvSpPr>
        <p:spPr>
          <a:xfrm>
            <a:off x="726719" y="6060044"/>
            <a:ext cx="6790280" cy="261610"/>
          </a:xfrm>
          <a:prstGeom prst="rect">
            <a:avLst/>
          </a:prstGeom>
          <a:noFill/>
        </p:spPr>
        <p:txBody>
          <a:bodyPr wrap="square" rtlCol="0">
            <a:spAutoFit/>
          </a:bodyPr>
          <a:lstStyle/>
          <a:p>
            <a:r>
              <a:rPr lang="en-US" sz="1100" dirty="0"/>
              <a:t>*I assume no responsibility for quoting Daniel here. Quoting does not mean I approve of the message.</a:t>
            </a:r>
          </a:p>
        </p:txBody>
      </p:sp>
    </p:spTree>
    <p:extLst>
      <p:ext uri="{BB962C8B-B14F-4D97-AF65-F5344CB8AC3E}">
        <p14:creationId xmlns:p14="http://schemas.microsoft.com/office/powerpoint/2010/main" val="104344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0F3D469-98D2-450C-96B9-AAB7B84CF3E3}"/>
              </a:ext>
            </a:extLst>
          </p:cNvPr>
          <p:cNvSpPr>
            <a:spLocks noGrp="1"/>
          </p:cNvSpPr>
          <p:nvPr>
            <p:ph type="dt" sz="half" idx="10"/>
          </p:nvPr>
        </p:nvSpPr>
        <p:spPr/>
        <p:txBody>
          <a:bodyPr/>
          <a:lstStyle/>
          <a:p>
            <a:r>
              <a:rPr lang="en-US" altLang="zh-CN"/>
              <a:t>05/30/2022</a:t>
            </a:r>
            <a:endParaRPr lang="zh-CN" altLang="en-US" dirty="0"/>
          </a:p>
        </p:txBody>
      </p:sp>
      <p:sp>
        <p:nvSpPr>
          <p:cNvPr id="3" name="Footer Placeholder 2">
            <a:extLst>
              <a:ext uri="{FF2B5EF4-FFF2-40B4-BE49-F238E27FC236}">
                <a16:creationId xmlns:a16="http://schemas.microsoft.com/office/drawing/2014/main" id="{A1B2DE9D-6E56-458B-BAC1-473DF0F7B320}"/>
              </a:ext>
            </a:extLst>
          </p:cNvPr>
          <p:cNvSpPr>
            <a:spLocks noGrp="1"/>
          </p:cNvSpPr>
          <p:nvPr>
            <p:ph type="ftr" sz="quarter" idx="11"/>
          </p:nvPr>
        </p:nvSpPr>
        <p:spPr/>
        <p:txBody>
          <a:bodyPr/>
          <a:lstStyle/>
          <a:p>
            <a:r>
              <a:rPr lang="en-US" altLang="zh-CN"/>
              <a:t>Future Colliders                       Zhen Liu                              Marcela Carlos Fest</a:t>
            </a:r>
            <a:endParaRPr lang="zh-CN" altLang="en-US" dirty="0"/>
          </a:p>
        </p:txBody>
      </p:sp>
      <p:sp>
        <p:nvSpPr>
          <p:cNvPr id="4" name="Slide Number Placeholder 3">
            <a:extLst>
              <a:ext uri="{FF2B5EF4-FFF2-40B4-BE49-F238E27FC236}">
                <a16:creationId xmlns:a16="http://schemas.microsoft.com/office/drawing/2014/main" id="{357F7651-F39C-4542-8B3C-8A9B11144F47}"/>
              </a:ext>
            </a:extLst>
          </p:cNvPr>
          <p:cNvSpPr>
            <a:spLocks noGrp="1"/>
          </p:cNvSpPr>
          <p:nvPr>
            <p:ph type="sldNum" sz="quarter" idx="12"/>
          </p:nvPr>
        </p:nvSpPr>
        <p:spPr/>
        <p:txBody>
          <a:bodyPr/>
          <a:lstStyle/>
          <a:p>
            <a:fld id="{5DD3DB80-B894-403A-B48E-6FDC1A72010E}" type="slidenum">
              <a:rPr lang="zh-CN" altLang="en-US" smtClean="0"/>
              <a:pPr/>
              <a:t>50</a:t>
            </a:fld>
            <a:endParaRPr lang="zh-CN" altLang="en-US" dirty="0"/>
          </a:p>
        </p:txBody>
      </p:sp>
      <p:sp>
        <p:nvSpPr>
          <p:cNvPr id="5" name="Title 4">
            <a:extLst>
              <a:ext uri="{FF2B5EF4-FFF2-40B4-BE49-F238E27FC236}">
                <a16:creationId xmlns:a16="http://schemas.microsoft.com/office/drawing/2014/main" id="{ADDC19E2-F9ED-40E3-B0F7-CD006BCE43EF}"/>
              </a:ext>
            </a:extLst>
          </p:cNvPr>
          <p:cNvSpPr>
            <a:spLocks noGrp="1"/>
          </p:cNvSpPr>
          <p:nvPr>
            <p:ph type="title"/>
          </p:nvPr>
        </p:nvSpPr>
        <p:spPr/>
        <p:txBody>
          <a:bodyPr/>
          <a:lstStyle/>
          <a:p>
            <a:r>
              <a:rPr lang="en-US" dirty="0"/>
              <a:t>Scanning Range &amp; Steps</a:t>
            </a:r>
          </a:p>
        </p:txBody>
      </p:sp>
      <p:sp>
        <p:nvSpPr>
          <p:cNvPr id="6" name="Content Placeholder 5">
            <a:extLst>
              <a:ext uri="{FF2B5EF4-FFF2-40B4-BE49-F238E27FC236}">
                <a16:creationId xmlns:a16="http://schemas.microsoft.com/office/drawing/2014/main" id="{5853E8B1-94FC-EA81-FD39-853FF52F9761}"/>
              </a:ext>
            </a:extLst>
          </p:cNvPr>
          <p:cNvSpPr>
            <a:spLocks noGrp="1"/>
          </p:cNvSpPr>
          <p:nvPr>
            <p:ph sz="quarter" idx="13"/>
          </p:nvPr>
        </p:nvSpPr>
        <p:spPr/>
        <p:txBody>
          <a:bodyPr/>
          <a:lstStyle/>
          <a:p>
            <a:endParaRPr lang="en-US"/>
          </a:p>
        </p:txBody>
      </p:sp>
      <p:sp>
        <p:nvSpPr>
          <p:cNvPr id="12" name="TextBox 11">
            <a:extLst>
              <a:ext uri="{FF2B5EF4-FFF2-40B4-BE49-F238E27FC236}">
                <a16:creationId xmlns:a16="http://schemas.microsoft.com/office/drawing/2014/main" id="{6849DD71-A0FB-4A4B-945B-9B5E7667AFF0}"/>
              </a:ext>
            </a:extLst>
          </p:cNvPr>
          <p:cNvSpPr txBox="1"/>
          <p:nvPr/>
        </p:nvSpPr>
        <p:spPr>
          <a:xfrm>
            <a:off x="7875142" y="3945276"/>
            <a:ext cx="3780889" cy="1754326"/>
          </a:xfrm>
          <a:prstGeom prst="rect">
            <a:avLst/>
          </a:prstGeom>
          <a:noFill/>
        </p:spPr>
        <p:txBody>
          <a:bodyPr wrap="square" rtlCol="0">
            <a:spAutoFit/>
          </a:bodyPr>
          <a:lstStyle/>
          <a:p>
            <a:r>
              <a:rPr lang="en-US" dirty="0">
                <a:solidFill>
                  <a:schemeClr val="accent3"/>
                </a:solidFill>
              </a:rPr>
              <a:t>New insights:</a:t>
            </a:r>
          </a:p>
          <a:p>
            <a:pPr marL="285750" indent="-285750">
              <a:buFont typeface="Arial" panose="020B0604020202020204" pitchFamily="34" charset="0"/>
              <a:buChar char="•"/>
            </a:pPr>
            <a:r>
              <a:rPr lang="en-US" dirty="0"/>
              <a:t>Optimal scanning range around +-10 MeV</a:t>
            </a:r>
          </a:p>
          <a:p>
            <a:pPr marL="285750" indent="-285750">
              <a:buFont typeface="Arial" panose="020B0604020202020204" pitchFamily="34" charset="0"/>
              <a:buChar char="•"/>
            </a:pPr>
            <a:r>
              <a:rPr lang="en-US" dirty="0"/>
              <a:t>Need at least 6 points to stabilize, 10 points scan should be sufficient </a:t>
            </a:r>
          </a:p>
        </p:txBody>
      </p:sp>
      <p:pic>
        <p:nvPicPr>
          <p:cNvPr id="7" name="Picture 6">
            <a:extLst>
              <a:ext uri="{FF2B5EF4-FFF2-40B4-BE49-F238E27FC236}">
                <a16:creationId xmlns:a16="http://schemas.microsoft.com/office/drawing/2014/main" id="{137FE603-A00E-287B-0079-14230378346B}"/>
              </a:ext>
            </a:extLst>
          </p:cNvPr>
          <p:cNvPicPr>
            <a:picLocks noChangeAspect="1"/>
          </p:cNvPicPr>
          <p:nvPr/>
        </p:nvPicPr>
        <p:blipFill>
          <a:blip r:embed="rId2"/>
          <a:stretch>
            <a:fillRect/>
          </a:stretch>
        </p:blipFill>
        <p:spPr>
          <a:xfrm>
            <a:off x="821167" y="1202076"/>
            <a:ext cx="6868826" cy="4497525"/>
          </a:xfrm>
          <a:prstGeom prst="rect">
            <a:avLst/>
          </a:prstGeom>
        </p:spPr>
      </p:pic>
      <p:pic>
        <p:nvPicPr>
          <p:cNvPr id="13" name="Picture 12">
            <a:extLst>
              <a:ext uri="{FF2B5EF4-FFF2-40B4-BE49-F238E27FC236}">
                <a16:creationId xmlns:a16="http://schemas.microsoft.com/office/drawing/2014/main" id="{0CD791FB-32C2-F244-65D5-79AF7FB5B9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75142" y="1202076"/>
            <a:ext cx="3966187" cy="2575267"/>
          </a:xfrm>
          <a:prstGeom prst="rect">
            <a:avLst/>
          </a:prstGeom>
        </p:spPr>
      </p:pic>
    </p:spTree>
    <p:extLst>
      <p:ext uri="{BB962C8B-B14F-4D97-AF65-F5344CB8AC3E}">
        <p14:creationId xmlns:p14="http://schemas.microsoft.com/office/powerpoint/2010/main" val="3360012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5966F06-E968-4F5B-9DF8-8E1984E76C8B}"/>
              </a:ext>
            </a:extLst>
          </p:cNvPr>
          <p:cNvSpPr>
            <a:spLocks noGrp="1"/>
          </p:cNvSpPr>
          <p:nvPr>
            <p:ph type="dt" sz="half" idx="10"/>
          </p:nvPr>
        </p:nvSpPr>
        <p:spPr/>
        <p:txBody>
          <a:bodyPr/>
          <a:lstStyle/>
          <a:p>
            <a:r>
              <a:rPr lang="en-US" altLang="zh-CN"/>
              <a:t>05/30/2022</a:t>
            </a:r>
            <a:endParaRPr lang="zh-CN" altLang="en-US" dirty="0"/>
          </a:p>
        </p:txBody>
      </p:sp>
      <p:sp>
        <p:nvSpPr>
          <p:cNvPr id="3" name="Footer Placeholder 2">
            <a:extLst>
              <a:ext uri="{FF2B5EF4-FFF2-40B4-BE49-F238E27FC236}">
                <a16:creationId xmlns:a16="http://schemas.microsoft.com/office/drawing/2014/main" id="{84764671-6B78-4AA9-B3E3-DEF5D03FACC5}"/>
              </a:ext>
            </a:extLst>
          </p:cNvPr>
          <p:cNvSpPr>
            <a:spLocks noGrp="1"/>
          </p:cNvSpPr>
          <p:nvPr>
            <p:ph type="ftr" sz="quarter" idx="11"/>
          </p:nvPr>
        </p:nvSpPr>
        <p:spPr/>
        <p:txBody>
          <a:bodyPr/>
          <a:lstStyle/>
          <a:p>
            <a:r>
              <a:rPr lang="en-US" altLang="zh-CN"/>
              <a:t>Future Colliders                       Zhen Liu                              Marcela Carlos Fest</a:t>
            </a:r>
            <a:endParaRPr lang="zh-CN" altLang="en-US" dirty="0"/>
          </a:p>
        </p:txBody>
      </p:sp>
      <p:sp>
        <p:nvSpPr>
          <p:cNvPr id="4" name="Slide Number Placeholder 3">
            <a:extLst>
              <a:ext uri="{FF2B5EF4-FFF2-40B4-BE49-F238E27FC236}">
                <a16:creationId xmlns:a16="http://schemas.microsoft.com/office/drawing/2014/main" id="{4A635DA8-31AF-492E-BD70-B1527B25D67A}"/>
              </a:ext>
            </a:extLst>
          </p:cNvPr>
          <p:cNvSpPr>
            <a:spLocks noGrp="1"/>
          </p:cNvSpPr>
          <p:nvPr>
            <p:ph type="sldNum" sz="quarter" idx="12"/>
          </p:nvPr>
        </p:nvSpPr>
        <p:spPr/>
        <p:txBody>
          <a:bodyPr/>
          <a:lstStyle/>
          <a:p>
            <a:fld id="{5DD3DB80-B894-403A-B48E-6FDC1A72010E}" type="slidenum">
              <a:rPr lang="zh-CN" altLang="en-US" smtClean="0"/>
              <a:pPr/>
              <a:t>51</a:t>
            </a:fld>
            <a:endParaRPr lang="zh-CN" altLang="en-US" dirty="0"/>
          </a:p>
        </p:txBody>
      </p:sp>
      <p:sp>
        <p:nvSpPr>
          <p:cNvPr id="5" name="Title 4">
            <a:extLst>
              <a:ext uri="{FF2B5EF4-FFF2-40B4-BE49-F238E27FC236}">
                <a16:creationId xmlns:a16="http://schemas.microsoft.com/office/drawing/2014/main" id="{85A3F57D-E612-4EAD-91A4-5EF811DE7346}"/>
              </a:ext>
            </a:extLst>
          </p:cNvPr>
          <p:cNvSpPr>
            <a:spLocks noGrp="1"/>
          </p:cNvSpPr>
          <p:nvPr>
            <p:ph type="title"/>
          </p:nvPr>
        </p:nvSpPr>
        <p:spPr/>
        <p:txBody>
          <a:bodyPr/>
          <a:lstStyle/>
          <a:p>
            <a:r>
              <a:rPr lang="en-US" dirty="0"/>
              <a:t>Now the Model-Independent </a:t>
            </a:r>
            <a:r>
              <a:rPr lang="en-US" dirty="0" err="1"/>
              <a:t>MuC</a:t>
            </a:r>
            <a:r>
              <a:rPr lang="en-US" dirty="0"/>
              <a:t> Width matters!</a:t>
            </a:r>
          </a:p>
        </p:txBody>
      </p:sp>
      <p:sp>
        <p:nvSpPr>
          <p:cNvPr id="9" name="TextBox 8">
            <a:extLst>
              <a:ext uri="{FF2B5EF4-FFF2-40B4-BE49-F238E27FC236}">
                <a16:creationId xmlns:a16="http://schemas.microsoft.com/office/drawing/2014/main" id="{58F3499D-39A6-4E00-A162-AAEBD16DD8B1}"/>
              </a:ext>
            </a:extLst>
          </p:cNvPr>
          <p:cNvSpPr txBox="1"/>
          <p:nvPr/>
        </p:nvSpPr>
        <p:spPr>
          <a:xfrm>
            <a:off x="669924" y="1066603"/>
            <a:ext cx="2754085" cy="4801314"/>
          </a:xfrm>
          <a:prstGeom prst="rect">
            <a:avLst/>
          </a:prstGeom>
          <a:noFill/>
        </p:spPr>
        <p:txBody>
          <a:bodyPr wrap="square" rtlCol="0">
            <a:spAutoFit/>
          </a:bodyPr>
          <a:lstStyle/>
          <a:p>
            <a:pPr marL="285750" indent="-285750">
              <a:buFont typeface="Arial" panose="020B0604020202020204" pitchFamily="34" charset="0"/>
              <a:buChar char="•"/>
            </a:pPr>
            <a:r>
              <a:rPr lang="en-US" dirty="0"/>
              <a:t>This </a:t>
            </a:r>
            <a:r>
              <a:rPr lang="en-US" dirty="0" err="1"/>
              <a:t>MuC</a:t>
            </a:r>
            <a:r>
              <a:rPr lang="en-US" dirty="0"/>
              <a:t> width is a parametrically </a:t>
            </a:r>
            <a:r>
              <a:rPr lang="en-US" dirty="0">
                <a:solidFill>
                  <a:schemeClr val="accent3"/>
                </a:solidFill>
              </a:rPr>
              <a:t>new</a:t>
            </a:r>
            <a:r>
              <a:rPr lang="en-US" dirty="0"/>
              <a:t> measurement; the correlations with other parameters are distinctive.</a:t>
            </a:r>
          </a:p>
          <a:p>
            <a:pPr marL="285750" indent="-285750">
              <a:buFont typeface="Arial" panose="020B0604020202020204" pitchFamily="34" charset="0"/>
              <a:buChar char="•"/>
            </a:pPr>
            <a:r>
              <a:rPr lang="en-US" dirty="0">
                <a:solidFill>
                  <a:schemeClr val="accent3"/>
                </a:solidFill>
              </a:rPr>
              <a:t>Complementary</a:t>
            </a:r>
            <a:r>
              <a:rPr lang="en-US" dirty="0"/>
              <a:t> to other lepton collider Higgs factories</a:t>
            </a:r>
          </a:p>
          <a:p>
            <a:pPr marL="285750" indent="-285750">
              <a:buFont typeface="Arial" panose="020B0604020202020204" pitchFamily="34" charset="0"/>
              <a:buChar char="•"/>
            </a:pPr>
            <a:r>
              <a:rPr lang="en-US" dirty="0">
                <a:solidFill>
                  <a:schemeClr val="accent3"/>
                </a:solidFill>
              </a:rPr>
              <a:t>Sub-percent muon Yukawa</a:t>
            </a:r>
          </a:p>
          <a:p>
            <a:pPr marL="285750" indent="-285750">
              <a:buFont typeface="Arial" panose="020B0604020202020204" pitchFamily="34" charset="0"/>
              <a:buChar char="•"/>
            </a:pPr>
            <a:r>
              <a:rPr lang="en-US" dirty="0"/>
              <a:t>Good </a:t>
            </a:r>
            <a:r>
              <a:rPr lang="en-US" dirty="0" err="1"/>
              <a:t>lumi</a:t>
            </a:r>
            <a:r>
              <a:rPr lang="en-US" dirty="0"/>
              <a:t> scaling with couplings</a:t>
            </a:r>
          </a:p>
          <a:p>
            <a:pPr marL="285750" indent="-285750">
              <a:buFont typeface="Arial" panose="020B0604020202020204" pitchFamily="34" charset="0"/>
              <a:buChar char="•"/>
            </a:pPr>
            <a:r>
              <a:rPr lang="en-US" dirty="0">
                <a:solidFill>
                  <a:schemeClr val="accent3"/>
                </a:solidFill>
              </a:rPr>
              <a:t>Excellent improvement when combined with </a:t>
            </a:r>
            <a:r>
              <a:rPr lang="en-US" dirty="0" err="1">
                <a:solidFill>
                  <a:schemeClr val="accent3"/>
                </a:solidFill>
              </a:rPr>
              <a:t>e+e</a:t>
            </a:r>
            <a:r>
              <a:rPr lang="en-US" dirty="0">
                <a:solidFill>
                  <a:schemeClr val="accent3"/>
                </a:solidFill>
              </a:rPr>
              <a:t>- Higgs factories</a:t>
            </a:r>
          </a:p>
        </p:txBody>
      </p:sp>
      <p:pic>
        <p:nvPicPr>
          <p:cNvPr id="8" name="Picture 7">
            <a:extLst>
              <a:ext uri="{FF2B5EF4-FFF2-40B4-BE49-F238E27FC236}">
                <a16:creationId xmlns:a16="http://schemas.microsoft.com/office/drawing/2014/main" id="{BCAEE862-B835-46B2-A2DB-5AC7D5AB9BE0}"/>
              </a:ext>
            </a:extLst>
          </p:cNvPr>
          <p:cNvPicPr>
            <a:picLocks noChangeAspect="1"/>
          </p:cNvPicPr>
          <p:nvPr/>
        </p:nvPicPr>
        <p:blipFill>
          <a:blip r:embed="rId2"/>
          <a:stretch>
            <a:fillRect/>
          </a:stretch>
        </p:blipFill>
        <p:spPr>
          <a:xfrm>
            <a:off x="3324169" y="1130299"/>
            <a:ext cx="8784915" cy="4597401"/>
          </a:xfrm>
          <a:prstGeom prst="rect">
            <a:avLst/>
          </a:prstGeom>
        </p:spPr>
      </p:pic>
    </p:spTree>
    <p:extLst>
      <p:ext uri="{BB962C8B-B14F-4D97-AF65-F5344CB8AC3E}">
        <p14:creationId xmlns:p14="http://schemas.microsoft.com/office/powerpoint/2010/main" val="193054050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446F274D-5F78-4A6A-9338-1690B3F2FBFD}"/>
              </a:ext>
            </a:extLst>
          </p:cNvPr>
          <p:cNvSpPr>
            <a:spLocks noGrp="1"/>
          </p:cNvSpPr>
          <p:nvPr>
            <p:ph type="dt" sz="half" idx="10"/>
          </p:nvPr>
        </p:nvSpPr>
        <p:spPr/>
        <p:txBody>
          <a:bodyPr/>
          <a:lstStyle/>
          <a:p>
            <a:r>
              <a:rPr lang="en-US" altLang="zh-CN"/>
              <a:t>05/30/2022</a:t>
            </a:r>
            <a:endParaRPr lang="zh-CN" altLang="en-US" dirty="0"/>
          </a:p>
        </p:txBody>
      </p:sp>
      <p:sp>
        <p:nvSpPr>
          <p:cNvPr id="4" name="Footer Placeholder 3">
            <a:extLst>
              <a:ext uri="{FF2B5EF4-FFF2-40B4-BE49-F238E27FC236}">
                <a16:creationId xmlns:a16="http://schemas.microsoft.com/office/drawing/2014/main" id="{29FE8AE7-5B7C-4BCC-9650-7F635942C59E}"/>
              </a:ext>
            </a:extLst>
          </p:cNvPr>
          <p:cNvSpPr>
            <a:spLocks noGrp="1"/>
          </p:cNvSpPr>
          <p:nvPr>
            <p:ph type="ftr" sz="quarter" idx="11"/>
          </p:nvPr>
        </p:nvSpPr>
        <p:spPr/>
        <p:txBody>
          <a:bodyPr/>
          <a:lstStyle/>
          <a:p>
            <a:r>
              <a:rPr lang="en-US" altLang="zh-CN"/>
              <a:t>Future Colliders                       Zhen Liu                              Marcela Carlos Fest</a:t>
            </a:r>
            <a:endParaRPr lang="zh-CN" altLang="en-US" dirty="0"/>
          </a:p>
        </p:txBody>
      </p:sp>
      <p:sp>
        <p:nvSpPr>
          <p:cNvPr id="5" name="Slide Number Placeholder 4">
            <a:extLst>
              <a:ext uri="{FF2B5EF4-FFF2-40B4-BE49-F238E27FC236}">
                <a16:creationId xmlns:a16="http://schemas.microsoft.com/office/drawing/2014/main" id="{53F4435B-07EF-41DC-B65E-A6CE4A750C30}"/>
              </a:ext>
            </a:extLst>
          </p:cNvPr>
          <p:cNvSpPr>
            <a:spLocks noGrp="1"/>
          </p:cNvSpPr>
          <p:nvPr>
            <p:ph type="sldNum" sz="quarter" idx="12"/>
          </p:nvPr>
        </p:nvSpPr>
        <p:spPr/>
        <p:txBody>
          <a:bodyPr/>
          <a:lstStyle/>
          <a:p>
            <a:fld id="{5DD3DB80-B894-403A-B48E-6FDC1A72010E}" type="slidenum">
              <a:rPr lang="zh-CN" altLang="en-US" smtClean="0"/>
              <a:pPr/>
              <a:t>52</a:t>
            </a:fld>
            <a:endParaRPr lang="zh-CN" altLang="en-US" dirty="0"/>
          </a:p>
        </p:txBody>
      </p:sp>
      <p:sp>
        <p:nvSpPr>
          <p:cNvPr id="2" name="Title 1"/>
          <p:cNvSpPr>
            <a:spLocks noGrp="1"/>
          </p:cNvSpPr>
          <p:nvPr>
            <p:ph type="title"/>
          </p:nvPr>
        </p:nvSpPr>
        <p:spPr/>
        <p:txBody>
          <a:bodyPr>
            <a:normAutofit/>
          </a:bodyPr>
          <a:lstStyle/>
          <a:p>
            <a:r>
              <a:rPr lang="en-US" altLang="zh-CN" sz="3600" dirty="0"/>
              <a:t>Exotic</a:t>
            </a:r>
            <a:r>
              <a:rPr lang="zh-CN" altLang="en-US" sz="3600" dirty="0"/>
              <a:t> </a:t>
            </a:r>
            <a:r>
              <a:rPr lang="en-US" altLang="zh-CN" sz="3600" dirty="0"/>
              <a:t>Decay</a:t>
            </a:r>
            <a:r>
              <a:rPr lang="zh-CN" altLang="en-US" sz="3600" dirty="0"/>
              <a:t> </a:t>
            </a:r>
            <a:r>
              <a:rPr lang="en-US" altLang="zh-CN" sz="3600" dirty="0"/>
              <a:t>Overall Picture</a:t>
            </a:r>
            <a:endParaRPr lang="en-US" sz="3600" dirty="0"/>
          </a:p>
        </p:txBody>
      </p:sp>
      <mc:AlternateContent xmlns:mc="http://schemas.openxmlformats.org/markup-compatibility/2006" xmlns:a14="http://schemas.microsoft.com/office/drawing/2010/main">
        <mc:Choice Requires="a14">
          <p:sp>
            <p:nvSpPr>
              <p:cNvPr id="12" name="TextBox 11"/>
              <p:cNvSpPr txBox="1"/>
              <p:nvPr/>
            </p:nvSpPr>
            <p:spPr>
              <a:xfrm>
                <a:off x="660400" y="4659520"/>
                <a:ext cx="11350868" cy="1477328"/>
              </a:xfrm>
              <a:prstGeom prst="rect">
                <a:avLst/>
              </a:prstGeom>
              <a:noFill/>
            </p:spPr>
            <p:txBody>
              <a:bodyPr wrap="square" rtlCol="0">
                <a:spAutoFit/>
              </a:bodyPr>
              <a:lstStyle/>
              <a:p>
                <a:r>
                  <a:rPr lang="en-US" dirty="0">
                    <a:solidFill>
                      <a:schemeClr val="accent3"/>
                    </a:solidFill>
                  </a:rPr>
                  <a:t>125 GeV </a:t>
                </a:r>
                <a:r>
                  <a:rPr lang="en-US" dirty="0" err="1">
                    <a:solidFill>
                      <a:schemeClr val="accent3"/>
                    </a:solidFill>
                  </a:rPr>
                  <a:t>MuC</a:t>
                </a:r>
                <a:r>
                  <a:rPr lang="en-US" dirty="0">
                    <a:solidFill>
                      <a:schemeClr val="accent3"/>
                    </a:solidFill>
                  </a:rPr>
                  <a:t>: no tagging spectator Z issues and less combinatoric background.</a:t>
                </a:r>
              </a:p>
              <a:p>
                <a:r>
                  <a:rPr lang="en-US" dirty="0">
                    <a:solidFill>
                      <a:schemeClr val="tx1"/>
                    </a:solidFill>
                  </a:rPr>
                  <a:t>with missing Energy (SUSY motivated, DM motivated channels)</a:t>
                </a:r>
              </a:p>
              <a:p>
                <a:r>
                  <a:rPr lang="en-US" dirty="0">
                    <a:solidFill>
                      <a:schemeClr val="tx1"/>
                    </a:solidFill>
                  </a:rPr>
                  <a:t>3-4 orders of magnitude improvement for the constraints on such exotic branching fractions</a:t>
                </a:r>
              </a:p>
              <a:p>
                <a14:m>
                  <m:oMath xmlns:m="http://schemas.openxmlformats.org/officeDocument/2006/math">
                    <m:r>
                      <a:rPr lang="en-US" i="1" smtClean="0">
                        <a:solidFill>
                          <a:schemeClr val="tx1"/>
                        </a:solidFill>
                        <a:latin typeface="Cambria Math" charset="0"/>
                      </a:rPr>
                      <m:t>h</m:t>
                    </m:r>
                    <m:r>
                      <a:rPr lang="en-US" i="1" smtClean="0">
                        <a:solidFill>
                          <a:schemeClr val="tx1"/>
                        </a:solidFill>
                        <a:latin typeface="Cambria Math" charset="0"/>
                      </a:rPr>
                      <m:t>→4</m:t>
                    </m:r>
                    <m:r>
                      <a:rPr lang="en-US" i="1" smtClean="0">
                        <a:solidFill>
                          <a:schemeClr val="tx1"/>
                        </a:solidFill>
                        <a:latin typeface="Cambria Math" charset="0"/>
                      </a:rPr>
                      <m:t>𝑓</m:t>
                    </m:r>
                  </m:oMath>
                </a14:m>
                <a:r>
                  <a:rPr lang="en-US" dirty="0">
                    <a:solidFill>
                      <a:schemeClr val="tx1"/>
                    </a:solidFill>
                  </a:rPr>
                  <a:t> generic Higgs sector extensions, also Higgs portals </a:t>
                </a:r>
              </a:p>
              <a:p>
                <a:r>
                  <a:rPr lang="en-US" altLang="zh-CN" dirty="0">
                    <a:solidFill>
                      <a:schemeClr val="tx1"/>
                    </a:solidFill>
                  </a:rPr>
                  <a:t>2</a:t>
                </a:r>
                <a:r>
                  <a:rPr lang="en-US" dirty="0">
                    <a:solidFill>
                      <a:schemeClr val="tx1"/>
                    </a:solidFill>
                  </a:rPr>
                  <a:t>-</a:t>
                </a:r>
                <a:r>
                  <a:rPr lang="en-US" altLang="zh-CN" dirty="0">
                    <a:solidFill>
                      <a:schemeClr val="tx1"/>
                    </a:solidFill>
                  </a:rPr>
                  <a:t>3</a:t>
                </a:r>
                <a:r>
                  <a:rPr lang="en-US" dirty="0">
                    <a:solidFill>
                      <a:schemeClr val="tx1"/>
                    </a:solidFill>
                  </a:rPr>
                  <a:t> orders of magnitude improvement for the constraints on such exotic branching fractions</a:t>
                </a:r>
              </a:p>
            </p:txBody>
          </p:sp>
        </mc:Choice>
        <mc:Fallback xmlns="">
          <p:sp>
            <p:nvSpPr>
              <p:cNvPr id="12" name="TextBox 11"/>
              <p:cNvSpPr txBox="1">
                <a:spLocks noRot="1" noChangeAspect="1" noMove="1" noResize="1" noEditPoints="1" noAdjustHandles="1" noChangeArrowheads="1" noChangeShapeType="1" noTextEdit="1"/>
              </p:cNvSpPr>
              <p:nvPr/>
            </p:nvSpPr>
            <p:spPr>
              <a:xfrm>
                <a:off x="660400" y="4659520"/>
                <a:ext cx="11350868" cy="1477328"/>
              </a:xfrm>
              <a:prstGeom prst="rect">
                <a:avLst/>
              </a:prstGeom>
              <a:blipFill>
                <a:blip r:embed="rId2"/>
                <a:stretch>
                  <a:fillRect l="-430" t="-2058" b="-5350"/>
                </a:stretch>
              </a:blipFill>
            </p:spPr>
            <p:txBody>
              <a:bodyPr/>
              <a:lstStyle/>
              <a:p>
                <a:r>
                  <a:rPr lang="en-US">
                    <a:noFill/>
                  </a:rPr>
                  <a:t> </a:t>
                </a:r>
              </a:p>
            </p:txBody>
          </p:sp>
        </mc:Fallback>
      </mc:AlternateContent>
      <p:sp>
        <p:nvSpPr>
          <p:cNvPr id="10" name="TextBox 9">
            <a:extLst>
              <a:ext uri="{FF2B5EF4-FFF2-40B4-BE49-F238E27FC236}">
                <a16:creationId xmlns:a16="http://schemas.microsoft.com/office/drawing/2014/main" id="{80D1A478-439C-4248-879F-00C3941C825F}"/>
              </a:ext>
            </a:extLst>
          </p:cNvPr>
          <p:cNvSpPr txBox="1"/>
          <p:nvPr/>
        </p:nvSpPr>
        <p:spPr>
          <a:xfrm>
            <a:off x="5459296" y="6106196"/>
            <a:ext cx="6802315" cy="523220"/>
          </a:xfrm>
          <a:prstGeom prst="rect">
            <a:avLst/>
          </a:prstGeom>
          <a:noFill/>
        </p:spPr>
        <p:txBody>
          <a:bodyPr wrap="square" rtlCol="0">
            <a:spAutoFit/>
          </a:bodyPr>
          <a:lstStyle/>
          <a:p>
            <a:r>
              <a:rPr lang="en-US" sz="1400" dirty="0"/>
              <a:t>Original plot without </a:t>
            </a:r>
            <a:r>
              <a:rPr lang="en-US" sz="1400" dirty="0" err="1"/>
              <a:t>MuC</a:t>
            </a:r>
            <a:r>
              <a:rPr lang="en-US" sz="1400" dirty="0"/>
              <a:t>, ZL, Wang, Zhang, </a:t>
            </a:r>
            <a:r>
              <a:rPr lang="en-US" sz="1400" b="0" i="0" u="none" strike="noStrike" dirty="0">
                <a:solidFill>
                  <a:srgbClr val="0050B3"/>
                </a:solidFill>
                <a:effectLst/>
                <a:hlinkClick r:id="rId3"/>
              </a:rPr>
              <a:t>1612.09284</a:t>
            </a:r>
            <a:r>
              <a:rPr lang="en-US" sz="1400" b="0" i="0" dirty="0">
                <a:effectLst/>
              </a:rPr>
              <a:t> </a:t>
            </a:r>
            <a:r>
              <a:rPr lang="en-US" sz="1400" dirty="0"/>
              <a:t>, updated by ZL following future collider program updates; </a:t>
            </a:r>
            <a:r>
              <a:rPr lang="en-US" sz="1400" dirty="0" err="1"/>
              <a:t>MuC</a:t>
            </a:r>
            <a:r>
              <a:rPr lang="en-US" sz="1400" dirty="0"/>
              <a:t> very preliminary results compiled by ZL.</a:t>
            </a:r>
          </a:p>
        </p:txBody>
      </p:sp>
      <p:sp>
        <p:nvSpPr>
          <p:cNvPr id="14" name="TextBox 13">
            <a:extLst>
              <a:ext uri="{FF2B5EF4-FFF2-40B4-BE49-F238E27FC236}">
                <a16:creationId xmlns:a16="http://schemas.microsoft.com/office/drawing/2014/main" id="{FA2FA2C2-D4D8-4375-8551-EAE61429E4DC}"/>
              </a:ext>
            </a:extLst>
          </p:cNvPr>
          <p:cNvSpPr txBox="1"/>
          <p:nvPr/>
        </p:nvSpPr>
        <p:spPr>
          <a:xfrm>
            <a:off x="8669216" y="0"/>
            <a:ext cx="3086100" cy="830997"/>
          </a:xfrm>
          <a:prstGeom prst="rect">
            <a:avLst/>
          </a:prstGeom>
          <a:noFill/>
        </p:spPr>
        <p:txBody>
          <a:bodyPr wrap="square" rtlCol="0">
            <a:spAutoFit/>
          </a:bodyPr>
          <a:lstStyle/>
          <a:p>
            <a:r>
              <a:rPr lang="en-US" sz="1600" dirty="0"/>
              <a:t>Our study on CEPC/ILC/FCC-ee only used Z(-&gt;</a:t>
            </a:r>
            <a:r>
              <a:rPr lang="en-US" sz="1600" dirty="0" err="1"/>
              <a:t>ll</a:t>
            </a:r>
            <a:r>
              <a:rPr lang="en-US" sz="1600" dirty="0"/>
              <a:t>)H, there is 10x statistics to be used</a:t>
            </a:r>
          </a:p>
        </p:txBody>
      </p:sp>
      <p:pic>
        <p:nvPicPr>
          <p:cNvPr id="7" name="Picture 6">
            <a:extLst>
              <a:ext uri="{FF2B5EF4-FFF2-40B4-BE49-F238E27FC236}">
                <a16:creationId xmlns:a16="http://schemas.microsoft.com/office/drawing/2014/main" id="{0077C7B7-D10D-40FE-BFFA-545898163F0E}"/>
              </a:ext>
            </a:extLst>
          </p:cNvPr>
          <p:cNvPicPr>
            <a:picLocks noChangeAspect="1"/>
          </p:cNvPicPr>
          <p:nvPr/>
        </p:nvPicPr>
        <p:blipFill>
          <a:blip r:embed="rId4"/>
          <a:stretch>
            <a:fillRect/>
          </a:stretch>
        </p:blipFill>
        <p:spPr>
          <a:xfrm>
            <a:off x="389121" y="1028700"/>
            <a:ext cx="11802879" cy="3926164"/>
          </a:xfrm>
          <a:prstGeom prst="rect">
            <a:avLst/>
          </a:prstGeom>
        </p:spPr>
      </p:pic>
    </p:spTree>
    <p:extLst>
      <p:ext uri="{BB962C8B-B14F-4D97-AF65-F5344CB8AC3E}">
        <p14:creationId xmlns:p14="http://schemas.microsoft.com/office/powerpoint/2010/main" val="1576494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1076599-1F41-443C-869C-3850F6369772}"/>
              </a:ext>
            </a:extLst>
          </p:cNvPr>
          <p:cNvSpPr>
            <a:spLocks noGrp="1"/>
          </p:cNvSpPr>
          <p:nvPr>
            <p:ph type="dt" sz="half" idx="10"/>
          </p:nvPr>
        </p:nvSpPr>
        <p:spPr/>
        <p:txBody>
          <a:bodyPr/>
          <a:lstStyle/>
          <a:p>
            <a:r>
              <a:rPr lang="en-US" altLang="zh-CN"/>
              <a:t>05/30/2022</a:t>
            </a:r>
            <a:endParaRPr lang="zh-CN" altLang="en-US" dirty="0"/>
          </a:p>
        </p:txBody>
      </p:sp>
      <p:sp>
        <p:nvSpPr>
          <p:cNvPr id="3" name="Footer Placeholder 2">
            <a:extLst>
              <a:ext uri="{FF2B5EF4-FFF2-40B4-BE49-F238E27FC236}">
                <a16:creationId xmlns:a16="http://schemas.microsoft.com/office/drawing/2014/main" id="{B4CB9C19-017F-4EED-8BED-995D3317799B}"/>
              </a:ext>
            </a:extLst>
          </p:cNvPr>
          <p:cNvSpPr>
            <a:spLocks noGrp="1"/>
          </p:cNvSpPr>
          <p:nvPr>
            <p:ph type="ftr" sz="quarter" idx="11"/>
          </p:nvPr>
        </p:nvSpPr>
        <p:spPr/>
        <p:txBody>
          <a:bodyPr/>
          <a:lstStyle/>
          <a:p>
            <a:r>
              <a:rPr lang="en-US" altLang="zh-CN"/>
              <a:t>Future Colliders                       Zhen Liu                              Marcela Carlos Fest</a:t>
            </a:r>
            <a:endParaRPr lang="zh-CN" altLang="en-US" dirty="0"/>
          </a:p>
        </p:txBody>
      </p:sp>
      <p:sp>
        <p:nvSpPr>
          <p:cNvPr id="4" name="Slide Number Placeholder 3">
            <a:extLst>
              <a:ext uri="{FF2B5EF4-FFF2-40B4-BE49-F238E27FC236}">
                <a16:creationId xmlns:a16="http://schemas.microsoft.com/office/drawing/2014/main" id="{7A7FEDD4-1E49-4338-A0F9-5BBDFF9B5636}"/>
              </a:ext>
            </a:extLst>
          </p:cNvPr>
          <p:cNvSpPr>
            <a:spLocks noGrp="1"/>
          </p:cNvSpPr>
          <p:nvPr>
            <p:ph type="sldNum" sz="quarter" idx="12"/>
          </p:nvPr>
        </p:nvSpPr>
        <p:spPr/>
        <p:txBody>
          <a:bodyPr/>
          <a:lstStyle/>
          <a:p>
            <a:fld id="{5DD3DB80-B894-403A-B48E-6FDC1A72010E}" type="slidenum">
              <a:rPr lang="zh-CN" altLang="en-US" smtClean="0"/>
              <a:pPr/>
              <a:t>6</a:t>
            </a:fld>
            <a:endParaRPr lang="zh-CN" altLang="en-US" dirty="0"/>
          </a:p>
        </p:txBody>
      </p:sp>
      <p:sp>
        <p:nvSpPr>
          <p:cNvPr id="5" name="Title 4">
            <a:extLst>
              <a:ext uri="{FF2B5EF4-FFF2-40B4-BE49-F238E27FC236}">
                <a16:creationId xmlns:a16="http://schemas.microsoft.com/office/drawing/2014/main" id="{10E1522A-20F9-4387-A8AD-DEA38745E4D5}"/>
              </a:ext>
            </a:extLst>
          </p:cNvPr>
          <p:cNvSpPr>
            <a:spLocks noGrp="1"/>
          </p:cNvSpPr>
          <p:nvPr>
            <p:ph type="title"/>
          </p:nvPr>
        </p:nvSpPr>
        <p:spPr/>
        <p:txBody>
          <a:bodyPr/>
          <a:lstStyle/>
          <a:p>
            <a:r>
              <a:rPr lang="en-US" dirty="0"/>
              <a:t>Distinctive Physics Programs</a:t>
            </a:r>
          </a:p>
        </p:txBody>
      </p:sp>
      <p:sp>
        <p:nvSpPr>
          <p:cNvPr id="7" name="TextBox 6">
            <a:extLst>
              <a:ext uri="{FF2B5EF4-FFF2-40B4-BE49-F238E27FC236}">
                <a16:creationId xmlns:a16="http://schemas.microsoft.com/office/drawing/2014/main" id="{0338C083-6108-2D1E-141C-9A6CC6B91D44}"/>
              </a:ext>
            </a:extLst>
          </p:cNvPr>
          <p:cNvSpPr txBox="1"/>
          <p:nvPr/>
        </p:nvSpPr>
        <p:spPr>
          <a:xfrm>
            <a:off x="1124542" y="5857572"/>
            <a:ext cx="7786598" cy="369332"/>
          </a:xfrm>
          <a:prstGeom prst="rect">
            <a:avLst/>
          </a:prstGeom>
          <a:noFill/>
        </p:spPr>
        <p:txBody>
          <a:bodyPr wrap="square" rtlCol="0">
            <a:spAutoFit/>
          </a:bodyPr>
          <a:lstStyle/>
          <a:p>
            <a:r>
              <a:rPr lang="en-US" dirty="0"/>
              <a:t>Many future collider options and excitement!</a:t>
            </a:r>
          </a:p>
        </p:txBody>
      </p:sp>
      <p:sp>
        <p:nvSpPr>
          <p:cNvPr id="8" name="TextBox 7">
            <a:extLst>
              <a:ext uri="{FF2B5EF4-FFF2-40B4-BE49-F238E27FC236}">
                <a16:creationId xmlns:a16="http://schemas.microsoft.com/office/drawing/2014/main" id="{9ABB2962-DAC1-8BB0-9EA9-97DD84E72ED8}"/>
              </a:ext>
            </a:extLst>
          </p:cNvPr>
          <p:cNvSpPr txBox="1"/>
          <p:nvPr/>
        </p:nvSpPr>
        <p:spPr>
          <a:xfrm>
            <a:off x="7019865" y="5867000"/>
            <a:ext cx="3094268" cy="369332"/>
          </a:xfrm>
          <a:prstGeom prst="rect">
            <a:avLst/>
          </a:prstGeom>
          <a:noFill/>
        </p:spPr>
        <p:txBody>
          <a:bodyPr wrap="square" rtlCol="0">
            <a:spAutoFit/>
          </a:bodyPr>
          <a:lstStyle/>
          <a:p>
            <a:r>
              <a:rPr lang="en-US" dirty="0"/>
              <a:t>ZL, Wang, </a:t>
            </a:r>
            <a:r>
              <a:rPr lang="en-US" b="0" i="0" u="none" strike="noStrike" dirty="0">
                <a:solidFill>
                  <a:schemeClr val="accent3"/>
                </a:solidFill>
                <a:effectLst/>
                <a:hlinkClick r:id="rId2">
                  <a:extLst>
                    <a:ext uri="{A12FA001-AC4F-418D-AE19-62706E023703}">
                      <ahyp:hlinkClr xmlns:ahyp="http://schemas.microsoft.com/office/drawing/2018/hyperlinkcolor" val="tx"/>
                    </a:ext>
                  </a:extLst>
                </a:hlinkClick>
              </a:rPr>
              <a:t>2205.00031</a:t>
            </a:r>
            <a:endParaRPr lang="en-US" dirty="0">
              <a:solidFill>
                <a:schemeClr val="accent3"/>
              </a:solidFill>
            </a:endParaRPr>
          </a:p>
        </p:txBody>
      </p:sp>
      <p:pic>
        <p:nvPicPr>
          <p:cNvPr id="13" name="Picture 12">
            <a:extLst>
              <a:ext uri="{FF2B5EF4-FFF2-40B4-BE49-F238E27FC236}">
                <a16:creationId xmlns:a16="http://schemas.microsoft.com/office/drawing/2014/main" id="{1216C683-323D-53B7-6816-058730F05430}"/>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480040" y="1256531"/>
            <a:ext cx="10745053" cy="4451370"/>
          </a:xfrm>
          <a:prstGeom prst="rect">
            <a:avLst/>
          </a:prstGeom>
        </p:spPr>
      </p:pic>
    </p:spTree>
    <p:extLst>
      <p:ext uri="{BB962C8B-B14F-4D97-AF65-F5344CB8AC3E}">
        <p14:creationId xmlns:p14="http://schemas.microsoft.com/office/powerpoint/2010/main" val="37970414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E69D1EE-A1A2-A904-14CB-EBC9E2D6E742}"/>
              </a:ext>
            </a:extLst>
          </p:cNvPr>
          <p:cNvSpPr>
            <a:spLocks noGrp="1"/>
          </p:cNvSpPr>
          <p:nvPr>
            <p:ph type="ctrTitle"/>
          </p:nvPr>
        </p:nvSpPr>
        <p:spPr/>
        <p:txBody>
          <a:bodyPr/>
          <a:lstStyle/>
          <a:p>
            <a:r>
              <a:rPr lang="en-US" dirty="0"/>
              <a:t>All (good) measurements* are BSM</a:t>
            </a:r>
          </a:p>
        </p:txBody>
      </p:sp>
      <p:sp>
        <p:nvSpPr>
          <p:cNvPr id="2" name="TextBox 1">
            <a:extLst>
              <a:ext uri="{FF2B5EF4-FFF2-40B4-BE49-F238E27FC236}">
                <a16:creationId xmlns:a16="http://schemas.microsoft.com/office/drawing/2014/main" id="{FFD99649-96CF-B7B3-F834-EF29B4B62831}"/>
              </a:ext>
            </a:extLst>
          </p:cNvPr>
          <p:cNvSpPr txBox="1"/>
          <p:nvPr/>
        </p:nvSpPr>
        <p:spPr>
          <a:xfrm>
            <a:off x="5316015" y="5026360"/>
            <a:ext cx="4821898" cy="369332"/>
          </a:xfrm>
          <a:prstGeom prst="rect">
            <a:avLst/>
          </a:prstGeom>
          <a:noFill/>
        </p:spPr>
        <p:txBody>
          <a:bodyPr wrap="square" rtlCol="0">
            <a:spAutoFit/>
          </a:bodyPr>
          <a:lstStyle/>
          <a:p>
            <a:r>
              <a:rPr lang="en-US" dirty="0"/>
              <a:t>*either direct searches or stress-testing SM</a:t>
            </a:r>
          </a:p>
        </p:txBody>
      </p:sp>
    </p:spTree>
    <p:extLst>
      <p:ext uri="{BB962C8B-B14F-4D97-AF65-F5344CB8AC3E}">
        <p14:creationId xmlns:p14="http://schemas.microsoft.com/office/powerpoint/2010/main" val="28292024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88E6F97-ED3C-4DF5-9C85-0BA9C4BD01D3}"/>
              </a:ext>
            </a:extLst>
          </p:cNvPr>
          <p:cNvPicPr>
            <a:picLocks noChangeAspect="1"/>
          </p:cNvPicPr>
          <p:nvPr/>
        </p:nvPicPr>
        <p:blipFill>
          <a:blip r:embed="rId2"/>
          <a:stretch>
            <a:fillRect/>
          </a:stretch>
        </p:blipFill>
        <p:spPr>
          <a:xfrm>
            <a:off x="0" y="1130300"/>
            <a:ext cx="12192000" cy="4036664"/>
          </a:xfrm>
          <a:prstGeom prst="rect">
            <a:avLst/>
          </a:prstGeom>
        </p:spPr>
      </p:pic>
      <p:sp>
        <p:nvSpPr>
          <p:cNvPr id="3" name="Date Placeholder 2">
            <a:extLst>
              <a:ext uri="{FF2B5EF4-FFF2-40B4-BE49-F238E27FC236}">
                <a16:creationId xmlns:a16="http://schemas.microsoft.com/office/drawing/2014/main" id="{30271824-5714-4056-BB80-15CB95C9357D}"/>
              </a:ext>
            </a:extLst>
          </p:cNvPr>
          <p:cNvSpPr>
            <a:spLocks noGrp="1"/>
          </p:cNvSpPr>
          <p:nvPr>
            <p:ph type="dt" sz="half" idx="10"/>
          </p:nvPr>
        </p:nvSpPr>
        <p:spPr/>
        <p:txBody>
          <a:bodyPr/>
          <a:lstStyle/>
          <a:p>
            <a:r>
              <a:rPr lang="en-US" altLang="zh-CN"/>
              <a:t>05/30/2022</a:t>
            </a:r>
            <a:endParaRPr lang="zh-CN" altLang="en-US" dirty="0"/>
          </a:p>
        </p:txBody>
      </p:sp>
      <p:sp>
        <p:nvSpPr>
          <p:cNvPr id="4" name="Footer Placeholder 3">
            <a:extLst>
              <a:ext uri="{FF2B5EF4-FFF2-40B4-BE49-F238E27FC236}">
                <a16:creationId xmlns:a16="http://schemas.microsoft.com/office/drawing/2014/main" id="{5A65C9BA-D094-4D43-BEB5-2D3ED7F95297}"/>
              </a:ext>
            </a:extLst>
          </p:cNvPr>
          <p:cNvSpPr>
            <a:spLocks noGrp="1"/>
          </p:cNvSpPr>
          <p:nvPr>
            <p:ph type="ftr" sz="quarter" idx="11"/>
          </p:nvPr>
        </p:nvSpPr>
        <p:spPr/>
        <p:txBody>
          <a:bodyPr/>
          <a:lstStyle/>
          <a:p>
            <a:r>
              <a:rPr lang="en-US" altLang="zh-CN"/>
              <a:t>Future Colliders                       Zhen Liu                              Marcela Carlos Fest</a:t>
            </a:r>
            <a:endParaRPr lang="zh-CN" altLang="en-US" dirty="0"/>
          </a:p>
        </p:txBody>
      </p:sp>
      <p:sp>
        <p:nvSpPr>
          <p:cNvPr id="8" name="Slide Number Placeholder 7">
            <a:extLst>
              <a:ext uri="{FF2B5EF4-FFF2-40B4-BE49-F238E27FC236}">
                <a16:creationId xmlns:a16="http://schemas.microsoft.com/office/drawing/2014/main" id="{B820885C-BA16-47AE-AA91-70AD31FCA2D3}"/>
              </a:ext>
            </a:extLst>
          </p:cNvPr>
          <p:cNvSpPr>
            <a:spLocks noGrp="1"/>
          </p:cNvSpPr>
          <p:nvPr>
            <p:ph type="sldNum" sz="quarter" idx="12"/>
          </p:nvPr>
        </p:nvSpPr>
        <p:spPr/>
        <p:txBody>
          <a:bodyPr/>
          <a:lstStyle/>
          <a:p>
            <a:fld id="{5DD3DB80-B894-403A-B48E-6FDC1A72010E}" type="slidenum">
              <a:rPr lang="zh-CN" altLang="en-US" smtClean="0"/>
              <a:pPr/>
              <a:t>8</a:t>
            </a:fld>
            <a:endParaRPr lang="zh-CN" altLang="en-US" dirty="0"/>
          </a:p>
        </p:txBody>
      </p:sp>
      <p:sp>
        <p:nvSpPr>
          <p:cNvPr id="2" name="Title 1">
            <a:extLst>
              <a:ext uri="{FF2B5EF4-FFF2-40B4-BE49-F238E27FC236}">
                <a16:creationId xmlns:a16="http://schemas.microsoft.com/office/drawing/2014/main" id="{ED758BD5-ECE5-0948-947C-8EAE638D46ED}"/>
              </a:ext>
            </a:extLst>
          </p:cNvPr>
          <p:cNvSpPr>
            <a:spLocks noGrp="1"/>
          </p:cNvSpPr>
          <p:nvPr>
            <p:ph type="title"/>
          </p:nvPr>
        </p:nvSpPr>
        <p:spPr/>
        <p:txBody>
          <a:bodyPr/>
          <a:lstStyle/>
          <a:p>
            <a:r>
              <a:rPr lang="en-US" dirty="0"/>
              <a:t>High Energies</a:t>
            </a:r>
          </a:p>
        </p:txBody>
      </p:sp>
      <p:sp>
        <p:nvSpPr>
          <p:cNvPr id="6" name="TextBox 5">
            <a:extLst>
              <a:ext uri="{FF2B5EF4-FFF2-40B4-BE49-F238E27FC236}">
                <a16:creationId xmlns:a16="http://schemas.microsoft.com/office/drawing/2014/main" id="{ABA1F797-140A-4453-A884-9A2CF6AF2E63}"/>
              </a:ext>
            </a:extLst>
          </p:cNvPr>
          <p:cNvSpPr txBox="1"/>
          <p:nvPr/>
        </p:nvSpPr>
        <p:spPr>
          <a:xfrm>
            <a:off x="1556239" y="5411450"/>
            <a:ext cx="9812214" cy="1077218"/>
          </a:xfrm>
          <a:prstGeom prst="rect">
            <a:avLst/>
          </a:prstGeom>
          <a:noFill/>
        </p:spPr>
        <p:txBody>
          <a:bodyPr wrap="square" rtlCol="0">
            <a:spAutoFit/>
          </a:bodyPr>
          <a:lstStyle/>
          <a:p>
            <a:r>
              <a:rPr lang="en-US" sz="2400" dirty="0">
                <a:solidFill>
                  <a:schemeClr val="accent3"/>
                </a:solidFill>
              </a:rPr>
              <a:t>10+ TeV </a:t>
            </a:r>
            <a:r>
              <a:rPr lang="en-US" sz="2400" dirty="0" err="1">
                <a:solidFill>
                  <a:schemeClr val="accent3"/>
                </a:solidFill>
              </a:rPr>
              <a:t>MuC</a:t>
            </a:r>
            <a:r>
              <a:rPr lang="en-US" sz="2400" dirty="0">
                <a:solidFill>
                  <a:schemeClr val="accent3"/>
                </a:solidFill>
              </a:rPr>
              <a:t> outperforms 100 TeV collider in almost every aspect </a:t>
            </a:r>
          </a:p>
          <a:p>
            <a:r>
              <a:rPr lang="en-US" sz="1600" u="sng" dirty="0"/>
              <a:t>(except for dijet resonances; particles only color charged, no EW charges)</a:t>
            </a:r>
            <a:endParaRPr lang="en-US" sz="2400" u="sng" dirty="0"/>
          </a:p>
          <a:p>
            <a:r>
              <a:rPr lang="en-US" sz="2400" dirty="0">
                <a:solidFill>
                  <a:schemeClr val="accent3"/>
                </a:solidFill>
              </a:rPr>
              <a:t>For electroweak states, already winning if </a:t>
            </a:r>
            <a:r>
              <a:rPr lang="en-US" sz="2400" dirty="0" err="1">
                <a:solidFill>
                  <a:schemeClr val="accent3"/>
                </a:solidFill>
              </a:rPr>
              <a:t>MuC</a:t>
            </a:r>
            <a:r>
              <a:rPr lang="en-US" sz="2400" dirty="0">
                <a:solidFill>
                  <a:schemeClr val="accent3"/>
                </a:solidFill>
              </a:rPr>
              <a:t> have 3+ TeV energy</a:t>
            </a: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EEF302D5-AE1C-45CE-A1E9-B77617080CC1}"/>
                  </a:ext>
                </a:extLst>
              </p:cNvPr>
              <p:cNvSpPr txBox="1"/>
              <p:nvPr/>
            </p:nvSpPr>
            <p:spPr>
              <a:xfrm>
                <a:off x="4826000" y="4749800"/>
                <a:ext cx="2476500" cy="5579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800" b="0" i="1" smtClean="0">
                          <a:solidFill>
                            <a:schemeClr val="accent3"/>
                          </a:solidFill>
                          <a:latin typeface="Cambria Math" panose="02040503050406030204" pitchFamily="18" charset="0"/>
                        </a:rPr>
                        <m:t>𝛽</m:t>
                      </m:r>
                      <m:r>
                        <a:rPr lang="en-US" sz="2800" b="0" i="1" smtClean="0">
                          <a:solidFill>
                            <a:schemeClr val="accent3"/>
                          </a:solidFill>
                          <a:latin typeface="Cambria Math" panose="02040503050406030204" pitchFamily="18" charset="0"/>
                        </a:rPr>
                        <m:t>≡</m:t>
                      </m:r>
                      <m:sSub>
                        <m:sSubPr>
                          <m:ctrlPr>
                            <a:rPr lang="en-US" sz="2800" b="0" i="1" smtClean="0">
                              <a:solidFill>
                                <a:schemeClr val="accent3"/>
                              </a:solidFill>
                              <a:latin typeface="Cambria Math" panose="02040503050406030204" pitchFamily="18" charset="0"/>
                            </a:rPr>
                          </m:ctrlPr>
                        </m:sSubPr>
                        <m:e>
                          <m:r>
                            <a:rPr lang="en-US" sz="2800" b="0" i="1" smtClean="0">
                              <a:solidFill>
                                <a:schemeClr val="accent3"/>
                              </a:solidFill>
                              <a:latin typeface="Cambria Math" panose="02040503050406030204" pitchFamily="18" charset="0"/>
                            </a:rPr>
                            <m:t>𝜎</m:t>
                          </m:r>
                        </m:e>
                        <m:sub>
                          <m:r>
                            <a:rPr lang="en-US" sz="2800" b="0" i="1" smtClean="0">
                              <a:solidFill>
                                <a:schemeClr val="accent3"/>
                              </a:solidFill>
                              <a:latin typeface="Cambria Math" panose="02040503050406030204" pitchFamily="18" charset="0"/>
                            </a:rPr>
                            <m:t>𝑝𝑝</m:t>
                          </m:r>
                        </m:sub>
                      </m:sSub>
                      <m:r>
                        <a:rPr lang="en-US" sz="2800" b="0" i="1" smtClean="0">
                          <a:solidFill>
                            <a:schemeClr val="accent3"/>
                          </a:solidFill>
                          <a:latin typeface="Cambria Math" panose="02040503050406030204" pitchFamily="18" charset="0"/>
                        </a:rPr>
                        <m:t>/</m:t>
                      </m:r>
                      <m:sSub>
                        <m:sSubPr>
                          <m:ctrlPr>
                            <a:rPr lang="en-US" sz="2800" b="0" i="1" smtClean="0">
                              <a:solidFill>
                                <a:schemeClr val="accent3"/>
                              </a:solidFill>
                              <a:latin typeface="Cambria Math" panose="02040503050406030204" pitchFamily="18" charset="0"/>
                            </a:rPr>
                          </m:ctrlPr>
                        </m:sSubPr>
                        <m:e>
                          <m:r>
                            <a:rPr lang="en-US" sz="2800" b="0" i="1" smtClean="0">
                              <a:solidFill>
                                <a:schemeClr val="accent3"/>
                              </a:solidFill>
                              <a:latin typeface="Cambria Math" panose="02040503050406030204" pitchFamily="18" charset="0"/>
                            </a:rPr>
                            <m:t>𝜎</m:t>
                          </m:r>
                        </m:e>
                        <m:sub>
                          <m:r>
                            <a:rPr lang="en-US" sz="2800" b="0" i="1" smtClean="0">
                              <a:solidFill>
                                <a:schemeClr val="accent3"/>
                              </a:solidFill>
                              <a:latin typeface="Cambria Math" panose="02040503050406030204" pitchFamily="18" charset="0"/>
                            </a:rPr>
                            <m:t>𝜇𝜇</m:t>
                          </m:r>
                        </m:sub>
                      </m:sSub>
                    </m:oMath>
                  </m:oMathPara>
                </a14:m>
                <a:endParaRPr lang="en-US" sz="2800" dirty="0">
                  <a:solidFill>
                    <a:schemeClr val="accent3"/>
                  </a:solidFill>
                </a:endParaRPr>
              </a:p>
            </p:txBody>
          </p:sp>
        </mc:Choice>
        <mc:Fallback xmlns="">
          <p:sp>
            <p:nvSpPr>
              <p:cNvPr id="11" name="TextBox 10">
                <a:extLst>
                  <a:ext uri="{FF2B5EF4-FFF2-40B4-BE49-F238E27FC236}">
                    <a16:creationId xmlns:a16="http://schemas.microsoft.com/office/drawing/2014/main" id="{EEF302D5-AE1C-45CE-A1E9-B77617080CC1}"/>
                  </a:ext>
                </a:extLst>
              </p:cNvPr>
              <p:cNvSpPr txBox="1">
                <a:spLocks noRot="1" noChangeAspect="1" noMove="1" noResize="1" noEditPoints="1" noAdjustHandles="1" noChangeArrowheads="1" noChangeShapeType="1" noTextEdit="1"/>
              </p:cNvSpPr>
              <p:nvPr/>
            </p:nvSpPr>
            <p:spPr>
              <a:xfrm>
                <a:off x="4826000" y="4749800"/>
                <a:ext cx="2476500" cy="557910"/>
              </a:xfrm>
              <a:prstGeom prst="rect">
                <a:avLst/>
              </a:prstGeom>
              <a:blipFill>
                <a:blip r:embed="rId3"/>
                <a:stretch>
                  <a:fillRect/>
                </a:stretch>
              </a:blipFill>
            </p:spPr>
            <p:txBody>
              <a:bodyPr/>
              <a:lstStyle/>
              <a:p>
                <a:r>
                  <a:rPr lang="en-US">
                    <a:noFill/>
                  </a:rPr>
                  <a:t> </a:t>
                </a:r>
              </a:p>
            </p:txBody>
          </p:sp>
        </mc:Fallback>
      </mc:AlternateContent>
      <p:pic>
        <p:nvPicPr>
          <p:cNvPr id="13" name="Picture 12">
            <a:extLst>
              <a:ext uri="{FF2B5EF4-FFF2-40B4-BE49-F238E27FC236}">
                <a16:creationId xmlns:a16="http://schemas.microsoft.com/office/drawing/2014/main" id="{C4EAE833-1A6E-42AB-B8D8-10F02A82EF29}"/>
              </a:ext>
            </a:extLst>
          </p:cNvPr>
          <p:cNvPicPr>
            <a:picLocks noChangeAspect="1"/>
          </p:cNvPicPr>
          <p:nvPr/>
        </p:nvPicPr>
        <p:blipFill rotWithShape="1">
          <a:blip r:embed="rId4"/>
          <a:srcRect l="16022" t="-427" r="39795" b="88095"/>
          <a:stretch/>
        </p:blipFill>
        <p:spPr>
          <a:xfrm>
            <a:off x="2692400" y="1346201"/>
            <a:ext cx="2311400" cy="228600"/>
          </a:xfrm>
          <a:prstGeom prst="rect">
            <a:avLst/>
          </a:prstGeom>
        </p:spPr>
      </p:pic>
      <p:pic>
        <p:nvPicPr>
          <p:cNvPr id="15" name="Picture 14">
            <a:extLst>
              <a:ext uri="{FF2B5EF4-FFF2-40B4-BE49-F238E27FC236}">
                <a16:creationId xmlns:a16="http://schemas.microsoft.com/office/drawing/2014/main" id="{666DEBFF-690D-41C9-B45F-8DEB7B7B3CF8}"/>
              </a:ext>
            </a:extLst>
          </p:cNvPr>
          <p:cNvPicPr>
            <a:picLocks noChangeAspect="1"/>
          </p:cNvPicPr>
          <p:nvPr/>
        </p:nvPicPr>
        <p:blipFill rotWithShape="1">
          <a:blip r:embed="rId4"/>
          <a:srcRect l="16022" t="-427" r="39795" b="88095"/>
          <a:stretch/>
        </p:blipFill>
        <p:spPr>
          <a:xfrm>
            <a:off x="8444523" y="1346201"/>
            <a:ext cx="2311400" cy="228600"/>
          </a:xfrm>
          <a:prstGeom prst="rect">
            <a:avLst/>
          </a:prstGeom>
        </p:spPr>
      </p:pic>
    </p:spTree>
    <p:extLst>
      <p:ext uri="{BB962C8B-B14F-4D97-AF65-F5344CB8AC3E}">
        <p14:creationId xmlns:p14="http://schemas.microsoft.com/office/powerpoint/2010/main" val="36480591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5CCD901-29BB-4FAA-AA64-C119063F0094}"/>
              </a:ext>
            </a:extLst>
          </p:cNvPr>
          <p:cNvSpPr>
            <a:spLocks noGrp="1"/>
          </p:cNvSpPr>
          <p:nvPr>
            <p:ph type="dt" sz="half" idx="10"/>
          </p:nvPr>
        </p:nvSpPr>
        <p:spPr/>
        <p:txBody>
          <a:bodyPr/>
          <a:lstStyle/>
          <a:p>
            <a:r>
              <a:rPr lang="en-US" altLang="zh-CN">
                <a:latin typeface="Georgia" panose="02040502050405020303" pitchFamily="18" charset="0"/>
                <a:ea typeface="Microsoft YaHei" panose="020B0503020204020204" pitchFamily="34" charset="-122"/>
                <a:cs typeface="+mn-ea"/>
                <a:sym typeface="Georgia" panose="02040502050405020303" pitchFamily="18" charset="0"/>
              </a:rPr>
              <a:t>05/30/2022</a:t>
            </a:r>
            <a:endParaRPr lang="zh-CN" altLang="en-US" dirty="0">
              <a:latin typeface="Georgia" panose="02040502050405020303" pitchFamily="18" charset="0"/>
              <a:ea typeface="Microsoft YaHei" panose="020B0503020204020204" pitchFamily="34" charset="-122"/>
              <a:cs typeface="+mn-ea"/>
              <a:sym typeface="Georgia" panose="02040502050405020303" pitchFamily="18" charset="0"/>
            </a:endParaRPr>
          </a:p>
        </p:txBody>
      </p:sp>
      <p:sp>
        <p:nvSpPr>
          <p:cNvPr id="3" name="Footer Placeholder 2">
            <a:extLst>
              <a:ext uri="{FF2B5EF4-FFF2-40B4-BE49-F238E27FC236}">
                <a16:creationId xmlns:a16="http://schemas.microsoft.com/office/drawing/2014/main" id="{3FEF94A1-2E76-433C-B172-8290E9B73E24}"/>
              </a:ext>
            </a:extLst>
          </p:cNvPr>
          <p:cNvSpPr>
            <a:spLocks noGrp="1"/>
          </p:cNvSpPr>
          <p:nvPr>
            <p:ph type="ftr" sz="quarter" idx="11"/>
          </p:nvPr>
        </p:nvSpPr>
        <p:spPr/>
        <p:txBody>
          <a:bodyPr/>
          <a:lstStyle/>
          <a:p>
            <a:r>
              <a:rPr lang="en-US" altLang="zh-CN">
                <a:latin typeface="Georgia" panose="02040502050405020303" pitchFamily="18" charset="0"/>
                <a:ea typeface="Microsoft YaHei" panose="020B0503020204020204" pitchFamily="34" charset="-122"/>
                <a:cs typeface="+mn-ea"/>
                <a:sym typeface="Georgia" panose="02040502050405020303" pitchFamily="18" charset="0"/>
              </a:rPr>
              <a:t>Future Colliders                       Zhen Liu                              Marcela Carlos Fest</a:t>
            </a:r>
            <a:endParaRPr lang="zh-CN" altLang="en-US" dirty="0">
              <a:latin typeface="Georgia" panose="02040502050405020303" pitchFamily="18" charset="0"/>
              <a:ea typeface="Microsoft YaHei" panose="020B0503020204020204" pitchFamily="34" charset="-122"/>
              <a:cs typeface="+mn-ea"/>
              <a:sym typeface="Georgia" panose="02040502050405020303" pitchFamily="18" charset="0"/>
            </a:endParaRPr>
          </a:p>
        </p:txBody>
      </p:sp>
      <p:sp>
        <p:nvSpPr>
          <p:cNvPr id="4" name="Slide Number Placeholder 3">
            <a:extLst>
              <a:ext uri="{FF2B5EF4-FFF2-40B4-BE49-F238E27FC236}">
                <a16:creationId xmlns:a16="http://schemas.microsoft.com/office/drawing/2014/main" id="{5FE91311-2A02-4533-A703-25175582C06D}"/>
              </a:ext>
            </a:extLst>
          </p:cNvPr>
          <p:cNvSpPr>
            <a:spLocks noGrp="1"/>
          </p:cNvSpPr>
          <p:nvPr>
            <p:ph type="sldNum" sz="quarter" idx="12"/>
          </p:nvPr>
        </p:nvSpPr>
        <p:spPr/>
        <p:txBody>
          <a:bodyPr/>
          <a:lstStyle/>
          <a:p>
            <a:fld id="{5DD3DB80-B894-403A-B48E-6FDC1A72010E}" type="slidenum">
              <a:rPr lang="zh-CN" altLang="en-US" smtClean="0">
                <a:latin typeface="Georgia" panose="02040502050405020303" pitchFamily="18" charset="0"/>
                <a:ea typeface="Microsoft YaHei" panose="020B0503020204020204" pitchFamily="34" charset="-122"/>
                <a:cs typeface="+mn-ea"/>
                <a:sym typeface="Georgia" panose="02040502050405020303" pitchFamily="18" charset="0"/>
              </a:rPr>
              <a:pPr/>
              <a:t>9</a:t>
            </a:fld>
            <a:endParaRPr lang="zh-CN" altLang="en-US" dirty="0">
              <a:latin typeface="Georgia" panose="02040502050405020303" pitchFamily="18" charset="0"/>
              <a:ea typeface="Microsoft YaHei" panose="020B0503020204020204" pitchFamily="34" charset="-122"/>
              <a:cs typeface="+mn-ea"/>
              <a:sym typeface="Georgia" panose="02040502050405020303" pitchFamily="18" charset="0"/>
            </a:endParaRPr>
          </a:p>
        </p:txBody>
      </p:sp>
      <p:sp>
        <p:nvSpPr>
          <p:cNvPr id="5" name="Title 4">
            <a:extLst>
              <a:ext uri="{FF2B5EF4-FFF2-40B4-BE49-F238E27FC236}">
                <a16:creationId xmlns:a16="http://schemas.microsoft.com/office/drawing/2014/main" id="{3B6CCD97-B563-4282-B1D1-F56C8640B522}"/>
              </a:ext>
            </a:extLst>
          </p:cNvPr>
          <p:cNvSpPr>
            <a:spLocks noGrp="1"/>
          </p:cNvSpPr>
          <p:nvPr>
            <p:ph type="title"/>
          </p:nvPr>
        </p:nvSpPr>
        <p:spPr/>
        <p:txBody>
          <a:bodyPr/>
          <a:lstStyle/>
          <a:p>
            <a:r>
              <a:rPr lang="en-US" dirty="0">
                <a:latin typeface="Georgia" panose="02040502050405020303" pitchFamily="18" charset="0"/>
                <a:ea typeface="Microsoft YaHei" panose="020B0503020204020204" pitchFamily="34" charset="-122"/>
                <a:cs typeface="+mn-ea"/>
                <a:sym typeface="Georgia" panose="02040502050405020303" pitchFamily="18" charset="0"/>
              </a:rPr>
              <a:t>Muon “structure”</a:t>
            </a:r>
          </a:p>
        </p:txBody>
      </p:sp>
      <p:pic>
        <p:nvPicPr>
          <p:cNvPr id="7" name="Picture 6">
            <a:extLst>
              <a:ext uri="{FF2B5EF4-FFF2-40B4-BE49-F238E27FC236}">
                <a16:creationId xmlns:a16="http://schemas.microsoft.com/office/drawing/2014/main" id="{EF386976-1FA3-4B27-9784-7318BD5AB019}"/>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p:blipFill>
        <p:spPr>
          <a:xfrm>
            <a:off x="6739948" y="1038128"/>
            <a:ext cx="4778952" cy="2035846"/>
          </a:xfrm>
          <a:prstGeom prst="rect">
            <a:avLst/>
          </a:prstGeom>
        </p:spPr>
      </p:pic>
      <p:sp>
        <p:nvSpPr>
          <p:cNvPr id="9" name="TextBox 8">
            <a:extLst>
              <a:ext uri="{FF2B5EF4-FFF2-40B4-BE49-F238E27FC236}">
                <a16:creationId xmlns:a16="http://schemas.microsoft.com/office/drawing/2014/main" id="{F84668FC-02A8-4B4C-80F3-E33D0E56DBCE}"/>
              </a:ext>
            </a:extLst>
          </p:cNvPr>
          <p:cNvSpPr txBox="1"/>
          <p:nvPr/>
        </p:nvSpPr>
        <p:spPr>
          <a:xfrm>
            <a:off x="6726183" y="241738"/>
            <a:ext cx="4635062" cy="646331"/>
          </a:xfrm>
          <a:prstGeom prst="rect">
            <a:avLst/>
          </a:prstGeom>
          <a:noFill/>
        </p:spPr>
        <p:txBody>
          <a:bodyPr wrap="square" rtlCol="0">
            <a:spAutoFit/>
          </a:bodyPr>
          <a:lstStyle/>
          <a:p>
            <a:r>
              <a:rPr lang="en-US" dirty="0">
                <a:latin typeface="Georgia" panose="02040502050405020303" pitchFamily="18" charset="0"/>
                <a:ea typeface="Microsoft YaHei" panose="020B0503020204020204" pitchFamily="34" charset="-122"/>
                <a:cs typeface="+mn-ea"/>
                <a:sym typeface="Georgia" panose="02040502050405020303" pitchFamily="18" charset="0"/>
              </a:rPr>
              <a:t>When colliding high energy leptons, we are colliding a bunch of electroweak states.</a:t>
            </a:r>
          </a:p>
        </p:txBody>
      </p:sp>
      <p:pic>
        <p:nvPicPr>
          <p:cNvPr id="36866" name="Picture 2" descr="Do the proton PDFs change much with Q? - Physics Stack Exchange">
            <a:extLst>
              <a:ext uri="{FF2B5EF4-FFF2-40B4-BE49-F238E27FC236}">
                <a16:creationId xmlns:a16="http://schemas.microsoft.com/office/drawing/2014/main" id="{59FC508F-CE2F-4404-BA47-7731DA6B1E0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479" r="52466" b="16927"/>
          <a:stretch/>
        </p:blipFill>
        <p:spPr bwMode="auto">
          <a:xfrm>
            <a:off x="9024505" y="3337423"/>
            <a:ext cx="2494395" cy="311857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160D6DBE-CED3-408E-BB8B-39AA7A8170C8}"/>
              </a:ext>
            </a:extLst>
          </p:cNvPr>
          <p:cNvSpPr txBox="1"/>
          <p:nvPr/>
        </p:nvSpPr>
        <p:spPr>
          <a:xfrm>
            <a:off x="6726183" y="3353160"/>
            <a:ext cx="2054135" cy="1200329"/>
          </a:xfrm>
          <a:prstGeom prst="rect">
            <a:avLst/>
          </a:prstGeom>
          <a:noFill/>
        </p:spPr>
        <p:txBody>
          <a:bodyPr wrap="square" rtlCol="0">
            <a:spAutoFit/>
          </a:bodyPr>
          <a:lstStyle/>
          <a:p>
            <a:r>
              <a:rPr lang="en-US" sz="2400" dirty="0">
                <a:solidFill>
                  <a:schemeClr val="accent3"/>
                </a:solidFill>
                <a:latin typeface="Georgia" panose="02040502050405020303" pitchFamily="18" charset="0"/>
                <a:ea typeface="Microsoft YaHei" panose="020B0503020204020204" pitchFamily="34" charset="-122"/>
                <a:cs typeface="+mn-ea"/>
                <a:sym typeface="Georgia" panose="02040502050405020303" pitchFamily="18" charset="0"/>
              </a:rPr>
              <a:t>Quite different from proton</a:t>
            </a:r>
          </a:p>
        </p:txBody>
      </p:sp>
      <p:sp>
        <p:nvSpPr>
          <p:cNvPr id="6" name="TextBox 5">
            <a:extLst>
              <a:ext uri="{FF2B5EF4-FFF2-40B4-BE49-F238E27FC236}">
                <a16:creationId xmlns:a16="http://schemas.microsoft.com/office/drawing/2014/main" id="{48462288-649C-4D66-9AF5-613A01B7ECC8}"/>
              </a:ext>
            </a:extLst>
          </p:cNvPr>
          <p:cNvSpPr txBox="1"/>
          <p:nvPr/>
        </p:nvSpPr>
        <p:spPr>
          <a:xfrm>
            <a:off x="422498" y="5528548"/>
            <a:ext cx="7398682" cy="646331"/>
          </a:xfrm>
          <a:prstGeom prst="rect">
            <a:avLst/>
          </a:prstGeom>
          <a:noFill/>
        </p:spPr>
        <p:txBody>
          <a:bodyPr wrap="square" rtlCol="0">
            <a:spAutoFit/>
          </a:bodyPr>
          <a:lstStyle/>
          <a:p>
            <a:r>
              <a:rPr lang="en-US" dirty="0">
                <a:latin typeface="Georgia" panose="02040502050405020303" pitchFamily="18" charset="0"/>
                <a:ea typeface="Microsoft YaHei" panose="020B0503020204020204" pitchFamily="34" charset="-122"/>
                <a:cs typeface="+mn-ea"/>
                <a:sym typeface="Georgia" panose="02040502050405020303" pitchFamily="18" charset="0"/>
              </a:rPr>
              <a:t>See in-depth discussion by T. Han, Y. Ma, K.-P. </a:t>
            </a:r>
            <a:r>
              <a:rPr lang="en-US" dirty="0" err="1">
                <a:latin typeface="Georgia" panose="02040502050405020303" pitchFamily="18" charset="0"/>
                <a:ea typeface="Microsoft YaHei" panose="020B0503020204020204" pitchFamily="34" charset="-122"/>
                <a:cs typeface="+mn-ea"/>
                <a:sym typeface="Georgia" panose="02040502050405020303" pitchFamily="18" charset="0"/>
              </a:rPr>
              <a:t>Xie</a:t>
            </a:r>
            <a:r>
              <a:rPr lang="en-US" dirty="0">
                <a:latin typeface="Georgia" panose="02040502050405020303" pitchFamily="18" charset="0"/>
                <a:ea typeface="Microsoft YaHei" panose="020B0503020204020204" pitchFamily="34" charset="-122"/>
                <a:cs typeface="+mn-ea"/>
                <a:sym typeface="Georgia" panose="02040502050405020303" pitchFamily="18" charset="0"/>
              </a:rPr>
              <a:t>, </a:t>
            </a:r>
            <a:r>
              <a:rPr lang="en-US" b="0" i="0" u="none" strike="noStrike" dirty="0">
                <a:effectLst/>
                <a:latin typeface="Georgia" panose="02040502050405020303" pitchFamily="18" charset="0"/>
                <a:ea typeface="Microsoft YaHei" panose="020B0503020204020204" pitchFamily="34" charset="-122"/>
                <a:cs typeface="+mn-ea"/>
                <a:sym typeface="Georgia" panose="02040502050405020303" pitchFamily="18" charset="0"/>
                <a:hlinkClick r:id="rId5"/>
              </a:rPr>
              <a:t>2007.14300</a:t>
            </a:r>
            <a:r>
              <a:rPr lang="en-US" b="0" i="0" u="none" strike="noStrike" dirty="0">
                <a:effectLst/>
                <a:latin typeface="Georgia" panose="02040502050405020303" pitchFamily="18" charset="0"/>
                <a:ea typeface="Microsoft YaHei" panose="020B0503020204020204" pitchFamily="34" charset="-122"/>
                <a:cs typeface="+mn-ea"/>
                <a:sym typeface="Georgia" panose="02040502050405020303" pitchFamily="18" charset="0"/>
              </a:rPr>
              <a:t>,</a:t>
            </a:r>
            <a:r>
              <a:rPr lang="en-US" dirty="0">
                <a:latin typeface="Georgia" panose="02040502050405020303" pitchFamily="18" charset="0"/>
                <a:ea typeface="Microsoft YaHei" panose="020B0503020204020204" pitchFamily="34" charset="-122"/>
                <a:cs typeface="+mn-ea"/>
                <a:sym typeface="Georgia" panose="02040502050405020303" pitchFamily="18" charset="0"/>
              </a:rPr>
              <a:t> </a:t>
            </a:r>
            <a:r>
              <a:rPr lang="en-US" b="0" i="0" u="none" strike="noStrike" dirty="0">
                <a:solidFill>
                  <a:srgbClr val="40A9FF"/>
                </a:solidFill>
                <a:effectLst/>
                <a:latin typeface="Georgia" panose="02040502050405020303" pitchFamily="18" charset="0"/>
                <a:ea typeface="Microsoft YaHei" panose="020B0503020204020204" pitchFamily="34" charset="-122"/>
                <a:cs typeface="+mn-ea"/>
                <a:sym typeface="Georgia" panose="02040502050405020303" pitchFamily="18" charset="0"/>
                <a:hlinkClick r:id="rId6"/>
              </a:rPr>
              <a:t>2103.09844</a:t>
            </a:r>
            <a:r>
              <a:rPr lang="en-US" u="none" strike="noStrike" dirty="0">
                <a:latin typeface="Georgia" panose="02040502050405020303" pitchFamily="18" charset="0"/>
                <a:ea typeface="Microsoft YaHei" panose="020B0503020204020204" pitchFamily="34" charset="-122"/>
                <a:cs typeface="+mn-ea"/>
                <a:sym typeface="Georgia" panose="02040502050405020303" pitchFamily="18" charset="0"/>
              </a:rPr>
              <a:t>;</a:t>
            </a:r>
            <a:r>
              <a:rPr lang="en-US" b="0" i="0" dirty="0">
                <a:effectLst/>
                <a:latin typeface="Georgia" panose="02040502050405020303" pitchFamily="18" charset="0"/>
                <a:ea typeface="Microsoft YaHei" panose="020B0503020204020204" pitchFamily="34" charset="-122"/>
                <a:cs typeface="+mn-ea"/>
                <a:sym typeface="Georgia" panose="02040502050405020303" pitchFamily="18" charset="0"/>
              </a:rPr>
              <a:t> </a:t>
            </a:r>
            <a:r>
              <a:rPr lang="en-US" dirty="0">
                <a:latin typeface="Georgia" panose="02040502050405020303" pitchFamily="18" charset="0"/>
                <a:ea typeface="Microsoft YaHei" panose="020B0503020204020204" pitchFamily="34" charset="-122"/>
                <a:cs typeface="+mn-ea"/>
                <a:sym typeface="Georgia" panose="02040502050405020303" pitchFamily="18" charset="0"/>
              </a:rPr>
              <a:t>Ali et al, Muon Smasher’s guide </a:t>
            </a:r>
            <a:r>
              <a:rPr lang="en-US" b="0" i="0" u="none" strike="noStrike" dirty="0">
                <a:solidFill>
                  <a:srgbClr val="0050B3"/>
                </a:solidFill>
                <a:effectLst/>
                <a:latin typeface="Georgia" panose="02040502050405020303" pitchFamily="18" charset="0"/>
                <a:ea typeface="Microsoft YaHei" panose="020B0503020204020204" pitchFamily="34" charset="-122"/>
                <a:cs typeface="+mn-ea"/>
                <a:sym typeface="Georgia" panose="02040502050405020303" pitchFamily="18" charset="0"/>
                <a:hlinkClick r:id="rId7"/>
              </a:rPr>
              <a:t>2103.14043</a:t>
            </a:r>
            <a:r>
              <a:rPr lang="en-US" dirty="0">
                <a:solidFill>
                  <a:srgbClr val="40A9FF"/>
                </a:solidFill>
                <a:latin typeface="Georgia" panose="02040502050405020303" pitchFamily="18" charset="0"/>
                <a:ea typeface="Microsoft YaHei" panose="020B0503020204020204" pitchFamily="34" charset="-122"/>
                <a:cs typeface="+mn-ea"/>
                <a:sym typeface="Georgia" panose="02040502050405020303" pitchFamily="18" charset="0"/>
              </a:rPr>
              <a:t> </a:t>
            </a:r>
            <a:endParaRPr lang="en-US" dirty="0">
              <a:latin typeface="Georgia" panose="02040502050405020303" pitchFamily="18" charset="0"/>
              <a:ea typeface="Microsoft YaHei" panose="020B0503020204020204" pitchFamily="34" charset="-122"/>
              <a:cs typeface="+mn-ea"/>
              <a:sym typeface="Georgia" panose="02040502050405020303" pitchFamily="18" charset="0"/>
            </a:endParaRPr>
          </a:p>
        </p:txBody>
      </p:sp>
      <p:pic>
        <p:nvPicPr>
          <p:cNvPr id="15" name="Picture 14">
            <a:extLst>
              <a:ext uri="{FF2B5EF4-FFF2-40B4-BE49-F238E27FC236}">
                <a16:creationId xmlns:a16="http://schemas.microsoft.com/office/drawing/2014/main" id="{7D3EB0CD-DF8C-6ADC-D30D-7A31F0DC8A44}"/>
              </a:ext>
            </a:extLst>
          </p:cNvPr>
          <p:cNvPicPr>
            <a:picLocks noChangeAspect="1"/>
          </p:cNvPicPr>
          <p:nvPr/>
        </p:nvPicPr>
        <p:blipFill>
          <a:blip r:embed="rId8"/>
          <a:stretch>
            <a:fillRect/>
          </a:stretch>
        </p:blipFill>
        <p:spPr>
          <a:xfrm>
            <a:off x="304108" y="1072949"/>
            <a:ext cx="6392080" cy="4101078"/>
          </a:xfrm>
          <a:prstGeom prst="rect">
            <a:avLst/>
          </a:prstGeom>
        </p:spPr>
      </p:pic>
    </p:spTree>
    <p:extLst>
      <p:ext uri="{BB962C8B-B14F-4D97-AF65-F5344CB8AC3E}">
        <p14:creationId xmlns:p14="http://schemas.microsoft.com/office/powerpoint/2010/main" val="189152135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PSPLIT_ORIGINALSLIDENUMBER" val="3"/>
</p:tagLst>
</file>

<file path=ppt/tags/tag10.xml><?xml version="1.0" encoding="utf-8"?>
<p:tagLst xmlns:a="http://schemas.openxmlformats.org/drawingml/2006/main" xmlns:r="http://schemas.openxmlformats.org/officeDocument/2006/relationships" xmlns:p="http://schemas.openxmlformats.org/presentationml/2006/main">
  <p:tag name="PPSPLIT_ORIGINALSLIDENUMBER" val="4"/>
</p:tagLst>
</file>

<file path=ppt/tags/tag11.xml><?xml version="1.0" encoding="utf-8"?>
<p:tagLst xmlns:a="http://schemas.openxmlformats.org/drawingml/2006/main" xmlns:r="http://schemas.openxmlformats.org/officeDocument/2006/relationships" xmlns:p="http://schemas.openxmlformats.org/presentationml/2006/main">
  <p:tag name="PPSPLIT_ID" val=" 1026"/>
</p:tagLst>
</file>

<file path=ppt/tags/tag12.xml><?xml version="1.0" encoding="utf-8"?>
<p:tagLst xmlns:a="http://schemas.openxmlformats.org/drawingml/2006/main" xmlns:r="http://schemas.openxmlformats.org/officeDocument/2006/relationships" xmlns:p="http://schemas.openxmlformats.org/presentationml/2006/main">
  <p:tag name="PPSPLIT_ID" val=" 2"/>
</p:tagLst>
</file>

<file path=ppt/tags/tag13.xml><?xml version="1.0" encoding="utf-8"?>
<p:tagLst xmlns:a="http://schemas.openxmlformats.org/drawingml/2006/main" xmlns:r="http://schemas.openxmlformats.org/officeDocument/2006/relationships" xmlns:p="http://schemas.openxmlformats.org/presentationml/2006/main">
  <p:tag name="PPSPLIT_ID" val=" 3"/>
</p:tagLst>
</file>

<file path=ppt/tags/tag14.xml><?xml version="1.0" encoding="utf-8"?>
<p:tagLst xmlns:a="http://schemas.openxmlformats.org/drawingml/2006/main" xmlns:r="http://schemas.openxmlformats.org/officeDocument/2006/relationships" xmlns:p="http://schemas.openxmlformats.org/presentationml/2006/main">
  <p:tag name="PPSPLIT_ID" val=" 4"/>
</p:tagLst>
</file>

<file path=ppt/tags/tag15.xml><?xml version="1.0" encoding="utf-8"?>
<p:tagLst xmlns:a="http://schemas.openxmlformats.org/drawingml/2006/main" xmlns:r="http://schemas.openxmlformats.org/officeDocument/2006/relationships" xmlns:p="http://schemas.openxmlformats.org/presentationml/2006/main">
  <p:tag name="PPSPLIT_ID" val=" 12"/>
</p:tagLst>
</file>

<file path=ppt/tags/tag16.xml><?xml version="1.0" encoding="utf-8"?>
<p:tagLst xmlns:a="http://schemas.openxmlformats.org/drawingml/2006/main" xmlns:r="http://schemas.openxmlformats.org/officeDocument/2006/relationships" xmlns:p="http://schemas.openxmlformats.org/presentationml/2006/main">
  <p:tag name="PPSPLIT_ID" val=" 44034"/>
</p:tagLst>
</file>

<file path=ppt/tags/tag17.xml><?xml version="1.0" encoding="utf-8"?>
<p:tagLst xmlns:a="http://schemas.openxmlformats.org/drawingml/2006/main" xmlns:r="http://schemas.openxmlformats.org/officeDocument/2006/relationships" xmlns:p="http://schemas.openxmlformats.org/presentationml/2006/main">
  <p:tag name="PPSPLIT_ID" val=" 5"/>
</p:tagLst>
</file>

<file path=ppt/tags/tag18.xml><?xml version="1.0" encoding="utf-8"?>
<p:tagLst xmlns:a="http://schemas.openxmlformats.org/drawingml/2006/main" xmlns:r="http://schemas.openxmlformats.org/officeDocument/2006/relationships" xmlns:p="http://schemas.openxmlformats.org/presentationml/2006/main">
  <p:tag name="PPSPLIT_ID" val=" 6"/>
</p:tagLst>
</file>

<file path=ppt/tags/tag19.xml><?xml version="1.0" encoding="utf-8"?>
<p:tagLst xmlns:a="http://schemas.openxmlformats.org/drawingml/2006/main" xmlns:r="http://schemas.openxmlformats.org/officeDocument/2006/relationships" xmlns:p="http://schemas.openxmlformats.org/presentationml/2006/main">
  <p:tag name="PPSPLIT_ID" val=" 8"/>
</p:tagLst>
</file>

<file path=ppt/tags/tag2.xml><?xml version="1.0" encoding="utf-8"?>
<p:tagLst xmlns:a="http://schemas.openxmlformats.org/drawingml/2006/main" xmlns:r="http://schemas.openxmlformats.org/officeDocument/2006/relationships" xmlns:p="http://schemas.openxmlformats.org/presentationml/2006/main">
  <p:tag name="PPSPLIT_ID" val=" 2"/>
</p:tagLst>
</file>

<file path=ppt/tags/tag20.xml><?xml version="1.0" encoding="utf-8"?>
<p:tagLst xmlns:a="http://schemas.openxmlformats.org/drawingml/2006/main" xmlns:r="http://schemas.openxmlformats.org/officeDocument/2006/relationships" xmlns:p="http://schemas.openxmlformats.org/presentationml/2006/main">
  <p:tag name="TIMING" val="|39.1|11.7|1.8"/>
</p:tagLst>
</file>

<file path=ppt/tags/tag21.xml><?xml version="1.0" encoding="utf-8"?>
<p:tagLst xmlns:a="http://schemas.openxmlformats.org/drawingml/2006/main" xmlns:r="http://schemas.openxmlformats.org/officeDocument/2006/relationships" xmlns:p="http://schemas.openxmlformats.org/presentationml/2006/main">
  <p:tag name="TIMING" val="|2.2|84.9"/>
</p:tagLst>
</file>

<file path=ppt/tags/tag22.xml><?xml version="1.0" encoding="utf-8"?>
<p:tagLst xmlns:a="http://schemas.openxmlformats.org/drawingml/2006/main" xmlns:r="http://schemas.openxmlformats.org/officeDocument/2006/relationships" xmlns:p="http://schemas.openxmlformats.org/presentationml/2006/main">
  <p:tag name="TIMING" val="|57.8"/>
</p:tagLst>
</file>

<file path=ppt/tags/tag23.xml><?xml version="1.0" encoding="utf-8"?>
<p:tagLst xmlns:a="http://schemas.openxmlformats.org/drawingml/2006/main" xmlns:r="http://schemas.openxmlformats.org/officeDocument/2006/relationships" xmlns:p="http://schemas.openxmlformats.org/presentationml/2006/main">
  <p:tag name="TIMING" val="|157.4"/>
</p:tagLst>
</file>

<file path=ppt/tags/tag24.xml><?xml version="1.0" encoding="utf-8"?>
<p:tagLst xmlns:a="http://schemas.openxmlformats.org/drawingml/2006/main" xmlns:r="http://schemas.openxmlformats.org/officeDocument/2006/relationships" xmlns:p="http://schemas.openxmlformats.org/presentationml/2006/main">
  <p:tag name="TIMING" val="|97.9"/>
</p:tagLst>
</file>

<file path=ppt/tags/tag25.xml><?xml version="1.0" encoding="utf-8"?>
<p:tagLst xmlns:a="http://schemas.openxmlformats.org/drawingml/2006/main" xmlns:r="http://schemas.openxmlformats.org/officeDocument/2006/relationships" xmlns:p="http://schemas.openxmlformats.org/presentationml/2006/main">
  <p:tag name="PPSPLIT_ORIGINALSLIDENUMBER" val="5"/>
</p:tagLst>
</file>

<file path=ppt/tags/tag26.xml><?xml version="1.0" encoding="utf-8"?>
<p:tagLst xmlns:a="http://schemas.openxmlformats.org/drawingml/2006/main" xmlns:r="http://schemas.openxmlformats.org/officeDocument/2006/relationships" xmlns:p="http://schemas.openxmlformats.org/presentationml/2006/main">
  <p:tag name="PPSPLIT_ORIGINALSLIDENUMBER" val="6"/>
</p:tagLst>
</file>

<file path=ppt/tags/tag27.xml><?xml version="1.0" encoding="utf-8"?>
<p:tagLst xmlns:a="http://schemas.openxmlformats.org/drawingml/2006/main" xmlns:r="http://schemas.openxmlformats.org/officeDocument/2006/relationships" xmlns:p="http://schemas.openxmlformats.org/presentationml/2006/main">
  <p:tag name="PPSPLIT_ORIGINALSLIDENUMBER" val="7"/>
</p:tagLst>
</file>

<file path=ppt/tags/tag28.xml><?xml version="1.0" encoding="utf-8"?>
<p:tagLst xmlns:a="http://schemas.openxmlformats.org/drawingml/2006/main" xmlns:r="http://schemas.openxmlformats.org/officeDocument/2006/relationships" xmlns:p="http://schemas.openxmlformats.org/presentationml/2006/main">
  <p:tag name="PPSPLIT_ORIGINALSLIDENUMBER" val="8"/>
</p:tagLst>
</file>

<file path=ppt/tags/tag29.xml><?xml version="1.0" encoding="utf-8"?>
<p:tagLst xmlns:a="http://schemas.openxmlformats.org/drawingml/2006/main" xmlns:r="http://schemas.openxmlformats.org/officeDocument/2006/relationships" xmlns:p="http://schemas.openxmlformats.org/presentationml/2006/main">
  <p:tag name="PPSPLIT_ORIGINALSLIDENUMBER" val="14"/>
</p:tagLst>
</file>

<file path=ppt/tags/tag3.xml><?xml version="1.0" encoding="utf-8"?>
<p:tagLst xmlns:a="http://schemas.openxmlformats.org/drawingml/2006/main" xmlns:r="http://schemas.openxmlformats.org/officeDocument/2006/relationships" xmlns:p="http://schemas.openxmlformats.org/presentationml/2006/main">
  <p:tag name="PPSPLIT_ID" val=" 3"/>
</p:tagLst>
</file>

<file path=ppt/tags/tag30.xml><?xml version="1.0" encoding="utf-8"?>
<p:tagLst xmlns:a="http://schemas.openxmlformats.org/drawingml/2006/main" xmlns:r="http://schemas.openxmlformats.org/officeDocument/2006/relationships" xmlns:p="http://schemas.openxmlformats.org/presentationml/2006/main">
  <p:tag name="PPSPLIT_ORIGINALSLIDENUMBER" val="15"/>
</p:tagLst>
</file>

<file path=ppt/tags/tag31.xml><?xml version="1.0" encoding="utf-8"?>
<p:tagLst xmlns:a="http://schemas.openxmlformats.org/drawingml/2006/main" xmlns:r="http://schemas.openxmlformats.org/officeDocument/2006/relationships" xmlns:p="http://schemas.openxmlformats.org/presentationml/2006/main">
  <p:tag name="PPSPLIT_ORIGINALSLIDENUMBER" val="16"/>
</p:tagLst>
</file>

<file path=ppt/tags/tag32.xml><?xml version="1.0" encoding="utf-8"?>
<p:tagLst xmlns:a="http://schemas.openxmlformats.org/drawingml/2006/main" xmlns:r="http://schemas.openxmlformats.org/officeDocument/2006/relationships" xmlns:p="http://schemas.openxmlformats.org/presentationml/2006/main">
  <p:tag name="PPSPLIT_ORIGINALSLIDENUMBER" val="17"/>
</p:tagLst>
</file>

<file path=ppt/tags/tag33.xml><?xml version="1.0" encoding="utf-8"?>
<p:tagLst xmlns:a="http://schemas.openxmlformats.org/drawingml/2006/main" xmlns:r="http://schemas.openxmlformats.org/officeDocument/2006/relationships" xmlns:p="http://schemas.openxmlformats.org/presentationml/2006/main">
  <p:tag name="PPSPLIT_ID" val=" 2"/>
</p:tagLst>
</file>

<file path=ppt/tags/tag34.xml><?xml version="1.0" encoding="utf-8"?>
<p:tagLst xmlns:a="http://schemas.openxmlformats.org/drawingml/2006/main" xmlns:r="http://schemas.openxmlformats.org/officeDocument/2006/relationships" xmlns:p="http://schemas.openxmlformats.org/presentationml/2006/main">
  <p:tag name="PPSPLIT_ID" val=" 3"/>
</p:tagLst>
</file>

<file path=ppt/tags/tag35.xml><?xml version="1.0" encoding="utf-8"?>
<p:tagLst xmlns:a="http://schemas.openxmlformats.org/drawingml/2006/main" xmlns:r="http://schemas.openxmlformats.org/officeDocument/2006/relationships" xmlns:p="http://schemas.openxmlformats.org/presentationml/2006/main">
  <p:tag name="PPSPLIT_ID" val=" 4"/>
</p:tagLst>
</file>

<file path=ppt/tags/tag36.xml><?xml version="1.0" encoding="utf-8"?>
<p:tagLst xmlns:a="http://schemas.openxmlformats.org/drawingml/2006/main" xmlns:r="http://schemas.openxmlformats.org/officeDocument/2006/relationships" xmlns:p="http://schemas.openxmlformats.org/presentationml/2006/main">
  <p:tag name="PPSPLIT_ID" val=" 5"/>
</p:tagLst>
</file>

<file path=ppt/tags/tag37.xml><?xml version="1.0" encoding="utf-8"?>
<p:tagLst xmlns:a="http://schemas.openxmlformats.org/drawingml/2006/main" xmlns:r="http://schemas.openxmlformats.org/officeDocument/2006/relationships" xmlns:p="http://schemas.openxmlformats.org/presentationml/2006/main">
  <p:tag name="PPSPLIT_ID" val=" 8"/>
</p:tagLst>
</file>

<file path=ppt/tags/tag38.xml><?xml version="1.0" encoding="utf-8"?>
<p:tagLst xmlns:a="http://schemas.openxmlformats.org/drawingml/2006/main" xmlns:r="http://schemas.openxmlformats.org/officeDocument/2006/relationships" xmlns:p="http://schemas.openxmlformats.org/presentationml/2006/main">
  <p:tag name="PPSPLIT_ID" val=" 9"/>
</p:tagLst>
</file>

<file path=ppt/tags/tag39.xml><?xml version="1.0" encoding="utf-8"?>
<p:tagLst xmlns:a="http://schemas.openxmlformats.org/drawingml/2006/main" xmlns:r="http://schemas.openxmlformats.org/officeDocument/2006/relationships" xmlns:p="http://schemas.openxmlformats.org/presentationml/2006/main">
  <p:tag name="PPSPLIT_ID" val=" 7"/>
</p:tagLst>
</file>

<file path=ppt/tags/tag4.xml><?xml version="1.0" encoding="utf-8"?>
<p:tagLst xmlns:a="http://schemas.openxmlformats.org/drawingml/2006/main" xmlns:r="http://schemas.openxmlformats.org/officeDocument/2006/relationships" xmlns:p="http://schemas.openxmlformats.org/presentationml/2006/main">
  <p:tag name="PPSPLIT_ID" val=" 4"/>
</p:tagLst>
</file>

<file path=ppt/tags/tag40.xml><?xml version="1.0" encoding="utf-8"?>
<p:tagLst xmlns:a="http://schemas.openxmlformats.org/drawingml/2006/main" xmlns:r="http://schemas.openxmlformats.org/officeDocument/2006/relationships" xmlns:p="http://schemas.openxmlformats.org/presentationml/2006/main">
  <p:tag name="PPSPLIT_ID" val=" 17"/>
</p:tagLst>
</file>

<file path=ppt/tags/tag41.xml><?xml version="1.0" encoding="utf-8"?>
<p:tagLst xmlns:a="http://schemas.openxmlformats.org/drawingml/2006/main" xmlns:r="http://schemas.openxmlformats.org/officeDocument/2006/relationships" xmlns:p="http://schemas.openxmlformats.org/presentationml/2006/main">
  <p:tag name="PPSPLIT_ID" val=" 6"/>
</p:tagLst>
</file>

<file path=ppt/tags/tag5.xml><?xml version="1.0" encoding="utf-8"?>
<p:tagLst xmlns:a="http://schemas.openxmlformats.org/drawingml/2006/main" xmlns:r="http://schemas.openxmlformats.org/officeDocument/2006/relationships" xmlns:p="http://schemas.openxmlformats.org/presentationml/2006/main">
  <p:tag name="PPSPLIT_ID" val=" 12"/>
</p:tagLst>
</file>

<file path=ppt/tags/tag6.xml><?xml version="1.0" encoding="utf-8"?>
<p:tagLst xmlns:a="http://schemas.openxmlformats.org/drawingml/2006/main" xmlns:r="http://schemas.openxmlformats.org/officeDocument/2006/relationships" xmlns:p="http://schemas.openxmlformats.org/presentationml/2006/main">
  <p:tag name="PPSPLIT_ID" val=" 44034"/>
</p:tagLst>
</file>

<file path=ppt/tags/tag7.xml><?xml version="1.0" encoding="utf-8"?>
<p:tagLst xmlns:a="http://schemas.openxmlformats.org/drawingml/2006/main" xmlns:r="http://schemas.openxmlformats.org/officeDocument/2006/relationships" xmlns:p="http://schemas.openxmlformats.org/presentationml/2006/main">
  <p:tag name="PPSPLIT_ID" val=" 5"/>
</p:tagLst>
</file>

<file path=ppt/tags/tag8.xml><?xml version="1.0" encoding="utf-8"?>
<p:tagLst xmlns:a="http://schemas.openxmlformats.org/drawingml/2006/main" xmlns:r="http://schemas.openxmlformats.org/officeDocument/2006/relationships" xmlns:p="http://schemas.openxmlformats.org/presentationml/2006/main">
  <p:tag name="PPSPLIT_ID" val=" 6"/>
</p:tagLst>
</file>

<file path=ppt/tags/tag9.xml><?xml version="1.0" encoding="utf-8"?>
<p:tagLst xmlns:a="http://schemas.openxmlformats.org/drawingml/2006/main" xmlns:r="http://schemas.openxmlformats.org/officeDocument/2006/relationships" xmlns:p="http://schemas.openxmlformats.org/presentationml/2006/main">
  <p:tag name="PPSPLIT_ID" val=" 8"/>
</p:tagLst>
</file>

<file path=ppt/theme/theme1.xml><?xml version="1.0" encoding="utf-8"?>
<a:theme xmlns:a="http://schemas.openxmlformats.org/drawingml/2006/main" name="主题5">
  <a:themeElements>
    <a:clrScheme name="Zhen's Dark Theme">
      <a:dk1>
        <a:srgbClr val="000000"/>
      </a:dk1>
      <a:lt1>
        <a:srgbClr val="F0F0F0"/>
      </a:lt1>
      <a:dk2>
        <a:srgbClr val="323232"/>
      </a:dk2>
      <a:lt2>
        <a:srgbClr val="969696"/>
      </a:lt2>
      <a:accent1>
        <a:srgbClr val="0092CC"/>
      </a:accent1>
      <a:accent2>
        <a:srgbClr val="FF3333"/>
      </a:accent2>
      <a:accent3>
        <a:srgbClr val="DCD427"/>
      </a:accent3>
      <a:accent4>
        <a:srgbClr val="779933"/>
      </a:accent4>
      <a:accent5>
        <a:srgbClr val="B7B327"/>
      </a:accent5>
      <a:accent6>
        <a:srgbClr val="CC3333"/>
      </a:accent6>
      <a:hlink>
        <a:srgbClr val="087099"/>
      </a:hlink>
      <a:folHlink>
        <a:srgbClr val="087099"/>
      </a:folHlink>
    </a:clrScheme>
    <a:fontScheme name="ebej0prw">
      <a:majorFont>
        <a:latin typeface="Georgia"/>
        <a:ea typeface="Microsoft YaHei"/>
        <a:cs typeface=""/>
      </a:majorFont>
      <a:minorFont>
        <a:latin typeface="Georgia"/>
        <a:ea typeface="Microsoft YaHe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主题5" id="{B8EDB911-D765-4A7B-BBC7-40DBB672FBA6}" vid="{AECAB1C0-5DF6-436C-85E8-20094DBE11C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Slate</Template>
  <TotalTime>13307</TotalTime>
  <Words>3222</Words>
  <Application>Microsoft Office PowerPoint</Application>
  <PresentationFormat>Widescreen</PresentationFormat>
  <Paragraphs>457</Paragraphs>
  <Slides>52</Slides>
  <Notes>8</Notes>
  <HiddenSlides>4</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52</vt:i4>
      </vt:variant>
    </vt:vector>
  </HeadingPairs>
  <TitlesOfParts>
    <vt:vector size="59" baseType="lpstr">
      <vt:lpstr>-apple-system</vt:lpstr>
      <vt:lpstr>Arial</vt:lpstr>
      <vt:lpstr>Calibri</vt:lpstr>
      <vt:lpstr>Cambria Math</vt:lpstr>
      <vt:lpstr>Georgia</vt:lpstr>
      <vt:lpstr>主题5</vt:lpstr>
      <vt:lpstr>Acrobat Document</vt:lpstr>
      <vt:lpstr>New Physics  at Future Colliders</vt:lpstr>
      <vt:lpstr>Let’s begin with a story…</vt:lpstr>
      <vt:lpstr>High Energy Rules </vt:lpstr>
      <vt:lpstr>High Energy Rules </vt:lpstr>
      <vt:lpstr>We’ve been wondering why didn’t we approve MuC back then?</vt:lpstr>
      <vt:lpstr>Distinctive Physics Programs</vt:lpstr>
      <vt:lpstr>All (good) measurements* are BSM</vt:lpstr>
      <vt:lpstr>High Energies</vt:lpstr>
      <vt:lpstr>Muon “structure”</vt:lpstr>
      <vt:lpstr>Benchmark Case: Zprime</vt:lpstr>
      <vt:lpstr>Call from the Higgs</vt:lpstr>
      <vt:lpstr>PowerPoint Presentation</vt:lpstr>
      <vt:lpstr>Intro from Y. Wang (Marcela’s first graduate student)</vt:lpstr>
      <vt:lpstr>Beyond classical (recent ϕ→tt ̅ search)</vt:lpstr>
      <vt:lpstr>Unfamiliar look of heavy Scalars</vt:lpstr>
      <vt:lpstr>Interferences onsite</vt:lpstr>
      <vt:lpstr>Size of the on-shell interference</vt:lpstr>
      <vt:lpstr>Interference Line shape</vt:lpstr>
      <vt:lpstr>Predicts Hss exotic decays and modified HH production</vt:lpstr>
      <vt:lpstr>Higgs Exotic Decays</vt:lpstr>
      <vt:lpstr>Higgs Exotic Decays to light Higgs pairs</vt:lpstr>
      <vt:lpstr>Multi-Higgs &amp; Higgs Self-couplings</vt:lpstr>
      <vt:lpstr>Multi-Higgs &amp; Higgs Self-couplings</vt:lpstr>
      <vt:lpstr>Top Yukawa from interference</vt:lpstr>
      <vt:lpstr>Call from the Dark Matter</vt:lpstr>
      <vt:lpstr>WIMP Dark Matter</vt:lpstr>
      <vt:lpstr>Our Approach: work on the “nightmare” scenario</vt:lpstr>
      <vt:lpstr>Unique Mono-Muon Channel</vt:lpstr>
      <vt:lpstr>Disappearing Tracks: next to minimal signatures</vt:lpstr>
      <vt:lpstr>WIMP discovery Machine</vt:lpstr>
      <vt:lpstr>Call from Neutrinos</vt:lpstr>
      <vt:lpstr>Neutrino is a puzzling sector</vt:lpstr>
      <vt:lpstr>The physics is rich</vt:lpstr>
      <vt:lpstr>S-channel production (e/ μ /τ flavored)</vt:lpstr>
      <vt:lpstr>Muon Flavor</vt:lpstr>
      <vt:lpstr>Projected sensitivity</vt:lpstr>
      <vt:lpstr>Projections w. others </vt:lpstr>
      <vt:lpstr>BDT-based projections</vt:lpstr>
      <vt:lpstr>New studies for other regions</vt:lpstr>
      <vt:lpstr>The Dream Machines</vt:lpstr>
      <vt:lpstr>Call from Carlos…</vt:lpstr>
      <vt:lpstr>Often, Marcela’s schedule is so full that our research discussion starts &gt;6 pm…</vt:lpstr>
      <vt:lpstr>Often, Marcela’s schedule is so full that our research discussion starts &gt;6 pm… and often goes &gt; 11pm</vt:lpstr>
      <vt:lpstr>And the phone calls become more and more intense and brief</vt:lpstr>
      <vt:lpstr>It was Carlos calls for food!</vt:lpstr>
      <vt:lpstr>This explains why I have zero papers with Carlos</vt:lpstr>
      <vt:lpstr>Another story: Iris’s 1-year birthday</vt:lpstr>
      <vt:lpstr>Thanks Marcela and Carlos and happy birthdays!</vt:lpstr>
      <vt:lpstr>Lots of open questions</vt:lpstr>
      <vt:lpstr>Scanning Range &amp; Steps</vt:lpstr>
      <vt:lpstr>Now the Model-Independent MuC Width matters!</vt:lpstr>
      <vt:lpstr>Exotic Decay Overall Picture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Heavy Higgs</dc:title>
  <dc:creator>Zhen Liu</dc:creator>
  <cp:lastModifiedBy>Zhen Liu</cp:lastModifiedBy>
  <cp:revision>438</cp:revision>
  <dcterms:created xsi:type="dcterms:W3CDTF">2014-05-26T05:06:14Z</dcterms:created>
  <dcterms:modified xsi:type="dcterms:W3CDTF">2023-05-30T20:20:46Z</dcterms:modified>
</cp:coreProperties>
</file>