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6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81" autoAdjust="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60" y="8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12/21/2022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12/21/2022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12/21/2022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12/21/2022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12/21/2022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12/21/2022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12/21/2022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12/21/2022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12/21/2022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12/21/2022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12/21/2022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12/21/2022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9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O’Clock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Meeting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Nathan Ruffatti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MCR Crew Chief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Wednesday, December 21</a:t>
            </a:r>
            <a:r>
              <a:rPr lang="en-US" altLang="en-US" baseline="30000" dirty="0">
                <a:latin typeface="Helvetica" panose="020B0604020202020204" pitchFamily="34" charset="0"/>
                <a:ea typeface="Geneva" pitchFamily="121" charset="-128"/>
              </a:rPr>
              <a:t>th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, 2022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025749-1C6A-44F8-A0E3-3ACB4D196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583" y="865431"/>
            <a:ext cx="4654094" cy="550383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Monday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Mu2e studies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MT4 target stuck out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Can’t run low energy pion mode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Beam established to MTest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MI10 upper VCB </a:t>
            </a:r>
            <a:r>
              <a:rPr lang="en-US" sz="1200"/>
              <a:t>tripping off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Tuesday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Mu2e studies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Wednesday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M:Q108B trip, unable to reset.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EE support investigating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Beam off at 0600 for Linac/Booster Access Day</a:t>
            </a:r>
          </a:p>
          <a:p>
            <a:endParaRPr lang="en-US" sz="1800" b="1" dirty="0"/>
          </a:p>
          <a:p>
            <a:endParaRPr lang="en-US" sz="1800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E8A2D8-D114-4F0E-94C2-723C7EFA6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Since Monday…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half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12/21/2022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Ruffatti | 9 O’Clock Meeting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8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BCFB503-43F7-E71D-E8DA-4DFC3CF8FE5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959" r="3959"/>
          <a:stretch/>
        </p:blipFill>
        <p:spPr>
          <a:xfrm rot="5400000">
            <a:off x="4148576" y="1467532"/>
            <a:ext cx="5368926" cy="416472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1876</TotalTime>
  <Words>72</Words>
  <Application>Microsoft Office PowerPoint</Application>
  <PresentationFormat>On-screen Show (4:3)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9 O’Clock Meeting</vt:lpstr>
      <vt:lpstr>Since Monday…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O’Clock Meeting</dc:title>
  <dc:creator>Maxwell Monningh</dc:creator>
  <cp:lastModifiedBy>bd-cap-ccdesk</cp:lastModifiedBy>
  <cp:revision>130</cp:revision>
  <cp:lastPrinted>2014-01-20T19:40:21Z</cp:lastPrinted>
  <dcterms:created xsi:type="dcterms:W3CDTF">2019-06-21T13:10:56Z</dcterms:created>
  <dcterms:modified xsi:type="dcterms:W3CDTF">2022-12-21T14:41:59Z</dcterms:modified>
</cp:coreProperties>
</file>