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6"/>
  </p:notesMasterIdLst>
  <p:handoutMasterIdLst>
    <p:handoutMasterId r:id="rId7"/>
  </p:handoutMasterIdLst>
  <p:sldIdLst>
    <p:sldId id="265" r:id="rId3"/>
    <p:sldId id="266" r:id="rId4"/>
    <p:sldId id="268" r:id="rId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8C00"/>
    <a:srgbClr val="50C878"/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63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12/23/2022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12/23/2022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12/23/2022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12/23/2022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12/23/2022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12/23/2022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12/23/2022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12/23/2022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12/23/2022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12/23/2022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12/23/2022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12/23/2022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Preacc/Linac Operation</a:t>
            </a:r>
            <a:b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</a:b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Dec 16 – Dec 23 2022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John Stanton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Friday 9 o'clock meeting 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23 December 2021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Operation (Dec 16 – Dec 23 2022)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12/23/2022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John Stanton | Friday 9 o’clock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2B77EB5-8146-40D0-A6A0-0864C868553D}"/>
              </a:ext>
            </a:extLst>
          </p:cNvPr>
          <p:cNvSpPr txBox="1"/>
          <p:nvPr/>
        </p:nvSpPr>
        <p:spPr>
          <a:xfrm>
            <a:off x="6450013" y="2137218"/>
            <a:ext cx="260520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50C878"/>
                </a:solidFill>
              </a:rPr>
              <a:t>BTOR:		57.5 mA</a:t>
            </a:r>
          </a:p>
          <a:p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TO1IN:		25 mA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D7TOR:	22.3 mA</a:t>
            </a:r>
          </a:p>
          <a:p>
            <a:r>
              <a:rPr lang="en-US" dirty="0">
                <a:solidFill>
                  <a:srgbClr val="FF8C00"/>
                </a:solidFill>
              </a:rPr>
              <a:t>LINEFF:		88%</a:t>
            </a:r>
          </a:p>
          <a:p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F7FCC3C-7289-160E-8A5D-A2C9C9AE47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947617"/>
            <a:ext cx="6200775" cy="51625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1042AB2-B9BA-A45F-DEBC-DA9BD10C72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622" y="1502865"/>
            <a:ext cx="3997388" cy="210310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D2D33EB-8B01-4FBF-89FE-0041F2FDF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Downtime and Issues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C1680-79E5-4CDD-AE9B-28B8664FC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9BEA-2B91-403F-ADA4-053DEE04721E}" type="datetime1">
              <a:rPr lang="en-US" altLang="en-US" smtClean="0"/>
              <a:pPr/>
              <a:t>12/23/2022</a:t>
            </a:fld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EFD916-45B0-4B6C-BC65-5115AB4EC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C158-AEF1-41A2-A6CE-6F0BAB305EFD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E5CF73E-0700-4530-8B9F-F2DB19E4C3BF}"/>
              </a:ext>
            </a:extLst>
          </p:cNvPr>
          <p:cNvSpPr txBox="1">
            <a:spLocks/>
          </p:cNvSpPr>
          <p:nvPr/>
        </p:nvSpPr>
        <p:spPr>
          <a:xfrm>
            <a:off x="136622" y="746954"/>
            <a:ext cx="4435378" cy="728522"/>
          </a:xfrm>
          <a:prstGeom prst="rect">
            <a:avLst/>
          </a:prstGeom>
          <a:noFill/>
        </p:spPr>
        <p:txBody>
          <a:bodyPr lIns="0" tIns="0" rIns="0" bIns="0" anchor="b" anchorCtr="0"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4C97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Geneva" charset="0"/>
                <a:cs typeface="ＭＳ Ｐゴシック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Geneva" charset="0"/>
                <a:cs typeface="ＭＳ Ｐゴシック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Geneva" charset="0"/>
                <a:cs typeface="ＭＳ Ｐゴシック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Geneva" charset="0"/>
                <a:cs typeface="ＭＳ Ｐゴシック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000" dirty="0"/>
              <a:t>Beam Inhibit Downtime</a:t>
            </a:r>
            <a:br>
              <a:rPr lang="en-US" sz="2000" dirty="0"/>
            </a:br>
            <a:r>
              <a:rPr lang="en-US" sz="2000" dirty="0"/>
              <a:t> PREACC: (6 hr 5 min) </a:t>
            </a:r>
          </a:p>
        </p:txBody>
      </p:sp>
      <p:sp>
        <p:nvSpPr>
          <p:cNvPr id="8" name="Title 6">
            <a:extLst>
              <a:ext uri="{FF2B5EF4-FFF2-40B4-BE49-F238E27FC236}">
                <a16:creationId xmlns:a16="http://schemas.microsoft.com/office/drawing/2014/main" id="{7D6615F8-7107-4E06-88BC-E351E2DCBF30}"/>
              </a:ext>
            </a:extLst>
          </p:cNvPr>
          <p:cNvSpPr txBox="1">
            <a:spLocks/>
          </p:cNvSpPr>
          <p:nvPr/>
        </p:nvSpPr>
        <p:spPr>
          <a:xfrm>
            <a:off x="4529217" y="746954"/>
            <a:ext cx="3760814" cy="728522"/>
          </a:xfrm>
          <a:prstGeom prst="rect">
            <a:avLst/>
          </a:prstGeom>
          <a:noFill/>
        </p:spPr>
        <p:txBody>
          <a:bodyPr lIns="0" tIns="0" rIns="0" bIns="0" anchor="b" anchorCtr="0"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4C97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Geneva" charset="0"/>
                <a:cs typeface="ＭＳ Ｐゴシック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Geneva" charset="0"/>
                <a:cs typeface="ＭＳ Ｐゴシック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Geneva" charset="0"/>
                <a:cs typeface="ＭＳ Ｐゴシック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Geneva" charset="0"/>
                <a:cs typeface="ＭＳ Ｐゴシック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9pPr>
          </a:lstStyle>
          <a:p>
            <a:br>
              <a:rPr lang="en-US" sz="2000" dirty="0"/>
            </a:br>
            <a:r>
              <a:rPr lang="en-US" sz="2000" dirty="0"/>
              <a:t> LINAC: (~19 hr) 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559A7A06-C720-4004-9FED-3550E5922C53}"/>
              </a:ext>
            </a:extLst>
          </p:cNvPr>
          <p:cNvSpPr txBox="1">
            <a:spLocks/>
          </p:cNvSpPr>
          <p:nvPr/>
        </p:nvSpPr>
        <p:spPr>
          <a:xfrm>
            <a:off x="346167" y="3512964"/>
            <a:ext cx="8569233" cy="249050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505050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Issues:</a:t>
            </a:r>
          </a:p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QPS regulation issues (110, 112, 301). One requiring significant time to install a cooling fan on QPS112.</a:t>
            </a:r>
          </a:p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Multiple KRF2 CS Faults among other RF station trips, all reset with no significant issues.</a:t>
            </a:r>
          </a:p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Access on Wednesday (12/21) to investigate DTL Tank 5 vacuum issues. </a:t>
            </a:r>
          </a:p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RFQ driver forward/reverse power regulation issues due to extreme cold.  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60BA9E0-A7B1-2715-ECD0-3C8CB5E55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806450" y="6515100"/>
            <a:ext cx="5373688" cy="24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John Stanton | Friday 9 o’clock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F663AB-4477-4E21-3EE2-F175ED9E6B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731" y="1502865"/>
            <a:ext cx="3760814" cy="2079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131789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786</TotalTime>
  <Words>162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Helvetica</vt:lpstr>
      <vt:lpstr>FNAL_TemplateMac_060514</vt:lpstr>
      <vt:lpstr>Fermilab: Footer Only</vt:lpstr>
      <vt:lpstr>Preacc/Linac Operation Dec 16 – Dec 23 2022</vt:lpstr>
      <vt:lpstr>Operation (Dec 16 – Dec 23 2022)</vt:lpstr>
      <vt:lpstr>Downtime and Issues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— one line or two lines</dc:title>
  <dc:creator>Kiyomi Seiya</dc:creator>
  <cp:lastModifiedBy>John Stanton</cp:lastModifiedBy>
  <cp:revision>33</cp:revision>
  <cp:lastPrinted>2014-01-20T19:40:21Z</cp:lastPrinted>
  <dcterms:created xsi:type="dcterms:W3CDTF">2021-03-01T14:25:52Z</dcterms:created>
  <dcterms:modified xsi:type="dcterms:W3CDTF">2022-12-23T15:34:50Z</dcterms:modified>
</cp:coreProperties>
</file>