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6" r:id="rId4"/>
    <p:sldId id="268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8C00"/>
    <a:srgbClr val="50C878"/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6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Preacc/Linac Operation</a:t>
            </a:r>
            <a:b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</a:b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Dec 16 – Dec 23 2022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John Stanton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 9 o'clock meeting 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23 December 2021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Operation (Dec 16 – Dec 23 2022)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12/23/2022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John Stanton | Friday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B77EB5-8146-40D0-A6A0-0864C868553D}"/>
              </a:ext>
            </a:extLst>
          </p:cNvPr>
          <p:cNvSpPr txBox="1"/>
          <p:nvPr/>
        </p:nvSpPr>
        <p:spPr>
          <a:xfrm>
            <a:off x="6450013" y="2137218"/>
            <a:ext cx="260520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50C878"/>
                </a:solidFill>
              </a:rPr>
              <a:t>BTOR:		57.5 mA</a:t>
            </a:r>
          </a:p>
          <a:p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TO1IN:		25 mA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D7TOR:	22.3 mA</a:t>
            </a:r>
          </a:p>
          <a:p>
            <a:r>
              <a:rPr lang="en-US" dirty="0">
                <a:solidFill>
                  <a:srgbClr val="FF8C00"/>
                </a:solidFill>
              </a:rPr>
              <a:t>LINEFF:		88%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7FCC3C-7289-160E-8A5D-A2C9C9AE4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47617"/>
            <a:ext cx="6200775" cy="51625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1042AB2-B9BA-A45F-DEBC-DA9BD10C7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22" y="1502865"/>
            <a:ext cx="3997388" cy="210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2D33EB-8B01-4FBF-89FE-0041F2FDF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Downtime and Issues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C1680-79E5-4CDD-AE9B-28B8664FC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12/23/2022</a:t>
            </a:fld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FD916-45B0-4B6C-BC65-5115AB4EC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E5CF73E-0700-4530-8B9F-F2DB19E4C3BF}"/>
              </a:ext>
            </a:extLst>
          </p:cNvPr>
          <p:cNvSpPr txBox="1">
            <a:spLocks/>
          </p:cNvSpPr>
          <p:nvPr/>
        </p:nvSpPr>
        <p:spPr>
          <a:xfrm>
            <a:off x="136622" y="746954"/>
            <a:ext cx="4435378" cy="728522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4C97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000" dirty="0"/>
              <a:t>Beam Inhibit Downtime</a:t>
            </a:r>
            <a:br>
              <a:rPr lang="en-US" sz="2000" dirty="0"/>
            </a:br>
            <a:r>
              <a:rPr lang="en-US" sz="2000" dirty="0"/>
              <a:t> PREACC: (6 hr 5 min) </a:t>
            </a:r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7D6615F8-7107-4E06-88BC-E351E2DCBF30}"/>
              </a:ext>
            </a:extLst>
          </p:cNvPr>
          <p:cNvSpPr txBox="1">
            <a:spLocks/>
          </p:cNvSpPr>
          <p:nvPr/>
        </p:nvSpPr>
        <p:spPr>
          <a:xfrm>
            <a:off x="4529217" y="746954"/>
            <a:ext cx="3760814" cy="728522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4C97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br>
              <a:rPr lang="en-US" sz="2000" dirty="0"/>
            </a:br>
            <a:r>
              <a:rPr lang="en-US" sz="2000" dirty="0"/>
              <a:t> LINAC: (~19 hr) 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59A7A06-C720-4004-9FED-3550E5922C53}"/>
              </a:ext>
            </a:extLst>
          </p:cNvPr>
          <p:cNvSpPr txBox="1">
            <a:spLocks/>
          </p:cNvSpPr>
          <p:nvPr/>
        </p:nvSpPr>
        <p:spPr>
          <a:xfrm>
            <a:off x="346167" y="3512964"/>
            <a:ext cx="8569233" cy="249050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Issues:</a:t>
            </a: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QPS regulation issues (110, 112, 301). One requiring significant time to install a cooling fan on QPS112.</a:t>
            </a: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Multiple KRF2 CS Faults among other RF station trips, all reset with no significant issues.</a:t>
            </a: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Access on Wednesday (12/21) to investigate DTL Tank 5 vacuum issues. </a:t>
            </a: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RFQ driver forward/reverse power regulation issues due to extreme cold.  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60BA9E0-A7B1-2715-ECD0-3C8CB5E55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806450" y="6515100"/>
            <a:ext cx="5373688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John Stanton | Friday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F663AB-4477-4E21-3EE2-F175ED9E6B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731" y="1502865"/>
            <a:ext cx="3760814" cy="2079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131789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786</TotalTime>
  <Words>162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FNAL_TemplateMac_060514</vt:lpstr>
      <vt:lpstr>Fermilab: Footer Only</vt:lpstr>
      <vt:lpstr>Preacc/Linac Operation Dec 16 – Dec 23 2022</vt:lpstr>
      <vt:lpstr>Operation (Dec 16 – Dec 23 2022)</vt:lpstr>
      <vt:lpstr>Downtime and Issues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Kiyomi Seiya</dc:creator>
  <cp:lastModifiedBy>John Stanton</cp:lastModifiedBy>
  <cp:revision>33</cp:revision>
  <cp:lastPrinted>2014-01-20T19:40:21Z</cp:lastPrinted>
  <dcterms:created xsi:type="dcterms:W3CDTF">2021-03-01T14:25:52Z</dcterms:created>
  <dcterms:modified xsi:type="dcterms:W3CDTF">2022-12-23T15:34:50Z</dcterms:modified>
</cp:coreProperties>
</file>