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12/23/2022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Keymonty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December 23,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Linac and Booster Access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/>
              <a:t>Work performed on Drift Tube Linac tank 5 and BRF15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Linac Laser </a:t>
            </a:r>
            <a:r>
              <a:rPr lang="en-US" sz="1800" dirty="0" err="1"/>
              <a:t>Notcher</a:t>
            </a:r>
            <a:r>
              <a:rPr lang="en-US" sz="1800" dirty="0"/>
              <a:t> issues. Was brought back online after the pump diode was replaced.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RFQ regulation problems due to weather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E:V108 faulted. EE support is aware and will look into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MI30 Quad VCB won’t close. Experts will be looking into it this morning.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Walkthroughs on off-shifts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FAST when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No beam due temperature regulation issues.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12/23/2022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0E4B27DA-FBA2-5234-1C65-EE1145269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389251" y="1738668"/>
            <a:ext cx="5216897" cy="3726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761</TotalTime>
  <Words>106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104</cp:revision>
  <cp:lastPrinted>2014-01-20T19:40:21Z</cp:lastPrinted>
  <dcterms:created xsi:type="dcterms:W3CDTF">2019-06-21T13:10:56Z</dcterms:created>
  <dcterms:modified xsi:type="dcterms:W3CDTF">2022-12-23T14:47:25Z</dcterms:modified>
</cp:coreProperties>
</file>