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66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12/23/2022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12/23/2022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12/23/2022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12/23/2022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12/23/2022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12/23/2022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12/23/2022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12/23/2022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12/23/2022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12/23/2022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12/23/2022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12/23/2022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Keymonty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Bullock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Friday, December 23, 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974" y="1050208"/>
            <a:ext cx="4524867" cy="52168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Linac and Booster Access 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000" dirty="0"/>
              <a:t>Work performed on Drift Tube Linac tank 5 and BRF15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Linac Laser </a:t>
            </a:r>
            <a:r>
              <a:rPr lang="en-US" sz="1800" dirty="0" err="1"/>
              <a:t>Notcher</a:t>
            </a:r>
            <a:r>
              <a:rPr lang="en-US" sz="1800" dirty="0"/>
              <a:t> issues. Was brought back online after the pump diode was replaced.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RFQ regulation problems due to weather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E:V108 faulted. EE support is aware and will look into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MI30 Quad VCB won’t close. Experts will be looking into it this morning.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Walkthroughs on off-shifts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Beam to FAST when requested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b="1" dirty="0"/>
              <a:t>No beam due temperature regulation issues.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Wednesday…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12/23/2022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Bullock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6" name="Picture 5" descr="Chart, line chart&#10;&#10;Description automatically generated">
            <a:extLst>
              <a:ext uri="{FF2B5EF4-FFF2-40B4-BE49-F238E27FC236}">
                <a16:creationId xmlns:a16="http://schemas.microsoft.com/office/drawing/2014/main" id="{0E4B27DA-FBA2-5234-1C65-EE1145269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389251" y="1738668"/>
            <a:ext cx="5216897" cy="37263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761</TotalTime>
  <Words>106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Wednesday…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104</cp:revision>
  <cp:lastPrinted>2014-01-20T19:40:21Z</cp:lastPrinted>
  <dcterms:created xsi:type="dcterms:W3CDTF">2019-06-21T13:10:56Z</dcterms:created>
  <dcterms:modified xsi:type="dcterms:W3CDTF">2022-12-23T14:47:25Z</dcterms:modified>
</cp:coreProperties>
</file>