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2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12/23/2022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7819" y="4994846"/>
            <a:ext cx="4995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running well.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Muon as requested, $1C’s $ 4.0E12/pulse for &gt;1E12POT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$1D’s 3.0E12 -  4.5E12 per pulse@ 5Hz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SY as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Access on Wednesday to replace BRF15 cavity. Good to have done, but have sparking under the PA, will need to follow up. A very long day! Thanks RF Folks, Mechanical Folks, &amp; Surveyors. Also thanks ES&amp;H.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62600" y="4025350"/>
            <a:ext cx="31601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Wednesday evening, laser </a:t>
            </a:r>
            <a:r>
              <a:rPr lang="en-US" sz="1200" dirty="0" err="1"/>
              <a:t>notcher</a:t>
            </a:r>
            <a:r>
              <a:rPr lang="en-US" sz="1200" dirty="0"/>
              <a:t> died. Thanks Todd &amp; Dave for coming in to try to recover.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Controls folks for looking at Booster West Tower </a:t>
            </a:r>
            <a:r>
              <a:rPr lang="en-US" sz="1200" dirty="0" err="1"/>
              <a:t>Camac</a:t>
            </a:r>
            <a:r>
              <a:rPr lang="en-US" sz="1200" dirty="0"/>
              <a:t> link issues, also investigation into VBC0 turning off w BOOVAC boot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Efforts on Thursday to connect with </a:t>
            </a:r>
            <a:r>
              <a:rPr lang="en-US" sz="1200" dirty="0" err="1"/>
              <a:t>Pritel</a:t>
            </a:r>
            <a:r>
              <a:rPr lang="en-US" sz="1200" dirty="0"/>
              <a:t>, laser amplifier folks. Obtained replacement pump diode &amp; splicer. Thanks Dave &amp; Drew!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Cold overnight, heater in BLLRF room tripped panel breaker, taking down Cogging FE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tuning on the off shifts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12/16/22 – 12/23/22</a:t>
            </a:r>
          </a:p>
        </p:txBody>
      </p:sp>
      <p:pic>
        <p:nvPicPr>
          <p:cNvPr id="3" name="Picture 2" descr="Chart, scatter chart&#10;&#10;Description automatically generated">
            <a:extLst>
              <a:ext uri="{FF2B5EF4-FFF2-40B4-BE49-F238E27FC236}">
                <a16:creationId xmlns:a16="http://schemas.microsoft.com/office/drawing/2014/main" id="{E0E19869-CF40-2FC0-4D70-540AEC5E08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19" y="762447"/>
            <a:ext cx="5132513" cy="410601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33DABD-398C-4B2A-9B0E-E2603B90AFE3}"/>
              </a:ext>
            </a:extLst>
          </p:cNvPr>
          <p:cNvSpPr txBox="1"/>
          <p:nvPr/>
        </p:nvSpPr>
        <p:spPr>
          <a:xfrm>
            <a:off x="4746728" y="1097344"/>
            <a:ext cx="356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B0924F-2F76-4469-9F20-7CC985F702EA}"/>
              </a:ext>
            </a:extLst>
          </p:cNvPr>
          <p:cNvSpPr txBox="1"/>
          <p:nvPr/>
        </p:nvSpPr>
        <p:spPr>
          <a:xfrm>
            <a:off x="1667297" y="1097344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22FCC8-EB82-41A9-834A-744938BBE9CB}"/>
              </a:ext>
            </a:extLst>
          </p:cNvPr>
          <p:cNvSpPr txBox="1"/>
          <p:nvPr/>
        </p:nvSpPr>
        <p:spPr>
          <a:xfrm>
            <a:off x="2266923" y="1110992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DC5458-08AB-4BE0-A9EC-CC5BB289175B}"/>
              </a:ext>
            </a:extLst>
          </p:cNvPr>
          <p:cNvSpPr txBox="1"/>
          <p:nvPr/>
        </p:nvSpPr>
        <p:spPr>
          <a:xfrm>
            <a:off x="2848499" y="1097344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545659-1BEE-4C32-AA9B-EF3F9E0C3F1A}"/>
              </a:ext>
            </a:extLst>
          </p:cNvPr>
          <p:cNvSpPr txBox="1"/>
          <p:nvPr/>
        </p:nvSpPr>
        <p:spPr>
          <a:xfrm>
            <a:off x="3508314" y="1097807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587508-BB19-402C-B163-461CAA17CAFC}"/>
              </a:ext>
            </a:extLst>
          </p:cNvPr>
          <p:cNvSpPr txBox="1"/>
          <p:nvPr/>
        </p:nvSpPr>
        <p:spPr>
          <a:xfrm>
            <a:off x="4101289" y="1097344"/>
            <a:ext cx="527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06D2C8-A468-464E-B2C5-B0FEDBAD406D}"/>
              </a:ext>
            </a:extLst>
          </p:cNvPr>
          <p:cNvSpPr txBox="1"/>
          <p:nvPr/>
        </p:nvSpPr>
        <p:spPr>
          <a:xfrm>
            <a:off x="535563" y="1097344"/>
            <a:ext cx="356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42CB1B-89CD-4589-9DDD-68DEEF329D6B}"/>
              </a:ext>
            </a:extLst>
          </p:cNvPr>
          <p:cNvSpPr txBox="1"/>
          <p:nvPr/>
        </p:nvSpPr>
        <p:spPr>
          <a:xfrm>
            <a:off x="1048863" y="1097344"/>
            <a:ext cx="4566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Sa</a:t>
            </a:r>
          </a:p>
        </p:txBody>
      </p:sp>
      <p:pic>
        <p:nvPicPr>
          <p:cNvPr id="17" name="Picture 16" descr="Chart, pie chart&#10;&#10;Description automatically generated">
            <a:extLst>
              <a:ext uri="{FF2B5EF4-FFF2-40B4-BE49-F238E27FC236}">
                <a16:creationId xmlns:a16="http://schemas.microsoft.com/office/drawing/2014/main" id="{303DB254-68DC-2C0A-9B8B-24E3906432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126" y="568741"/>
            <a:ext cx="3427861" cy="249299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E691A0C-F9F6-E652-5143-9D3138FF1DC0}"/>
              </a:ext>
            </a:extLst>
          </p:cNvPr>
          <p:cNvSpPr txBox="1"/>
          <p:nvPr/>
        </p:nvSpPr>
        <p:spPr>
          <a:xfrm>
            <a:off x="5562600" y="2995320"/>
            <a:ext cx="33063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Total Downtime: 36minutes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Minor RF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Cogging FE power interruption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Minor loss trips</a:t>
            </a:r>
          </a:p>
        </p:txBody>
      </p:sp>
    </p:spTree>
    <p:extLst>
      <p:ext uri="{BB962C8B-B14F-4D97-AF65-F5344CB8AC3E}">
        <p14:creationId xmlns:p14="http://schemas.microsoft.com/office/powerpoint/2010/main" val="116430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5105</TotalTime>
  <Words>207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881</cp:revision>
  <cp:lastPrinted>2021-02-19T14:10:48Z</cp:lastPrinted>
  <dcterms:created xsi:type="dcterms:W3CDTF">2014-12-05T13:27:43Z</dcterms:created>
  <dcterms:modified xsi:type="dcterms:W3CDTF">2022-12-23T14:32:28Z</dcterms:modified>
</cp:coreProperties>
</file>