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10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12/28/2022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12/28/2022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12/28/2022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12/28/2022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12/28/2022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12/28/2022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12/28/2022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12/28/2022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12/28/2022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12/28/2022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12/28/2022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12/28/2022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Cassidy Mayorga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Wednesday, December 28, 2022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974" y="1050208"/>
            <a:ext cx="4524867" cy="521689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MS6 Pump 2 tripped, repaired Tuesday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RFQ temp, resolved</a:t>
            </a:r>
          </a:p>
          <a:p>
            <a:r>
              <a:rPr lang="en-US" sz="1800" b="1" u="sng" dirty="0"/>
              <a:t>Saturday</a:t>
            </a:r>
            <a:endParaRPr lang="en-US" sz="1600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Possible power glitch, systems recovered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BRF2, R:K1COOL, RRRF1, MIRF17, I:Q847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Cold temps over the weekend</a:t>
            </a:r>
          </a:p>
          <a:p>
            <a:r>
              <a:rPr lang="en-US" sz="1800" b="1" u="sng" dirty="0"/>
              <a:t>Sunday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LCW leak found on E:QD118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Source B sparking</a:t>
            </a:r>
          </a:p>
          <a:p>
            <a:r>
              <a:rPr lang="en-US" sz="1800" b="1" u="sng" dirty="0"/>
              <a:t>Monday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MIRF12 cavity leak</a:t>
            </a:r>
          </a:p>
          <a:p>
            <a:r>
              <a:rPr lang="en-US" sz="1800" b="1" u="sng" dirty="0"/>
              <a:t>Tuesday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MI30 QD VCB repaired, MI ramped and working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g-2 trolley run</a:t>
            </a:r>
          </a:p>
          <a:p>
            <a:r>
              <a:rPr lang="en-US" sz="1800" b="1" u="sng" dirty="0"/>
              <a:t>Wednesday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Breaker for rack at MI60 has a bad fan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Friday…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12/28/2022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Mayorga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2FBDBBED-8199-FB24-84F0-589779FF6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024906" y="1239615"/>
            <a:ext cx="5705576" cy="40754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794</TotalTime>
  <Words>98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Friday…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108</cp:revision>
  <cp:lastPrinted>2014-01-20T19:40:21Z</cp:lastPrinted>
  <dcterms:created xsi:type="dcterms:W3CDTF">2019-06-21T13:10:56Z</dcterms:created>
  <dcterms:modified xsi:type="dcterms:W3CDTF">2022-12-28T14:51:38Z</dcterms:modified>
</cp:coreProperties>
</file>