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2049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2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12/30/2022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E0AB165C-ED55-3C22-D90B-A0A9C3A78C8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1184"/>
            <a:ext cx="6291072" cy="478231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4920" y="5163854"/>
            <a:ext cx="75521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running well.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Muon as requested, $1C’s $ 4.0E12/pulse at ~1E12POT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$</a:t>
            </a:r>
            <a:r>
              <a:rPr lang="en-US" sz="1200"/>
              <a:t>1D’s 4.4E12 </a:t>
            </a:r>
            <a:r>
              <a:rPr lang="en-US" sz="1200" dirty="0"/>
              <a:t>-  4.6E12 per pulse@ 5Hz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SY as requested.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General tuning. Thanks to Ops for machine tuning over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Looking for opportunistic access for BRF15 tunnel repair, currently running with 1 spare RF station.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Cold weather last weekend did not have direct impact on Booster operations.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12/23/22 – 12/30/22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711740B-EDB0-9A6D-5ECF-4ED14CE412EB}"/>
              </a:ext>
            </a:extLst>
          </p:cNvPr>
          <p:cNvGrpSpPr/>
          <p:nvPr/>
        </p:nvGrpSpPr>
        <p:grpSpPr>
          <a:xfrm>
            <a:off x="728460" y="1056555"/>
            <a:ext cx="5250504" cy="273711"/>
            <a:chOff x="604015" y="1069854"/>
            <a:chExt cx="5250504" cy="27371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233DABD-398C-4B2A-9B0E-E2603B90AFE3}"/>
                </a:ext>
              </a:extLst>
            </p:cNvPr>
            <p:cNvSpPr txBox="1"/>
            <p:nvPr/>
          </p:nvSpPr>
          <p:spPr>
            <a:xfrm>
              <a:off x="5498508" y="1074687"/>
              <a:ext cx="35601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F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AB0924F-2F76-4469-9F20-7CC985F702EA}"/>
                </a:ext>
              </a:extLst>
            </p:cNvPr>
            <p:cNvSpPr txBox="1"/>
            <p:nvPr/>
          </p:nvSpPr>
          <p:spPr>
            <a:xfrm>
              <a:off x="1997857" y="1097344"/>
              <a:ext cx="527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Su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22FCC8-EB82-41A9-834A-744938BBE9CB}"/>
                </a:ext>
              </a:extLst>
            </p:cNvPr>
            <p:cNvSpPr txBox="1"/>
            <p:nvPr/>
          </p:nvSpPr>
          <p:spPr>
            <a:xfrm>
              <a:off x="2764054" y="1091961"/>
              <a:ext cx="527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DC5458-08AB-4BE0-A9EC-CC5BB289175B}"/>
                </a:ext>
              </a:extLst>
            </p:cNvPr>
            <p:cNvSpPr txBox="1"/>
            <p:nvPr/>
          </p:nvSpPr>
          <p:spPr>
            <a:xfrm>
              <a:off x="3455665" y="1080940"/>
              <a:ext cx="527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Tu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7545659-1BEE-4C32-AA9B-EF3F9E0C3F1A}"/>
                </a:ext>
              </a:extLst>
            </p:cNvPr>
            <p:cNvSpPr txBox="1"/>
            <p:nvPr/>
          </p:nvSpPr>
          <p:spPr>
            <a:xfrm>
              <a:off x="4174410" y="1069854"/>
              <a:ext cx="527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W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4587508-BB19-402C-B163-461CAA17CAFC}"/>
                </a:ext>
              </a:extLst>
            </p:cNvPr>
            <p:cNvSpPr txBox="1"/>
            <p:nvPr/>
          </p:nvSpPr>
          <p:spPr>
            <a:xfrm>
              <a:off x="4894814" y="1074687"/>
              <a:ext cx="527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Th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B06D2C8-A468-464E-B2C5-B0FEDBAD406D}"/>
                </a:ext>
              </a:extLst>
            </p:cNvPr>
            <p:cNvSpPr txBox="1"/>
            <p:nvPr/>
          </p:nvSpPr>
          <p:spPr>
            <a:xfrm>
              <a:off x="604015" y="1097344"/>
              <a:ext cx="35601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F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142CB1B-89CD-4589-9DDD-68DEEF329D6B}"/>
                </a:ext>
              </a:extLst>
            </p:cNvPr>
            <p:cNvSpPr txBox="1"/>
            <p:nvPr/>
          </p:nvSpPr>
          <p:spPr>
            <a:xfrm>
              <a:off x="1302501" y="1097344"/>
              <a:ext cx="4566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Sa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E691A0C-F9F6-E652-5143-9D3138FF1DC0}"/>
              </a:ext>
            </a:extLst>
          </p:cNvPr>
          <p:cNvSpPr txBox="1"/>
          <p:nvPr/>
        </p:nvSpPr>
        <p:spPr>
          <a:xfrm>
            <a:off x="6834018" y="3659136"/>
            <a:ext cx="2057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Total Downtime: ~17 minutes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Minor RF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Vacuum pump trip resets</a:t>
            </a:r>
          </a:p>
        </p:txBody>
      </p:sp>
      <p:pic>
        <p:nvPicPr>
          <p:cNvPr id="4" name="Picture 3" descr="Chart, pie chart&#10;&#10;Description automatically generated">
            <a:extLst>
              <a:ext uri="{FF2B5EF4-FFF2-40B4-BE49-F238E27FC236}">
                <a16:creationId xmlns:a16="http://schemas.microsoft.com/office/drawing/2014/main" id="{6B674B06-E088-AE11-4FB6-3022F702B4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268" y="1176811"/>
            <a:ext cx="2512461" cy="182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0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5442</TotalTime>
  <Words>110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Salah J Chaurize</cp:lastModifiedBy>
  <cp:revision>893</cp:revision>
  <cp:lastPrinted>2021-02-19T14:10:48Z</cp:lastPrinted>
  <dcterms:created xsi:type="dcterms:W3CDTF">2014-12-05T13:27:43Z</dcterms:created>
  <dcterms:modified xsi:type="dcterms:W3CDTF">2022-12-30T13:14:48Z</dcterms:modified>
</cp:coreProperties>
</file>