
<file path=[Content_Types].xml><?xml version="1.0" encoding="utf-8"?>
<Types xmlns="http://schemas.openxmlformats.org/package/2006/content-types">
  <Default Extension="gif" ContentType="image/gi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5" r:id="rId2"/>
    <p:sldId id="257" r:id="rId3"/>
    <p:sldId id="295" r:id="rId4"/>
    <p:sldId id="294" r:id="rId5"/>
    <p:sldId id="299" r:id="rId6"/>
    <p:sldId id="292" r:id="rId7"/>
    <p:sldId id="30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vid Vander Meulen" initials="DVM" lastIdx="1" clrIdx="0">
    <p:extLst>
      <p:ext uri="{19B8F6BF-5375-455C-9EA6-DF929625EA0E}">
        <p15:presenceInfo xmlns:p15="http://schemas.microsoft.com/office/powerpoint/2012/main" userId="S::vander@services.fnal.gov::2b3bdfc9-494e-4db7-a25e-d58535c82e9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38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0EB0CA-24F4-42B4-BBAC-80328FF1725D}" type="datetimeFigureOut">
              <a:rPr lang="en-US" smtClean="0"/>
              <a:t>12/30/2022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A287F2-EB24-47A7-96A3-E3E02F7A71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1283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latin typeface="Helvetica" panose="020B0604020202020204" pitchFamily="34" charset="0"/>
            </a:endParaRP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55650" indent="-290513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63638" indent="-23177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30363" indent="-23177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95500" indent="-23177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527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30099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671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9243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13B6AEA4-AE11-4ED9-9B86-C69C88FA63A3}" type="slidenum">
              <a:rPr lang="en-US" altLang="en-US" sz="1200" smtClean="0">
                <a:latin typeface="Helvetica" panose="020B0604020202020204" pitchFamily="34" charset="0"/>
              </a:rPr>
              <a:pPr/>
              <a:t>1</a:t>
            </a:fld>
            <a:endParaRPr lang="en-US" altLang="en-US" sz="1200"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36243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7D84E-8117-422A-A966-2DE070234A70}" type="datetimeFigureOut">
              <a:rPr lang="en-US" smtClean="0"/>
              <a:t>12/30/2022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87308-C66C-4179-AC10-BF128887C5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144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7D84E-8117-422A-A966-2DE070234A70}" type="datetimeFigureOut">
              <a:rPr lang="en-US" smtClean="0"/>
              <a:t>12/30/2022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87308-C66C-4179-AC10-BF128887C5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518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7D84E-8117-422A-A966-2DE070234A70}" type="datetimeFigureOut">
              <a:rPr lang="en-US" smtClean="0"/>
              <a:t>12/30/2022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87308-C66C-4179-AC10-BF128887C5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304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334" y="1149350"/>
            <a:ext cx="435610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1075267" y="3559284"/>
            <a:ext cx="10035117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1075267" y="4841093"/>
            <a:ext cx="10035117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600692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7D84E-8117-422A-A966-2DE070234A70}" type="datetimeFigureOut">
              <a:rPr lang="en-US" smtClean="0"/>
              <a:t>12/30/2022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87308-C66C-4179-AC10-BF128887C5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177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7D84E-8117-422A-A966-2DE070234A70}" type="datetimeFigureOut">
              <a:rPr lang="en-US" smtClean="0"/>
              <a:t>12/30/2022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87308-C66C-4179-AC10-BF128887C5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250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7D84E-8117-422A-A966-2DE070234A70}" type="datetimeFigureOut">
              <a:rPr lang="en-US" smtClean="0"/>
              <a:t>12/30/2022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87308-C66C-4179-AC10-BF128887C5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101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7D84E-8117-422A-A966-2DE070234A70}" type="datetimeFigureOut">
              <a:rPr lang="en-US" smtClean="0"/>
              <a:t>12/30/2022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87308-C66C-4179-AC10-BF128887C5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219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7D84E-8117-422A-A966-2DE070234A70}" type="datetimeFigureOut">
              <a:rPr lang="en-US" smtClean="0"/>
              <a:t>12/30/2022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87308-C66C-4179-AC10-BF128887C5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016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7D84E-8117-422A-A966-2DE070234A70}" type="datetimeFigureOut">
              <a:rPr lang="en-US" smtClean="0"/>
              <a:t>12/30/2022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87308-C66C-4179-AC10-BF128887C5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445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7D84E-8117-422A-A966-2DE070234A70}" type="datetimeFigureOut">
              <a:rPr lang="en-US" smtClean="0"/>
              <a:t>12/30/2022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87308-C66C-4179-AC10-BF128887C5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470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7D84E-8117-422A-A966-2DE070234A70}" type="datetimeFigureOut">
              <a:rPr lang="en-US" smtClean="0"/>
              <a:t>12/30/2022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87308-C66C-4179-AC10-BF128887C5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317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27D84E-8117-422A-A966-2DE070234A70}" type="datetimeFigureOut">
              <a:rPr lang="en-US" smtClean="0"/>
              <a:t>12/30/2022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887308-C66C-4179-AC10-BF128887C5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571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 bwMode="auto">
          <a:xfrm>
            <a:off x="2330450" y="3559176"/>
            <a:ext cx="7526338" cy="91343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</a:rPr>
              <a:t>Muon Campus Status</a:t>
            </a:r>
          </a:p>
        </p:txBody>
      </p:sp>
      <p:sp>
        <p:nvSpPr>
          <p:cNvPr id="7171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2330450" y="4621162"/>
            <a:ext cx="7526338" cy="15731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</a:rPr>
              <a:t>D. Vander Meulen</a:t>
            </a:r>
          </a:p>
          <a:p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AD Friday 09:00 Meeting</a:t>
            </a:r>
          </a:p>
          <a:p>
            <a:r>
              <a:rPr lang="en-US" altLang="en-US">
                <a:latin typeface="Helvetica" panose="020B0604020202020204" pitchFamily="34" charset="0"/>
                <a:ea typeface="Geneva" pitchFamily="121" charset="-128"/>
              </a:rPr>
              <a:t>Dec 30, </a:t>
            </a: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2022</a:t>
            </a:r>
          </a:p>
          <a:p>
            <a:pPr eaLnBrk="1" hangingPunct="1"/>
            <a:endParaRPr lang="en-US" altLang="en-US" dirty="0">
              <a:latin typeface="Helvetica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50256B-666F-4C8B-A582-A744AAED2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931333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accent1">
                    <a:lumMod val="75000"/>
                  </a:schemeClr>
                </a:solidFill>
              </a:rPr>
              <a:t>This Week ...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2B6CC4-4A9C-4566-9D72-6550168BF8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7308" y="931333"/>
            <a:ext cx="10515600" cy="5817703"/>
          </a:xfrm>
        </p:spPr>
        <p:txBody>
          <a:bodyPr>
            <a:normAutofit/>
          </a:bodyPr>
          <a:lstStyle/>
          <a:p>
            <a:r>
              <a:rPr lang="en-US" sz="3200" dirty="0"/>
              <a:t>Running well to G-2.</a:t>
            </a:r>
          </a:p>
          <a:p>
            <a:r>
              <a:rPr lang="en-US" sz="3200" dirty="0"/>
              <a:t>No studies.</a:t>
            </a:r>
          </a:p>
        </p:txBody>
      </p:sp>
    </p:spTree>
    <p:extLst>
      <p:ext uri="{BB962C8B-B14F-4D97-AF65-F5344CB8AC3E}">
        <p14:creationId xmlns:p14="http://schemas.microsoft.com/office/powerpoint/2010/main" val="530679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phical user interface&#10;&#10;Description automatically generated">
            <a:extLst>
              <a:ext uri="{FF2B5EF4-FFF2-40B4-BE49-F238E27FC236}">
                <a16:creationId xmlns:a16="http://schemas.microsoft.com/office/drawing/2014/main" id="{C8FD6CDE-DB81-D33B-E883-109B60CC3A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7999" y="-6524"/>
            <a:ext cx="8627801" cy="6864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603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A8306-9261-491B-99EE-CE0C406C69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81279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accent1"/>
                </a:solidFill>
              </a:rPr>
              <a:t>Down Time ...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26668C-076A-47DA-83C3-FFB47161AD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05933"/>
            <a:ext cx="10515600" cy="5271031"/>
          </a:xfrm>
        </p:spPr>
        <p:txBody>
          <a:bodyPr>
            <a:normAutofit/>
          </a:bodyPr>
          <a:lstStyle/>
          <a:p>
            <a:r>
              <a:rPr lang="en-US" dirty="0"/>
              <a:t>Muon Campus:  (none)</a:t>
            </a:r>
          </a:p>
          <a:p>
            <a:r>
              <a:rPr lang="en-US" dirty="0"/>
              <a:t>G-2:  (8hrs 59min)</a:t>
            </a:r>
          </a:p>
          <a:p>
            <a:pPr lvl="1"/>
            <a:r>
              <a:rPr lang="en-US" dirty="0"/>
              <a:t>Trolley Run / DAQ Problem:		4hrs	40min</a:t>
            </a:r>
          </a:p>
          <a:p>
            <a:pPr lvl="1"/>
            <a:r>
              <a:rPr lang="en-US" dirty="0"/>
              <a:t>MC-1 Controlled Access (“WPC”):	1hr	2min</a:t>
            </a:r>
          </a:p>
          <a:p>
            <a:pPr lvl="1"/>
            <a:r>
              <a:rPr lang="en-US" dirty="0"/>
              <a:t>Trolley Run:				3hrs	17min</a:t>
            </a:r>
          </a:p>
        </p:txBody>
      </p:sp>
    </p:spTree>
    <p:extLst>
      <p:ext uri="{BB962C8B-B14F-4D97-AF65-F5344CB8AC3E}">
        <p14:creationId xmlns:p14="http://schemas.microsoft.com/office/powerpoint/2010/main" val="4611584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9C15E8-908A-4238-856D-C17BAFA756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67548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G-2 Performance – Integrated for Run 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0E5EC2-8FAF-415A-88B5-C0EC92989E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3080" y="907689"/>
            <a:ext cx="6151972" cy="163710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sz="1600" dirty="0">
              <a:solidFill>
                <a:srgbClr val="004C97"/>
              </a:solidFill>
            </a:endParaRPr>
          </a:p>
          <a:p>
            <a:r>
              <a:rPr lang="en-US" sz="8000" dirty="0">
                <a:solidFill>
                  <a:srgbClr val="004C97"/>
                </a:solidFill>
              </a:rPr>
              <a:t>G-2 Experiment POT Run Goal:  </a:t>
            </a:r>
            <a:r>
              <a:rPr lang="en-US" sz="8000" dirty="0">
                <a:solidFill>
                  <a:srgbClr val="00B050"/>
                </a:solidFill>
              </a:rPr>
              <a:t>~4.2E20 POT</a:t>
            </a:r>
            <a:endParaRPr lang="en-US" sz="8000" dirty="0">
              <a:solidFill>
                <a:srgbClr val="004C97"/>
              </a:solidFill>
            </a:endParaRPr>
          </a:p>
          <a:p>
            <a:r>
              <a:rPr lang="en-US" sz="8000" dirty="0">
                <a:solidFill>
                  <a:srgbClr val="004C97"/>
                </a:solidFill>
              </a:rPr>
              <a:t>Run 6 period is Nov 2022 – July 2023</a:t>
            </a:r>
          </a:p>
          <a:p>
            <a:pPr marL="0" indent="0">
              <a:buNone/>
            </a:pPr>
            <a:r>
              <a:rPr lang="en-US" sz="8000" dirty="0">
                <a:solidFill>
                  <a:srgbClr val="004C97"/>
                </a:solidFill>
              </a:rPr>
              <a:t>	Run 6: </a:t>
            </a:r>
            <a:r>
              <a:rPr lang="en-US" sz="8000" dirty="0">
                <a:solidFill>
                  <a:srgbClr val="00B050"/>
                </a:solidFill>
              </a:rPr>
              <a:t>Goal of ~x6 BNL</a:t>
            </a:r>
          </a:p>
          <a:p>
            <a:pPr marL="0" indent="0">
              <a:buNone/>
            </a:pPr>
            <a:r>
              <a:rPr lang="en-US" sz="8000" dirty="0">
                <a:solidFill>
                  <a:srgbClr val="00B050"/>
                </a:solidFill>
              </a:rPr>
              <a:t>	Total Run: Goal of x21 BNL</a:t>
            </a:r>
          </a:p>
          <a:p>
            <a:endParaRPr lang="en-US" sz="8000" dirty="0">
              <a:solidFill>
                <a:srgbClr val="004C97"/>
              </a:solidFill>
            </a:endParaRPr>
          </a:p>
          <a:p>
            <a:pPr marL="0" indent="0">
              <a:buNone/>
            </a:pPr>
            <a:r>
              <a:rPr lang="en-US" sz="8000" dirty="0">
                <a:solidFill>
                  <a:srgbClr val="004C97"/>
                </a:solidFill>
              </a:rPr>
              <a:t>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1E1E10-E3CC-4DFB-ABE9-CD5EAA39E0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                     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AD6BED-1AC8-49F5-ADF5-BED9112DD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                        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449EA7-DD75-4BEF-B0C6-9717F99AE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     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3BD586E-E116-4C33-B66B-237DC291B624}"/>
              </a:ext>
            </a:extLst>
          </p:cNvPr>
          <p:cNvSpPr txBox="1"/>
          <p:nvPr/>
        </p:nvSpPr>
        <p:spPr>
          <a:xfrm>
            <a:off x="8928908" y="583896"/>
            <a:ext cx="29350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Run 6 # POT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E5C8084-E14B-40D9-B735-106BB4A17D85}"/>
              </a:ext>
            </a:extLst>
          </p:cNvPr>
          <p:cNvSpPr txBox="1"/>
          <p:nvPr/>
        </p:nvSpPr>
        <p:spPr>
          <a:xfrm>
            <a:off x="258422" y="2375515"/>
            <a:ext cx="50119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Run 6 Integrated:   1.0957 BNL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0D60BE6-F382-4F88-A9EC-1FD4EE261BAE}"/>
              </a:ext>
            </a:extLst>
          </p:cNvPr>
          <p:cNvSpPr/>
          <p:nvPr/>
        </p:nvSpPr>
        <p:spPr>
          <a:xfrm>
            <a:off x="7892443" y="3506347"/>
            <a:ext cx="373678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       Total Integrated = 20.0 x BNL</a:t>
            </a:r>
          </a:p>
        </p:txBody>
      </p:sp>
      <p:pic>
        <p:nvPicPr>
          <p:cNvPr id="9" name="Picture 8" descr="Chart, line chart&#10;&#10;Description automatically generated">
            <a:extLst>
              <a:ext uri="{FF2B5EF4-FFF2-40B4-BE49-F238E27FC236}">
                <a16:creationId xmlns:a16="http://schemas.microsoft.com/office/drawing/2014/main" id="{01FBD5E6-DE13-65C0-3683-A5C00D10AB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080" y="2657309"/>
            <a:ext cx="5115507" cy="4200690"/>
          </a:xfrm>
          <a:prstGeom prst="rect">
            <a:avLst/>
          </a:prstGeom>
        </p:spPr>
      </p:pic>
      <p:pic>
        <p:nvPicPr>
          <p:cNvPr id="11" name="Picture 10" descr="Chart&#10;&#10;Description automatically generated with low confidence">
            <a:extLst>
              <a:ext uri="{FF2B5EF4-FFF2-40B4-BE49-F238E27FC236}">
                <a16:creationId xmlns:a16="http://schemas.microsoft.com/office/drawing/2014/main" id="{4043FF10-A0F2-0CFD-814D-4F7E6F2D29F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650" y="3804933"/>
            <a:ext cx="5327615" cy="2938371"/>
          </a:xfrm>
          <a:prstGeom prst="rect">
            <a:avLst/>
          </a:prstGeom>
        </p:spPr>
      </p:pic>
      <p:pic>
        <p:nvPicPr>
          <p:cNvPr id="13" name="Picture 12" descr="Chart, line chart&#10;&#10;Description automatically generated">
            <a:extLst>
              <a:ext uri="{FF2B5EF4-FFF2-40B4-BE49-F238E27FC236}">
                <a16:creationId xmlns:a16="http://schemas.microsoft.com/office/drawing/2014/main" id="{B69E89CA-A845-932A-36E1-D3422D8E83D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4225" y="889969"/>
            <a:ext cx="3962057" cy="2641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4121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68371-BC8A-4F95-BEB2-E37D70FD6C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185332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accent1"/>
                </a:solidFill>
              </a:rPr>
              <a:t>Today / Weekend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665442-3697-4D12-BC43-948CDCDF59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697" y="1185334"/>
            <a:ext cx="11022227" cy="4991630"/>
          </a:xfrm>
        </p:spPr>
        <p:txBody>
          <a:bodyPr>
            <a:normAutofit/>
          </a:bodyPr>
          <a:lstStyle/>
          <a:p>
            <a:r>
              <a:rPr lang="en-US" sz="3200" dirty="0"/>
              <a:t>Tune up as needed today.</a:t>
            </a:r>
          </a:p>
          <a:p>
            <a:r>
              <a:rPr lang="en-US" sz="3200" dirty="0"/>
              <a:t>Run to G-2.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967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D20A19-2C3A-44D8-2863-AA8446B2C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888999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accent5"/>
                </a:solidFill>
              </a:rPr>
              <a:t>Next Week ...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AEEBD7-8EAC-77E4-5BFB-83C5E9D4F6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89000"/>
            <a:ext cx="10515600" cy="5287963"/>
          </a:xfrm>
        </p:spPr>
        <p:txBody>
          <a:bodyPr>
            <a:normAutofit/>
          </a:bodyPr>
          <a:lstStyle/>
          <a:p>
            <a:r>
              <a:rPr lang="en-US" sz="3200" dirty="0"/>
              <a:t>More 8 GeV studies next week (planning).</a:t>
            </a:r>
          </a:p>
          <a:p>
            <a:r>
              <a:rPr lang="en-US" sz="3200" dirty="0"/>
              <a:t>Repairs to Delivery Ring RF system?</a:t>
            </a:r>
          </a:p>
          <a:p>
            <a:r>
              <a:rPr lang="en-US" sz="3200" dirty="0"/>
              <a:t>Running to G-2.</a:t>
            </a:r>
          </a:p>
        </p:txBody>
      </p:sp>
    </p:spTree>
    <p:extLst>
      <p:ext uri="{BB962C8B-B14F-4D97-AF65-F5344CB8AC3E}">
        <p14:creationId xmlns:p14="http://schemas.microsoft.com/office/powerpoint/2010/main" val="10468374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15700</TotalTime>
  <Words>173</Words>
  <Application>Microsoft Office PowerPoint</Application>
  <PresentationFormat>Widescreen</PresentationFormat>
  <Paragraphs>35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Helvetica</vt:lpstr>
      <vt:lpstr>Office Theme</vt:lpstr>
      <vt:lpstr>Muon Campus Status</vt:lpstr>
      <vt:lpstr>This Week ...</vt:lpstr>
      <vt:lpstr>PowerPoint Presentation</vt:lpstr>
      <vt:lpstr>Down Time ...</vt:lpstr>
      <vt:lpstr>G-2 Performance – Integrated for Run 6</vt:lpstr>
      <vt:lpstr>Today / Weekend …</vt:lpstr>
      <vt:lpstr>Next Week ...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Muon Campus Status</dc:title>
  <dc:creator>David Vander Meulen</dc:creator>
  <cp:lastModifiedBy>David Vander Meulen</cp:lastModifiedBy>
  <cp:revision>263</cp:revision>
  <dcterms:created xsi:type="dcterms:W3CDTF">2020-01-02T23:32:46Z</dcterms:created>
  <dcterms:modified xsi:type="dcterms:W3CDTF">2022-12-30T14:43:57Z</dcterms:modified>
</cp:coreProperties>
</file>