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12/30/2022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12/30/2022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12/30/2022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December 30,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849070"/>
            <a:ext cx="4435434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In general: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accent6">
                    <a:lumMod val="50000"/>
                  </a:schemeClr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Supporting machine studies, tuning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Running beam to BNB/g-2/MTest (on Wed)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Computer room AC unit motor replaced without incident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Accessed MI to valve out MIRF12 from the cavity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MS2 tower return temp high, tried to get one of the towers, the MCC breaker at MS2 failed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Friday: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Ran slightly lower intensity to BNB while trying to tune out MI8 collimator losses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B:MP02I tripped 3x in ~5 mins, “PS no fire” and “Regulation outside limit”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BNB horn trip on PS not ready/repetition rate fault</a:t>
            </a: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Currently 8.33E16 p/</a:t>
            </a:r>
            <a:r>
              <a:rPr lang="en-US" dirty="0" err="1">
                <a:solidFill>
                  <a:schemeClr val="accent6">
                    <a:lumMod val="50000"/>
                  </a:schemeClr>
                </a:solidFill>
              </a:rPr>
              <a:t>hr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 to BNB, 1.04E12 POT to g-2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="0" i="0" dirty="0">
              <a:solidFill>
                <a:schemeClr val="accent6">
                  <a:lumMod val="50000"/>
                </a:schemeClr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12/30/2022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Patrick </a:t>
            </a:r>
            <a:r>
              <a:rPr lang="en-US" altLang="en-US" dirty="0" err="1"/>
              <a:t>Dowdle</a:t>
            </a:r>
            <a:endParaRPr lang="en-US" altLang="en-US" dirty="0"/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651580F7-5CF6-249C-BD2C-6CB9C91A2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851117" y="914517"/>
            <a:ext cx="6108007" cy="4482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1902</TotalTime>
  <Words>134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280</cp:revision>
  <cp:lastPrinted>2019-03-11T13:45:25Z</cp:lastPrinted>
  <dcterms:created xsi:type="dcterms:W3CDTF">2015-11-15T15:32:11Z</dcterms:created>
  <dcterms:modified xsi:type="dcterms:W3CDTF">2022-12-30T14:59:17Z</dcterms:modified>
</cp:coreProperties>
</file>