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7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/>
        </p:nvGraphicFramePr>
        <p:xfrm>
          <a:off x="777240" y="6510528"/>
          <a:ext cx="6804659" cy="29972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9am ops meeting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11/18/22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4" name="13-0146-02D.jpg" descr="13-0146-02D.jpg"/>
          <p:cNvPicPr>
            <a:picLocks/>
          </p:cNvPicPr>
          <p:nvPr/>
        </p:nvPicPr>
        <p:blipFill>
          <a:blip r:embed="rId3"/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/>
          <a:srcRect l="122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/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hf sldNum="0" hd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Meiqin Xiao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Friday </a:t>
            </a:r>
            <a:r>
              <a:rPr dirty="0"/>
              <a:t>9am 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30</a:t>
            </a:r>
            <a:r>
              <a:rPr dirty="0"/>
              <a:t> </a:t>
            </a:r>
            <a:r>
              <a:rPr lang="en-US" dirty="0"/>
              <a:t>Dec</a:t>
            </a:r>
            <a:r>
              <a:rPr dirty="0"/>
              <a:t> 2022</a:t>
            </a:r>
          </a:p>
        </p:txBody>
      </p:sp>
      <p:sp>
        <p:nvSpPr>
          <p:cNvPr id="132" name="RR/MI status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MI</a:t>
            </a:r>
            <a:r>
              <a:rPr lang="en-US" dirty="0"/>
              <a:t>/RR</a:t>
            </a:r>
            <a:r>
              <a:rPr dirty="0"/>
              <a:t> status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 performance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82447947-E9DC-469D-81AC-036D97B27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uon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Muon Performance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C6C0222E-5737-4A68-8523-A8D9AC237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69990-E76E-41FD-B514-4564781F4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SY120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7C264-ED68-41B9-9948-F5D554E33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D579DBD-C465-49AB-BCC3-04B2C407F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19211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3FB59-5059-4CC2-8743-99EA57F4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downtime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B8E296DD-314F-4915-B69A-0C5E80EEC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0489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0AC-7407-4BB9-8155-EE7788BD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 downtime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22BC0-1100-4259-9FCD-6A5B9DC5A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4016FA62-9CFD-4E73-8970-D98D279D2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13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Weekly summary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Weekly summary</a:t>
            </a:r>
          </a:p>
        </p:txBody>
      </p:sp>
      <p:sp>
        <p:nvSpPr>
          <p:cNvPr id="143" name="Delivering operational beam to NuMI since Sunday…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Beams to G-2 running well. </a:t>
            </a:r>
          </a:p>
          <a:p>
            <a:r>
              <a:rPr lang="en-US" sz="1800" dirty="0"/>
              <a:t>Mi-30 quad VCB issue since last Friday. It got fixed this Tuesday.  </a:t>
            </a:r>
          </a:p>
          <a:p>
            <a:r>
              <a:rPr lang="en-US" sz="1800" dirty="0">
                <a:solidFill>
                  <a:srgbClr val="222222"/>
                </a:solidFill>
                <a:effectLst/>
                <a:ea typeface="DengXian" panose="02010600030101010101" pitchFamily="2" charset="-122"/>
              </a:rPr>
              <a:t>The MI40 pond pump S04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222222"/>
                </a:solidFill>
                <a:effectLst/>
                <a:ea typeface="DengXian" panose="02010600030101010101" pitchFamily="2" charset="-122"/>
              </a:rPr>
              <a:t>was not running properly Tuesday. ISD repair it on Wed. </a:t>
            </a:r>
            <a:endParaRPr lang="en-US" sz="1800" dirty="0"/>
          </a:p>
          <a:p>
            <a:r>
              <a:rPr lang="en-US" sz="1800" b="0" i="0" dirty="0">
                <a:solidFill>
                  <a:srgbClr val="1D1C1D"/>
                </a:solidFill>
                <a:effectLst/>
              </a:rPr>
              <a:t>MI RF Cavity LCW has a leak , and leaking </a:t>
            </a:r>
            <a:r>
              <a:rPr lang="en-US" sz="1800" dirty="0">
                <a:solidFill>
                  <a:srgbClr val="1D1C1D"/>
                </a:solidFill>
              </a:rPr>
              <a:t>rate was increased since Thursday morning.</a:t>
            </a:r>
            <a:r>
              <a:rPr lang="en-US" sz="1800" b="0" i="0" dirty="0">
                <a:solidFill>
                  <a:srgbClr val="1D1C1D"/>
                </a:solidFill>
                <a:effectLst/>
              </a:rPr>
              <a:t> Puddle is growing on the tunnel video image.</a:t>
            </a:r>
            <a:endParaRPr lang="en-US" sz="1800" dirty="0"/>
          </a:p>
          <a:p>
            <a:r>
              <a:rPr lang="en-US" sz="1800" b="0" i="0" dirty="0">
                <a:solidFill>
                  <a:srgbClr val="242424"/>
                </a:solidFill>
                <a:effectLst/>
              </a:rPr>
              <a:t>This is about a 500gal tank and at this rate the system will not last until</a:t>
            </a:r>
            <a:br>
              <a:rPr lang="en-US" sz="1800" dirty="0"/>
            </a:br>
            <a:r>
              <a:rPr lang="en-US" sz="1800" b="0" i="0" dirty="0">
                <a:solidFill>
                  <a:srgbClr val="242424"/>
                </a:solidFill>
                <a:effectLst/>
              </a:rPr>
              <a:t>Tuesday without someone coming in to fill the tank. </a:t>
            </a:r>
            <a:r>
              <a:rPr lang="en-US" sz="1800" b="0" i="0" dirty="0">
                <a:solidFill>
                  <a:srgbClr val="222222"/>
                </a:solidFill>
                <a:effectLst/>
              </a:rPr>
              <a:t>It was decided to have MI access to valve out MIRF12 Thursday afternoon.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oday + Next wee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0" dirty="0">
                <a:solidFill>
                  <a:srgbClr val="242424"/>
                </a:solidFill>
                <a:latin typeface="Segoe UI" panose="020B0502040204020203" pitchFamily="34" charset="0"/>
              </a:rPr>
              <a:t>Today</a:t>
            </a:r>
            <a:endParaRPr dirty="0"/>
          </a:p>
        </p:txBody>
      </p:sp>
      <p:sp>
        <p:nvSpPr>
          <p:cNvPr id="147" name="NuM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130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Grande</vt:lpstr>
      <vt:lpstr>Arial</vt:lpstr>
      <vt:lpstr>Helvetica</vt:lpstr>
      <vt:lpstr>Segoe UI</vt:lpstr>
      <vt:lpstr>White</vt:lpstr>
      <vt:lpstr>PowerPoint Presentation</vt:lpstr>
      <vt:lpstr>NuMI performance</vt:lpstr>
      <vt:lpstr>Muon Performance</vt:lpstr>
      <vt:lpstr>SY120 Performance</vt:lpstr>
      <vt:lpstr>MI downtime</vt:lpstr>
      <vt:lpstr>RR downtime</vt:lpstr>
      <vt:lpstr>Weekly summary</vt:lpstr>
      <vt:lpstr>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Meiqin Xiao x6765 12819N</dc:creator>
  <cp:lastModifiedBy>Meiqin Xiao</cp:lastModifiedBy>
  <cp:revision>21</cp:revision>
  <dcterms:modified xsi:type="dcterms:W3CDTF">2022-12-30T14:39:41Z</dcterms:modified>
</cp:coreProperties>
</file>