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296" r:id="rId2"/>
    <p:sldId id="275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4660"/>
  </p:normalViewPr>
  <p:slideViewPr>
    <p:cSldViewPr snapToGrid="0" snapToObjects="1" showGuides="1">
      <p:cViewPr varScale="1">
        <p:scale>
          <a:sx n="83" d="100"/>
          <a:sy n="83" d="100"/>
        </p:scale>
        <p:origin x="77" y="989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46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78BD659-6A4A-47FD-B288-B08660938B20}" type="datetime1">
              <a:rPr lang="en-US" smtClean="0"/>
              <a:t>12/30/2022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1E3C9BA-D993-49C8-A08F-E36427FB8BC3}" type="datetime1">
              <a:rPr lang="en-US" smtClean="0"/>
              <a:t>12/30/2022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A71F574C-4EB1-4D9B-8315-5436E9B0EE5B}" type="datetime1">
              <a:rPr lang="en-US" smtClean="0"/>
              <a:t>12/30/2022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F558920-CB00-4660-A85F-2C5FA61636A3}" type="datetime1">
              <a:rPr lang="en-US" smtClean="0"/>
              <a:t>12/30/2022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0FCC574C-2016-470F-B58E-1639198B1AD8}" type="datetime1">
              <a:rPr lang="en-US" smtClean="0"/>
              <a:t>12/30/2022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A78F0F-AAEF-4DD0-9C15-716F9976379D}" type="datetime1">
              <a:rPr lang="en-US" smtClean="0"/>
              <a:t>12/30/2022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F28D5E1-5EDB-41D8-8527-53D49555F8CA}" type="datetime1">
              <a:rPr lang="en-US" smtClean="0"/>
              <a:t>12/30/2022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Linac Machine Coordinator | 9 am Scheduling Meeting 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180" y="4863839"/>
            <a:ext cx="4392820" cy="1515330"/>
          </a:xfrm>
        </p:spPr>
        <p:txBody>
          <a:bodyPr/>
          <a:lstStyle/>
          <a:p>
            <a:r>
              <a:rPr lang="en-US" sz="1100" dirty="0"/>
              <a:t>Weekend	Recovered RFQ</a:t>
            </a:r>
          </a:p>
          <a:p>
            <a:r>
              <a:rPr lang="en-US" sz="1100" dirty="0"/>
              <a:t>		Source B sparking</a:t>
            </a:r>
          </a:p>
          <a:p>
            <a:r>
              <a:rPr lang="en-US" sz="1100" dirty="0"/>
              <a:t>		Reset source heater PS</a:t>
            </a:r>
          </a:p>
          <a:p>
            <a:r>
              <a:rPr lang="en-US" sz="1100" dirty="0"/>
              <a:t>		HT4001 regulation issues</a:t>
            </a:r>
          </a:p>
          <a:p>
            <a:r>
              <a:rPr lang="en-US" sz="1100" dirty="0"/>
              <a:t>Tuesday	Restored source cooling</a:t>
            </a:r>
          </a:p>
          <a:p>
            <a:r>
              <a:rPr lang="en-US" sz="1100" dirty="0"/>
              <a:t>Wednesday	Reset LRF1 LLRF VXI</a:t>
            </a:r>
          </a:p>
          <a:p>
            <a:r>
              <a:rPr lang="en-US" sz="1100" dirty="0"/>
              <a:t>		</a:t>
            </a:r>
            <a:r>
              <a:rPr lang="en-US" sz="1100" dirty="0" err="1"/>
              <a:t>Linac</a:t>
            </a:r>
            <a:r>
              <a:rPr lang="en-US" sz="1100" dirty="0"/>
              <a:t> roof leak at S. Hi-bay</a:t>
            </a:r>
          </a:p>
          <a:p>
            <a:endParaRPr lang="en-US" sz="1100" dirty="0"/>
          </a:p>
          <a:p>
            <a:r>
              <a:rPr lang="en-US" sz="1100" dirty="0"/>
              <a:t>	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36588" y="6504213"/>
            <a:ext cx="775607" cy="241300"/>
          </a:xfrm>
        </p:spPr>
        <p:txBody>
          <a:bodyPr/>
          <a:lstStyle/>
          <a:p>
            <a:pPr>
              <a:defRPr/>
            </a:pPr>
            <a:fld id="{A9965793-1CA0-4FBA-9185-B4FF217244A3}" type="datetime1">
              <a:rPr lang="en-US" smtClean="0"/>
              <a:t>12/30/2022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Linac</a:t>
            </a:r>
            <a:r>
              <a:rPr lang="en-US" dirty="0"/>
              <a:t> Machine Coordinator | 9 am Scheduling Meeting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Preacc</a:t>
            </a:r>
            <a:r>
              <a:rPr lang="en-US" dirty="0"/>
              <a:t>/</a:t>
            </a:r>
            <a:r>
              <a:rPr lang="en-US" dirty="0" err="1"/>
              <a:t>Linac</a:t>
            </a:r>
            <a:r>
              <a:rPr lang="en-US" dirty="0"/>
              <a:t> Weekly Performance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A15386-3031-4370-9ED2-D5E6CBED57FA}"/>
              </a:ext>
            </a:extLst>
          </p:cNvPr>
          <p:cNvSpPr txBox="1"/>
          <p:nvPr/>
        </p:nvSpPr>
        <p:spPr>
          <a:xfrm>
            <a:off x="5230424" y="679629"/>
            <a:ext cx="3932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 No </a:t>
            </a:r>
            <a:r>
              <a:rPr lang="en-US" dirty="0" err="1"/>
              <a:t>Preacc</a:t>
            </a:r>
            <a:endParaRPr lang="en-US" dirty="0"/>
          </a:p>
          <a:p>
            <a:pPr algn="ctr"/>
            <a:r>
              <a:rPr lang="en-US" dirty="0"/>
              <a:t> Downtime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A3F9AB1-E4DE-42D3-B7D0-F47AC720B702}"/>
              </a:ext>
            </a:extLst>
          </p:cNvPr>
          <p:cNvSpPr txBox="1">
            <a:spLocks/>
          </p:cNvSpPr>
          <p:nvPr/>
        </p:nvSpPr>
        <p:spPr>
          <a:xfrm>
            <a:off x="4571999" y="4863839"/>
            <a:ext cx="4392820" cy="151533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Thursday	LEBT pressure tuning</a:t>
            </a:r>
          </a:p>
          <a:p>
            <a:r>
              <a:rPr lang="en-US" sz="1100" dirty="0"/>
              <a:t>		QPS112 regulation issues</a:t>
            </a:r>
          </a:p>
          <a:p>
            <a:r>
              <a:rPr lang="en-US" sz="1100" dirty="0"/>
              <a:t>		ML phase tuning demo(!)</a:t>
            </a:r>
          </a:p>
          <a:p>
            <a:r>
              <a:rPr lang="en-US" sz="1100" dirty="0"/>
              <a:t>All week:</a:t>
            </a:r>
          </a:p>
          <a:p>
            <a:r>
              <a:rPr lang="en-US" sz="1100" dirty="0"/>
              <a:t>DTL tank 5 vacuum</a:t>
            </a:r>
          </a:p>
          <a:p>
            <a:r>
              <a:rPr lang="en-US" sz="1100" dirty="0"/>
              <a:t>LRF4 over gradient</a:t>
            </a:r>
          </a:p>
          <a:p>
            <a:r>
              <a:rPr lang="en-US" sz="1100" dirty="0"/>
              <a:t>KRF2 CS faults </a:t>
            </a:r>
          </a:p>
          <a:p>
            <a:endParaRPr lang="en-US" sz="1200" dirty="0"/>
          </a:p>
          <a:p>
            <a:endParaRPr lang="en-US" sz="1400" dirty="0"/>
          </a:p>
          <a:p>
            <a:r>
              <a:rPr lang="en-US" sz="1400" dirty="0"/>
              <a:t>			</a:t>
            </a:r>
          </a:p>
          <a:p>
            <a:endParaRPr lang="en-US" sz="1400" dirty="0"/>
          </a:p>
          <a:p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ABAB413-4FD7-425C-A406-F291188A3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058" y="616483"/>
            <a:ext cx="2885264" cy="2098372"/>
          </a:xfrm>
          <a:prstGeom prst="rect">
            <a:avLst/>
          </a:prstGeom>
        </p:spPr>
      </p:pic>
      <p:pic>
        <p:nvPicPr>
          <p:cNvPr id="33" name="Picture 32" descr="Chart, pie chart&#10;&#10;Description automatically generated">
            <a:extLst>
              <a:ext uri="{FF2B5EF4-FFF2-40B4-BE49-F238E27FC236}">
                <a16:creationId xmlns:a16="http://schemas.microsoft.com/office/drawing/2014/main" id="{C87AA812-26E9-4A94-988A-A03D73D91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058" y="2625928"/>
            <a:ext cx="2856989" cy="2077809"/>
          </a:xfrm>
          <a:prstGeom prst="rect">
            <a:avLst/>
          </a:prstGeom>
        </p:spPr>
      </p:pic>
      <p:pic>
        <p:nvPicPr>
          <p:cNvPr id="35" name="Picture 34" descr="Chart&#10;&#10;Description automatically generated">
            <a:extLst>
              <a:ext uri="{FF2B5EF4-FFF2-40B4-BE49-F238E27FC236}">
                <a16:creationId xmlns:a16="http://schemas.microsoft.com/office/drawing/2014/main" id="{858A467B-3FA1-474D-9EC3-604F39A1DD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180" y="667985"/>
            <a:ext cx="5251155" cy="420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4314" y="971550"/>
            <a:ext cx="8686800" cy="52585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Source B – 54 mA</a:t>
            </a:r>
          </a:p>
          <a:p>
            <a:pPr marL="0" indent="0">
              <a:buNone/>
            </a:pPr>
            <a:r>
              <a:rPr lang="en-US" dirty="0" err="1"/>
              <a:t>Linac</a:t>
            </a:r>
            <a:r>
              <a:rPr lang="en-US" dirty="0"/>
              <a:t> input – 25 mA</a:t>
            </a:r>
          </a:p>
          <a:p>
            <a:pPr marL="0" indent="0">
              <a:buNone/>
            </a:pPr>
            <a:r>
              <a:rPr lang="en-US" dirty="0" err="1"/>
              <a:t>Linac</a:t>
            </a:r>
            <a:r>
              <a:rPr lang="en-US" dirty="0"/>
              <a:t> output – 23 mA, 4.7E12 /pulse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Opportunistic DT request</a:t>
            </a:r>
          </a:p>
          <a:p>
            <a:pPr marL="0" indent="0">
              <a:buNone/>
            </a:pPr>
            <a:r>
              <a:rPr lang="en-US" dirty="0"/>
              <a:t>	4 hrs. for DTL tank 5 ion pump checkout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Conditions/Plans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636588" y="6504213"/>
            <a:ext cx="793776" cy="242873"/>
          </a:xfrm>
        </p:spPr>
        <p:txBody>
          <a:bodyPr/>
          <a:lstStyle/>
          <a:p>
            <a:pPr>
              <a:defRPr/>
            </a:pPr>
            <a:fld id="{5BC9A902-7658-4B01-835C-F33D034D3A7A}" type="datetime1">
              <a:rPr lang="en-US" smtClean="0"/>
              <a:t>12/30/2022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Linac</a:t>
            </a:r>
            <a:r>
              <a:rPr lang="en-US" dirty="0"/>
              <a:t> Machine Coordinator | 9 am Scheduling Meeting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12647</TotalTime>
  <Words>143</Words>
  <Application>Microsoft Office PowerPoint</Application>
  <PresentationFormat>On-screen Show (4:3)</PresentationFormat>
  <Paragraphs>45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Helvetica</vt:lpstr>
      <vt:lpstr>Fermilab_PPT_090815</vt:lpstr>
      <vt:lpstr>Preacc/Linac Weekly Performance</vt:lpstr>
      <vt:lpstr>Current Conditions/Plans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Michael Wesley</cp:lastModifiedBy>
  <cp:revision>515</cp:revision>
  <cp:lastPrinted>2014-01-20T19:40:21Z</cp:lastPrinted>
  <dcterms:created xsi:type="dcterms:W3CDTF">2014-01-03T20:18:13Z</dcterms:created>
  <dcterms:modified xsi:type="dcterms:W3CDTF">2022-12-30T14:54:20Z</dcterms:modified>
</cp:coreProperties>
</file>