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300" r:id="rId3"/>
    <p:sldId id="313" r:id="rId4"/>
    <p:sldId id="316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189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1620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681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ACC5669-8181-43BE-901F-44F7BDA3FF47}" type="datetime1">
              <a:rPr lang="en-US" smtClean="0"/>
              <a:t>12/29/2022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BB2F5-1CFD-734F-ABE1-989CF63E6F6C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6D930DB-5D60-4571-80A9-438B76ADF0C3}" type="datetime1">
              <a:rPr lang="en-US" smtClean="0"/>
              <a:t>12/29/2022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74FFC-A36F-8E4D-8BF4-46017981DC53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C6B16457-8AAF-46E2-9C93-567ACC7FAA8F}" type="datetime1">
              <a:rPr lang="en-US" smtClean="0"/>
              <a:t>12/29/2022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C4B6E2-E3B8-49BB-A04B-D0198E9CBF2A}" type="datetime1">
              <a:rPr lang="en-US" smtClean="0"/>
              <a:t>12/29/2022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66310E-8FB2-4D48-8844-5C90BA5BEE25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846AABD-6D56-44D9-9247-452C6600E2F6}" type="datetime1">
              <a:rPr lang="en-US" smtClean="0"/>
              <a:t>12/29/2022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E44ED3-4ABA-6C41-90D9-9ED5DAC05C7D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4525EB-3905-42A0-BA2E-D3DF6181F503}" type="datetime1">
              <a:rPr lang="en-US" smtClean="0"/>
              <a:t>12/29/2022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29CBEF-609B-C742-8D4C-6C17B37D2A5C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E731B9B-68F1-4625-8FE0-9DFB6AF5B7F2}" type="datetime1">
              <a:rPr lang="en-US" smtClean="0"/>
              <a:t>12/29/2022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192727"/>
          </a:xfrm>
        </p:spPr>
        <p:txBody>
          <a:bodyPr>
            <a:noAutofit/>
          </a:bodyPr>
          <a:lstStyle/>
          <a:p>
            <a:r>
              <a:rPr lang="en-US" dirty="0"/>
              <a:t>TSD </a:t>
            </a:r>
          </a:p>
          <a:p>
            <a:r>
              <a:rPr lang="en-US" sz="2800" dirty="0"/>
              <a:t>12/30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887" y="650266"/>
            <a:ext cx="8686800" cy="5739571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Sample inspections and welding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28498"/>
          </a:xfrm>
        </p:spPr>
        <p:txBody>
          <a:bodyPr/>
          <a:lstStyle/>
          <a:p>
            <a:pPr>
              <a:defRPr/>
            </a:pPr>
            <a:r>
              <a:rPr lang="en-US" dirty="0"/>
              <a:t>12/30/22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C6A32-E6CF-8875-7B73-BCEBB1027F49}"/>
              </a:ext>
            </a:extLst>
          </p:cNvPr>
          <p:cNvSpPr txBox="1"/>
          <p:nvPr/>
        </p:nvSpPr>
        <p:spPr>
          <a:xfrm>
            <a:off x="4141751" y="1092071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Welding of stripline and radiography of samples. Still waiting on parts and analyzing test results.</a:t>
            </a:r>
            <a:endParaRPr lang="en-US" dirty="0"/>
          </a:p>
        </p:txBody>
      </p:sp>
      <p:pic>
        <p:nvPicPr>
          <p:cNvPr id="4" name="Picture 3" descr="A picture containing text, wooden, floor&#10;&#10;Description automatically generated">
            <a:extLst>
              <a:ext uri="{FF2B5EF4-FFF2-40B4-BE49-F238E27FC236}">
                <a16:creationId xmlns:a16="http://schemas.microsoft.com/office/drawing/2014/main" id="{B3A86767-9532-D42A-90C1-E385CA5C3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6" y="1510815"/>
            <a:ext cx="2872729" cy="383030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B3A47C0-F19D-EB31-8FAA-B28590A39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63" y="2580828"/>
            <a:ext cx="2716368" cy="33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9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887" y="650266"/>
            <a:ext cx="8686800" cy="5739571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Horn 02-03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02035"/>
          </a:xfrm>
        </p:spPr>
        <p:txBody>
          <a:bodyPr/>
          <a:lstStyle/>
          <a:p>
            <a:pPr>
              <a:defRPr/>
            </a:pPr>
            <a:r>
              <a:rPr lang="en-US" dirty="0"/>
              <a:t>12/30/22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9AFDC-7BE1-EACB-3925-E13568ECC0DF}"/>
              </a:ext>
            </a:extLst>
          </p:cNvPr>
          <p:cNvSpPr txBox="1"/>
          <p:nvPr/>
        </p:nvSpPr>
        <p:spPr>
          <a:xfrm>
            <a:off x="3681870" y="1071789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Horn 02-03 work continues. Rounding of the edges and removal of the flaws found during radiography.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EB5FEF-940E-30E8-A374-5A6D8904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57" y="3184007"/>
            <a:ext cx="2710581" cy="2934551"/>
          </a:xfrm>
          <a:prstGeom prst="rect">
            <a:avLst/>
          </a:prstGeom>
        </p:spPr>
      </p:pic>
      <p:pic>
        <p:nvPicPr>
          <p:cNvPr id="9" name="Picture 8" descr="A picture containing water, outdoor, beach, shore&#10;&#10;Description automatically generated">
            <a:extLst>
              <a:ext uri="{FF2B5EF4-FFF2-40B4-BE49-F238E27FC236}">
                <a16:creationId xmlns:a16="http://schemas.microsoft.com/office/drawing/2014/main" id="{D5449824-FCC1-4DC4-BF1F-86DAD2E7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997" y="2748019"/>
            <a:ext cx="1557873" cy="3370539"/>
          </a:xfrm>
          <a:prstGeom prst="rect">
            <a:avLst/>
          </a:prstGeom>
        </p:spPr>
      </p:pic>
      <p:pic>
        <p:nvPicPr>
          <p:cNvPr id="14" name="Picture 13" descr="A picture containing indoor, equipment, cluttered&#10;&#10;Description automatically generated">
            <a:extLst>
              <a:ext uri="{FF2B5EF4-FFF2-40B4-BE49-F238E27FC236}">
                <a16:creationId xmlns:a16="http://schemas.microsoft.com/office/drawing/2014/main" id="{8503A88D-0B04-4ECE-2CE4-91F4C772E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0" y="1512605"/>
            <a:ext cx="2673814" cy="41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25692" y="912511"/>
            <a:ext cx="4902539" cy="4599526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 Weld tests of stripline and radiography of samples and then pulse testing of the Horn 02-03.  Horn 01-06 is finished testing for now.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Move of the coffin looking at 1/7 at 0600 unless weather problems arise.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Still looking like first week of February for all the work being complete.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Moving forward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28498"/>
          </a:xfrm>
        </p:spPr>
        <p:txBody>
          <a:bodyPr/>
          <a:lstStyle/>
          <a:p>
            <a:pPr>
              <a:defRPr/>
            </a:pPr>
            <a:r>
              <a:rPr lang="en-US" dirty="0"/>
              <a:t>12/30/22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1F7795DA-88EE-2BF2-2BBC-1929E4098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7130" y="1692066"/>
            <a:ext cx="2242470" cy="39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ngineerin_Group_Update_17NOV2020" id="{AFDA2EAA-862B-4724-98C6-21504914FA13}" vid="{73803C74-1856-4D6A-B9AE-4F33AA372E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Engineerin_Group_Update_17NOV2020</Template>
  <TotalTime>3846</TotalTime>
  <Words>108</Words>
  <Application>Microsoft Office PowerPoint</Application>
  <PresentationFormat>On-screen Show (4:3)</PresentationFormat>
  <Paragraphs>46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Helvetica</vt:lpstr>
      <vt:lpstr>Wingdings</vt:lpstr>
      <vt:lpstr>Fermilab_PPT_090815</vt:lpstr>
      <vt:lpstr>PowerPoint Presentation</vt:lpstr>
      <vt:lpstr>Sample inspections and welding</vt:lpstr>
      <vt:lpstr>Horn 02-03</vt:lpstr>
      <vt:lpstr>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Nandhini Dhanaraj</dc:creator>
  <cp:lastModifiedBy>Tony W Busch</cp:lastModifiedBy>
  <cp:revision>179</cp:revision>
  <cp:lastPrinted>2014-01-20T19:40:21Z</cp:lastPrinted>
  <dcterms:created xsi:type="dcterms:W3CDTF">2020-11-20T14:45:41Z</dcterms:created>
  <dcterms:modified xsi:type="dcterms:W3CDTF">2022-12-29T21:13:26Z</dcterms:modified>
</cp:coreProperties>
</file>