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7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3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1/4/2023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1/4/2023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1/4/2023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1/4/2023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1/4/2023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1/4/2023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1/4/2023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1/4/2023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1/4/2023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1/4/2023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1/4/2023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1/4/2023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120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Kevin McDonough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January 4,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1" name="Content Placeholder 9"/>
          <p:cNvSpPr>
            <a:spLocks noGrp="1"/>
          </p:cNvSpPr>
          <p:nvPr>
            <p:ph sz="half" idx="13"/>
          </p:nvPr>
        </p:nvSpPr>
        <p:spPr bwMode="auto">
          <a:xfrm>
            <a:off x="138682" y="127000"/>
            <a:ext cx="4622504" cy="6088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Summary</a:t>
            </a:r>
          </a:p>
          <a:p>
            <a:pPr marL="0" indent="0">
              <a:buNone/>
            </a:pPr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FRIDAY</a:t>
            </a:r>
          </a:p>
          <a:p>
            <a:r>
              <a:rPr lang="en-US" sz="1100" dirty="0"/>
              <a:t>Started the day with an MS2 power outage to put in a spare breaker</a:t>
            </a:r>
          </a:p>
          <a:p>
            <a:r>
              <a:rPr lang="en-US" sz="1100" dirty="0"/>
              <a:t>Beam to g-2 and BNB when it was available.</a:t>
            </a:r>
          </a:p>
          <a:p>
            <a:pPr marL="0" indent="0">
              <a:buNone/>
            </a:pPr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SATURDAY and SUNDAY</a:t>
            </a:r>
          </a:p>
          <a:p>
            <a:r>
              <a:rPr lang="en-US" sz="1100" dirty="0"/>
              <a:t>Put a box fan on the RFQ turbo to help with the rising pump temperature</a:t>
            </a:r>
          </a:p>
          <a:p>
            <a:r>
              <a:rPr lang="en-US" sz="1100" dirty="0"/>
              <a:t>Output of the source wandered a bit over shift</a:t>
            </a:r>
            <a:endParaRPr lang="en-US" altLang="en-US" sz="1100" dirty="0">
              <a:latin typeface="Helvetica" panose="020B0604020202020204" pitchFamily="34" charset="0"/>
              <a:ea typeface="Geneva" pitchFamily="121" charset="-128"/>
            </a:endParaRPr>
          </a:p>
          <a:p>
            <a:endParaRPr lang="en-US" altLang="en-US" sz="1050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MONDAY</a:t>
            </a:r>
          </a:p>
          <a:p>
            <a:r>
              <a:rPr lang="en-US" sz="1100" dirty="0"/>
              <a:t>BRF07 Bias Supply failed, BRF20 used in its place.</a:t>
            </a:r>
          </a:p>
          <a:p>
            <a:endParaRPr lang="en-US" sz="800" dirty="0"/>
          </a:p>
          <a:p>
            <a:pPr marL="0" indent="0">
              <a:buNone/>
            </a:pPr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TUESDAY</a:t>
            </a:r>
          </a:p>
          <a:p>
            <a:r>
              <a:rPr lang="en-US" sz="1100" dirty="0"/>
              <a:t>BRF07 likely blew its 480V breaker outside</a:t>
            </a:r>
            <a:endParaRPr lang="en-US" altLang="en-US" sz="1100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sz="1100" dirty="0"/>
              <a:t>Leak found on MI60 Magnet LCW pump #2, pump was turned off</a:t>
            </a:r>
          </a:p>
          <a:p>
            <a:r>
              <a:rPr lang="en-US" sz="1100" dirty="0"/>
              <a:t>MS2 breaker work finished up</a:t>
            </a:r>
          </a:p>
          <a:p>
            <a:r>
              <a:rPr lang="en-US" sz="1100" dirty="0"/>
              <a:t>EE support investigating F:MT2WD2 which wouldn't reset.</a:t>
            </a:r>
          </a:p>
          <a:p>
            <a:r>
              <a:rPr lang="en-US" sz="1100" dirty="0"/>
              <a:t>MI10 3-way valve stopped regulating - experts replaced the temp controller.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WEDNESDAY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Instance of BV610 and BV110 closing, pulling Muon permit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Vacuum in area has been struggling to recover</a:t>
            </a:r>
          </a:p>
          <a:p>
            <a:r>
              <a:rPr lang="en-US" sz="1100" dirty="0"/>
              <a:t>Source A boiler PID loop adjusted for high temp</a:t>
            </a:r>
            <a:endParaRPr lang="en-US" altLang="en-US" sz="1100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endParaRPr lang="en-US" altLang="en-US" sz="20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858A17-3C99-42A7-89FA-82CC191AAAB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59278B7-7459-4A91-948A-5F4BB6ABE4A5}" type="datetime1">
              <a:rPr lang="en-US" altLang="en-US" smtClean="0"/>
              <a:t>1/4/2023</a:t>
            </a:fld>
            <a:endParaRPr lang="en-US" altLang="en-US"/>
          </a:p>
        </p:txBody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B5F5BC19-B7CD-A030-1F7D-FC318279A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677454" y="1307886"/>
            <a:ext cx="6215841" cy="44398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1446</TotalTime>
  <Words>153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120 Hour Summary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224</cp:revision>
  <cp:lastPrinted>2019-03-11T13:45:25Z</cp:lastPrinted>
  <dcterms:created xsi:type="dcterms:W3CDTF">2015-11-15T15:32:11Z</dcterms:created>
  <dcterms:modified xsi:type="dcterms:W3CDTF">2023-01-04T14:31:39Z</dcterms:modified>
</cp:coreProperties>
</file>