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6"/>
  </p:notesMasterIdLst>
  <p:handoutMasterIdLst>
    <p:handoutMasterId r:id="rId7"/>
  </p:handoutMasterIdLst>
  <p:sldIdLst>
    <p:sldId id="294" r:id="rId2"/>
    <p:sldId id="300" r:id="rId3"/>
    <p:sldId id="313" r:id="rId4"/>
    <p:sldId id="316" r:id="rId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189" autoAdjust="0"/>
  </p:normalViewPr>
  <p:slideViewPr>
    <p:cSldViewPr snapToGrid="0" snapToObjects="1" showGuides="1">
      <p:cViewPr varScale="1">
        <p:scale>
          <a:sx n="112" d="100"/>
          <a:sy n="112" d="100"/>
        </p:scale>
        <p:origin x="1620" y="10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-681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ACC5669-8181-43BE-901F-44F7BDA3FF47}" type="datetime1">
              <a:rPr lang="en-US" smtClean="0"/>
              <a:t>1/6/2023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BBB2F5-1CFD-734F-ABE1-989CF63E6F6C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6D930DB-5D60-4571-80A9-438B76ADF0C3}" type="datetime1">
              <a:rPr lang="en-US" smtClean="0"/>
              <a:t>1/6/2023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574FFC-A36F-8E4D-8BF4-46017981DC53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C6B16457-8AAF-46E2-9C93-567ACC7FAA8F}" type="datetime1">
              <a:rPr lang="en-US" smtClean="0"/>
              <a:t>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C4B6E2-E3B8-49BB-A04B-D0198E9CBF2A}" type="datetime1">
              <a:rPr lang="en-US" smtClean="0"/>
              <a:t>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66310E-8FB2-4D48-8844-5C90BA5BEE25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846AABD-6D56-44D9-9247-452C6600E2F6}" type="datetime1">
              <a:rPr lang="en-US" smtClean="0"/>
              <a:t>1/6/2023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E44ED3-4ABA-6C41-90D9-9ED5DAC05C7D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4525EB-3905-42A0-BA2E-D3DF6181F503}" type="datetime1">
              <a:rPr lang="en-US" smtClean="0"/>
              <a:t>1/6/2023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29CBEF-609B-C742-8D4C-6C17B37D2A5C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E731B9B-68F1-4625-8FE0-9DFB6AF5B7F2}" type="datetime1">
              <a:rPr lang="en-US" smtClean="0"/>
              <a:t>1/6/2023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192727"/>
          </a:xfrm>
        </p:spPr>
        <p:txBody>
          <a:bodyPr>
            <a:noAutofit/>
          </a:bodyPr>
          <a:lstStyle/>
          <a:p>
            <a:r>
              <a:rPr lang="en-US" dirty="0"/>
              <a:t>TSD </a:t>
            </a:r>
          </a:p>
          <a:p>
            <a:r>
              <a:rPr lang="en-US" sz="2800" dirty="0"/>
              <a:t>1/6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2887" y="650266"/>
            <a:ext cx="8686800" cy="5739571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Sample inspections and welding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128498"/>
          </a:xfrm>
        </p:spPr>
        <p:txBody>
          <a:bodyPr/>
          <a:lstStyle/>
          <a:p>
            <a:pPr>
              <a:defRPr/>
            </a:pPr>
            <a:r>
              <a:rPr lang="en-US" dirty="0"/>
              <a:t>12/30/22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C6A32-E6CF-8875-7B73-BCEBB1027F49}"/>
              </a:ext>
            </a:extLst>
          </p:cNvPr>
          <p:cNvSpPr txBox="1"/>
          <p:nvPr/>
        </p:nvSpPr>
        <p:spPr>
          <a:xfrm>
            <a:off x="4141751" y="1092071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Welding of stripline and radiography of samples. Still waiting on parts and analyzing test results. Horn 2 striplin</a:t>
            </a:r>
            <a:r>
              <a:rPr lang="en-US" dirty="0"/>
              <a:t>e work continues. Reassemble next week.</a:t>
            </a:r>
          </a:p>
        </p:txBody>
      </p:sp>
      <p:pic>
        <p:nvPicPr>
          <p:cNvPr id="4" name="Picture 3" descr="A picture containing text, wooden, floor&#10;&#10;Description automatically generated">
            <a:extLst>
              <a:ext uri="{FF2B5EF4-FFF2-40B4-BE49-F238E27FC236}">
                <a16:creationId xmlns:a16="http://schemas.microsoft.com/office/drawing/2014/main" id="{B3A86767-9532-D42A-90C1-E385CA5C3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6" y="1510815"/>
            <a:ext cx="2872729" cy="3830306"/>
          </a:xfrm>
          <a:prstGeom prst="rect">
            <a:avLst/>
          </a:prstGeom>
        </p:spPr>
      </p:pic>
      <p:pic>
        <p:nvPicPr>
          <p:cNvPr id="2" name="Picture 1" descr="A picture containing indoor, equipment, cluttered&#10;&#10;Description automatically generated">
            <a:extLst>
              <a:ext uri="{FF2B5EF4-FFF2-40B4-BE49-F238E27FC236}">
                <a16:creationId xmlns:a16="http://schemas.microsoft.com/office/drawing/2014/main" id="{06214676-5ED4-75B0-69A9-0FC947CC8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309" y="3074173"/>
            <a:ext cx="1951312" cy="304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97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2887" y="650266"/>
            <a:ext cx="8686800" cy="5739571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    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Stripline stub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102035"/>
          </a:xfrm>
        </p:spPr>
        <p:txBody>
          <a:bodyPr/>
          <a:lstStyle/>
          <a:p>
            <a:pPr>
              <a:defRPr/>
            </a:pPr>
            <a:r>
              <a:rPr lang="en-US" dirty="0"/>
              <a:t>12/30/22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69AFDC-7BE1-EACB-3925-E13568ECC0DF}"/>
              </a:ext>
            </a:extLst>
          </p:cNvPr>
          <p:cNvSpPr txBox="1"/>
          <p:nvPr/>
        </p:nvSpPr>
        <p:spPr>
          <a:xfrm>
            <a:off x="2518808" y="827991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Stripline stub work continues. More flaws found during inspections. </a:t>
            </a:r>
          </a:p>
        </p:txBody>
      </p:sp>
      <p:pic>
        <p:nvPicPr>
          <p:cNvPr id="12" name="Picture 11" descr="A picture containing indoor, tool, plastic&#10;&#10;Description automatically generated">
            <a:extLst>
              <a:ext uri="{FF2B5EF4-FFF2-40B4-BE49-F238E27FC236}">
                <a16:creationId xmlns:a16="http://schemas.microsoft.com/office/drawing/2014/main" id="{369D79A4-0D82-D10A-858D-1C2C08BF5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25" y="2578883"/>
            <a:ext cx="2592967" cy="3458719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E6F2C797-71F7-BA6B-65B7-702A41B9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85" y="2578882"/>
            <a:ext cx="2592967" cy="3458719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80435539-CBF2-3A63-0690-4E41440F8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469" y="2571289"/>
            <a:ext cx="2594040" cy="345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6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25692" y="912511"/>
            <a:ext cx="4902539" cy="4599526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 Weld tests of stripline and radiography of samples and then pulse testing of the Horn 02-03.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Move of the coffin looking at 1/7 at 0600 unless weather problems arise.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Still looking like first week of February for all the work being complete.</a:t>
            </a:r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    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Moving forward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128498"/>
          </a:xfrm>
        </p:spPr>
        <p:txBody>
          <a:bodyPr/>
          <a:lstStyle/>
          <a:p>
            <a:pPr>
              <a:defRPr/>
            </a:pPr>
            <a:r>
              <a:rPr lang="en-US" dirty="0"/>
              <a:t>12/30/22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1F7795DA-88EE-2BF2-2BBC-1929E4098C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7130" y="1692066"/>
            <a:ext cx="2242470" cy="398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5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818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ngineerin_Group_Update_17NOV2020" id="{AFDA2EAA-862B-4724-98C6-21504914FA13}" vid="{73803C74-1856-4D6A-B9AE-4F33AA372E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Engineerin_Group_Update_17NOV2020</Template>
  <TotalTime>3852</TotalTime>
  <Words>103</Words>
  <Application>Microsoft Office PowerPoint</Application>
  <PresentationFormat>On-screen Show (4:3)</PresentationFormat>
  <Paragraphs>46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Helvetica</vt:lpstr>
      <vt:lpstr>Wingdings</vt:lpstr>
      <vt:lpstr>Fermilab_PPT_090815</vt:lpstr>
      <vt:lpstr>PowerPoint Presentation</vt:lpstr>
      <vt:lpstr>Sample inspections and welding</vt:lpstr>
      <vt:lpstr>Stripline stub</vt:lpstr>
      <vt:lpstr>Moving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Nandhini Dhanaraj</dc:creator>
  <cp:lastModifiedBy>Tony W Busch</cp:lastModifiedBy>
  <cp:revision>180</cp:revision>
  <cp:lastPrinted>2014-01-20T19:40:21Z</cp:lastPrinted>
  <dcterms:created xsi:type="dcterms:W3CDTF">2020-11-20T14:45:41Z</dcterms:created>
  <dcterms:modified xsi:type="dcterms:W3CDTF">2023-01-06T14:37:26Z</dcterms:modified>
</cp:coreProperties>
</file>