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8"/>
  </p:notesMasterIdLst>
  <p:handoutMasterIdLst>
    <p:handoutMasterId r:id="rId9"/>
  </p:handoutMasterIdLst>
  <p:sldIdLst>
    <p:sldId id="265" r:id="rId3"/>
    <p:sldId id="268" r:id="rId4"/>
    <p:sldId id="269" r:id="rId5"/>
    <p:sldId id="271" r:id="rId6"/>
    <p:sldId id="270" r:id="rId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9" autoAdjust="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2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769833D1-230D-4688-9C50-574C0C3ACBBE}" type="datetimeFigureOut">
              <a:rPr lang="en-US" altLang="en-US"/>
              <a:pPr/>
              <a:t>1/5/2023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9FA79D08-40D4-4F39-BAF5-E0864D2D41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0872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3FDF47FB-CDE2-4825-8AB5-B8A482B36363}" type="datetimeFigureOut">
              <a:rPr lang="en-US" altLang="en-US"/>
              <a:pPr/>
              <a:t>1/5/2023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96A6C9E-00B2-4A6E-B94A-7B5912EE46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9592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1553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37F69F5F-A5D0-4E69-9D09-EDABDA8101CE}" type="datetime1">
              <a:rPr lang="en-US" altLang="en-US" smtClean="0"/>
              <a:t>1/5/2023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Main Injector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8A0D1-53B1-4305-BAD7-7641163D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310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F2F077DA-33CD-4E8E-9502-66D346267B2F}" type="datetime1">
              <a:rPr lang="en-US" altLang="en-US" smtClean="0"/>
              <a:t>1/5/2023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Main Injector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DEE5A7C2-7C88-4D61-BFBC-0C94EDDF04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222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7F0CC9AA-E271-4FD8-8A2F-242BAF5C9472}" type="datetime1">
              <a:rPr lang="en-US" altLang="en-US" smtClean="0"/>
              <a:t>1/5/2023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Main Injector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B637D271-6E09-44F2-8963-92864FE841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6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75F238-CC33-4AE9-A1EB-FC18E4A83D80}" type="datetime1">
              <a:rPr lang="en-US" altLang="en-US" smtClean="0"/>
              <a:t>1/5/2023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Main Injector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7EFA2-4ADE-4493-952C-9AB4B71324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522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D41C0C-49A9-4A66-9816-5A68FA2CDAE3}" type="datetime1">
              <a:rPr lang="en-US" altLang="en-US" smtClean="0"/>
              <a:t>1/5/2023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Main Injector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46BAE-42E2-49B2-983B-899D2F7DA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AAB78B-D52D-41AA-8AAF-FA63C29200DD}" type="datetime1">
              <a:rPr lang="en-US" altLang="en-US" smtClean="0"/>
              <a:t>1/5/2023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Main Injector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49E7C8-950D-4642-804C-98700ABB41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708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BD4120-FA85-466F-81B3-0E25FDD12C76}" type="datetime1">
              <a:rPr lang="en-US" altLang="en-US" smtClean="0"/>
              <a:t>1/5/2023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Main Injector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2CBE1-95B4-43DF-AC49-BEDC4CEA26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727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F627D-FADF-4E9E-A129-C302578A75EB}" type="datetime1">
              <a:rPr lang="en-US" altLang="en-US" smtClean="0"/>
              <a:t>1/5/2023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Main Injector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9D8BB-1E2A-41A5-AEEC-2FD5F0AD09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577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8F371097-4064-4031-BCF8-4E78F4CCE91E}" type="datetime1">
              <a:rPr lang="en-US" altLang="en-US" smtClean="0"/>
              <a:t>1/5/2023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Main Injector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83A38879-4565-49D0-80BE-B13240B89E3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CEB38A6B-33E6-44C1-94F1-0241257CC51D}" type="datetime1">
              <a:rPr lang="en-US" altLang="en-US" smtClean="0"/>
              <a:t>1/5/2023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Main Injector</a:t>
            </a: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4A1CABB-48C2-44D3-AAFF-0E7106315B6C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2989262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</a:rPr>
              <a:t>Main Injector Status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333986" y="2934721"/>
            <a:ext cx="37260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</a:rPr>
              <a:t>Phil Adamson</a:t>
            </a:r>
          </a:p>
          <a:p>
            <a:r>
              <a:rPr lang="en-US" altLang="en-US" dirty="0">
                <a:latin typeface="Helvetica" panose="020B0604020202020204" pitchFamily="34" charset="0"/>
              </a:rPr>
              <a:t>6</a:t>
            </a:r>
            <a:r>
              <a:rPr lang="en-US" altLang="en-US" baseline="30000" dirty="0">
                <a:latin typeface="Helvetica" panose="020B0604020202020204" pitchFamily="34" charset="0"/>
              </a:rPr>
              <a:t>th</a:t>
            </a:r>
            <a:r>
              <a:rPr lang="en-US" altLang="en-US" dirty="0">
                <a:latin typeface="Helvetica" panose="020B0604020202020204" pitchFamily="34" charset="0"/>
              </a:rPr>
              <a:t> January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1AB6F8-56AA-4E0A-BDB8-C2443656EB2D}"/>
              </a:ext>
            </a:extLst>
          </p:cNvPr>
          <p:cNvSpPr txBox="1"/>
          <p:nvPr/>
        </p:nvSpPr>
        <p:spPr>
          <a:xfrm>
            <a:off x="8303492" y="3975198"/>
            <a:ext cx="831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1974</a:t>
            </a: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ACCBD7CB-6946-230D-ECC5-E144BF683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81" t="41246" b="25865"/>
          <a:stretch/>
        </p:blipFill>
        <p:spPr>
          <a:xfrm>
            <a:off x="0" y="3657599"/>
            <a:ext cx="9134764" cy="32004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B141-784B-4EEC-BDC6-F1CAB50C5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FD74-A6A0-407D-978E-7A8DFFCB6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C0CAC-DF06-4D8A-B1E6-CF829CB16B74}" type="datetime1">
              <a:rPr lang="en-US" altLang="en-US" smtClean="0"/>
              <a:t>1/5/2023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C628A-6618-4623-A429-C97E79CC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Main Injector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F6BBE-B554-4C70-963E-C90AB4B6E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6880DBE-71D0-B824-86F9-52C147B59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454" y="1042988"/>
            <a:ext cx="5875684" cy="4987925"/>
          </a:xfr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C67A20A-C37A-3DE9-1957-2E7B61FAA8FF}"/>
              </a:ext>
            </a:extLst>
          </p:cNvPr>
          <p:cNvSpPr txBox="1">
            <a:spLocks/>
          </p:cNvSpPr>
          <p:nvPr/>
        </p:nvSpPr>
        <p:spPr>
          <a:xfrm>
            <a:off x="6180138" y="1043046"/>
            <a:ext cx="2720975" cy="49878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Beam to Muon</a:t>
            </a:r>
          </a:p>
          <a:p>
            <a:r>
              <a:rPr lang="en-US" dirty="0"/>
              <a:t>Beam to SY120 as requested</a:t>
            </a:r>
          </a:p>
          <a:p>
            <a:r>
              <a:rPr lang="en-US" dirty="0"/>
              <a:t>Plan READS (fast loss monitor readout) study today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999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91791-5CB3-4602-8A4F-BC81B13CC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AA4A4-01F3-4BAE-8232-0277639C7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Access yesterday</a:t>
            </a:r>
          </a:p>
          <a:p>
            <a:pPr lvl="1"/>
            <a:r>
              <a:rPr lang="en-US" dirty="0"/>
              <a:t>Triggered by worsening vacuum problems at MI-40</a:t>
            </a:r>
          </a:p>
          <a:p>
            <a:pPr lvl="1"/>
            <a:r>
              <a:rPr lang="en-US" dirty="0"/>
              <a:t>Leak found at seam in BPM at 403 used by e-cloud measurement equipment</a:t>
            </a:r>
          </a:p>
          <a:p>
            <a:pPr lvl="1"/>
            <a:r>
              <a:rPr lang="en-US" dirty="0"/>
              <a:t>Leak patched. Department will discuss the future of this device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D3F3B-CD3C-4910-824E-F3AC4104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69F5F-A5D0-4E69-9D09-EDABDA8101CE}" type="datetime1">
              <a:rPr lang="en-US" altLang="en-US" smtClean="0"/>
              <a:t>1/5/2023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5D33F-0DE7-4540-84A0-32FD27C6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Main Injector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07265-8506-472D-804B-5A1FC625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3DF2B8-F478-1683-8739-AD8935016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820" y="3016225"/>
            <a:ext cx="4200360" cy="315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24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91791-5CB3-4602-8A4F-BC81B13CC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MI40 Vacuum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AA4A4-01F3-4BAE-8232-0277639C7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month on left. Last night on right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D3F3B-CD3C-4910-824E-F3AC4104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69F5F-A5D0-4E69-9D09-EDABDA8101CE}" type="datetime1">
              <a:rPr lang="en-US" altLang="en-US" smtClean="0"/>
              <a:t>1/5/2023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5D33F-0DE7-4540-84A0-32FD27C6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Main Injector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07265-8506-472D-804B-5A1FC625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EB0BF7-AD62-56A0-44B1-7935F9DFC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23" y="1496725"/>
            <a:ext cx="4385260" cy="37226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294010-A8E7-7649-C249-1FF2D8A96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905" y="1503385"/>
            <a:ext cx="4385260" cy="372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58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6F422-B3B1-DF39-6062-DBADB60C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work yesterday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1B4D7-B598-11D7-E250-0711BBC21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Leak on MIRF12 cavity repaired</a:t>
            </a:r>
          </a:p>
          <a:p>
            <a:r>
              <a:rPr lang="en-US" dirty="0"/>
              <a:t>Leaking orange hose found at 608 </a:t>
            </a:r>
            <a:r>
              <a:rPr lang="en-US" dirty="0" err="1"/>
              <a:t>Lambertson</a:t>
            </a:r>
            <a:r>
              <a:rPr lang="en-US" dirty="0"/>
              <a:t>. Replaced.</a:t>
            </a:r>
          </a:p>
          <a:p>
            <a:r>
              <a:rPr lang="en-US" dirty="0"/>
              <a:t>MIRF15 – failed counter replaced on modulator</a:t>
            </a:r>
          </a:p>
          <a:p>
            <a:r>
              <a:rPr lang="en-US" dirty="0"/>
              <a:t>I:IP837 ion pump failed. Did not access, because this pump is in the collimator region and requires significant ALARA/work planning to touch.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9AA64-C9DE-A937-E521-DCFE18B5B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69F5F-A5D0-4E69-9D09-EDABDA8101CE}" type="datetime1">
              <a:rPr lang="en-US" altLang="en-US" smtClean="0"/>
              <a:t>1/5/2023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3AFD6-B083-8EF4-EC35-CE03C97A4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Main Injector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4EA39-5D96-E2AC-B3F7-FD9730DD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658680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 (1)</Template>
  <TotalTime>169835</TotalTime>
  <Words>143</Words>
  <Application>Microsoft Office PowerPoint</Application>
  <PresentationFormat>On-screen Show (4:3)</PresentationFormat>
  <Paragraphs>32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Helvetica</vt:lpstr>
      <vt:lpstr>FNAL_TemplateMac_060514</vt:lpstr>
      <vt:lpstr>Fermilab: Footer Only</vt:lpstr>
      <vt:lpstr>Main Injector Status</vt:lpstr>
      <vt:lpstr>Status</vt:lpstr>
      <vt:lpstr>Status</vt:lpstr>
      <vt:lpstr>MI40 Vacuum</vt:lpstr>
      <vt:lpstr>Other work yesterday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David Capista</dc:creator>
  <cp:lastModifiedBy>Philip Adamson</cp:lastModifiedBy>
  <cp:revision>464</cp:revision>
  <cp:lastPrinted>2014-01-20T19:40:21Z</cp:lastPrinted>
  <dcterms:created xsi:type="dcterms:W3CDTF">2015-04-23T16:09:57Z</dcterms:created>
  <dcterms:modified xsi:type="dcterms:W3CDTF">2023-01-06T04:01:33Z</dcterms:modified>
</cp:coreProperties>
</file>