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1/6/2023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1/6/2023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1/6/2023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6,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691" y="1043695"/>
            <a:ext cx="4343400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Access to MT3 to look at target. This were done to get it into a good position to run.</a:t>
            </a:r>
            <a:r>
              <a:rPr lang="en-US" sz="11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MI40 vacuum burst this afternoon. Things are getting better. Access tomorrow to leak check.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Beam to BNB,g-2 and M-Test during shift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Thursday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Prepared Booster and MI20-62 for Controlled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Source A LEBT crosses were installed 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MI, BNB, Linac and Booster </a:t>
            </a:r>
            <a:r>
              <a:rPr lang="en-US" sz="1050" dirty="0" err="1"/>
              <a:t>Booster</a:t>
            </a:r>
            <a:r>
              <a:rPr lang="en-US" sz="1050" dirty="0"/>
              <a:t> access for most of day shift.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MI 608 water leak oh a </a:t>
            </a:r>
            <a:r>
              <a:rPr lang="en-US" sz="1050" dirty="0" err="1"/>
              <a:t>Lambertson</a:t>
            </a:r>
            <a:r>
              <a:rPr lang="en-US" sz="1050" dirty="0"/>
              <a:t> hose was repaired. Vacuum leak at MI 40 was found and repaired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BNB still on access to repair pump electronics.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BRF15 repaired successfully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/>
              <a:t>Friday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/>
              <a:t>        WAPS trip on BRF09 Mod Deck </a:t>
            </a:r>
            <a:r>
              <a:rPr lang="en-US" sz="1050" dirty="0" err="1"/>
              <a:t>FaultScreen</a:t>
            </a:r>
            <a:r>
              <a:rPr lang="en-US" sz="1050" dirty="0"/>
              <a:t> Supply circuit breaker                     	needed to be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" dirty="0"/>
              <a:t>Booster tuning for MI8 collimator losses</a:t>
            </a:r>
            <a:endParaRPr lang="en-US" sz="2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r>
              <a:rPr lang="en-US" dirty="0"/>
              <a:t>Current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Beam to g-2, BNB, MTest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1/6/2023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1BF79C94-B1BB-D45F-9A86-3D256CC17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39491" y="1543792"/>
            <a:ext cx="5278582" cy="377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1505</TotalTime>
  <Words>159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234</cp:revision>
  <cp:lastPrinted>2019-03-11T13:45:25Z</cp:lastPrinted>
  <dcterms:created xsi:type="dcterms:W3CDTF">2015-11-15T15:32:11Z</dcterms:created>
  <dcterms:modified xsi:type="dcterms:W3CDTF">2023-01-06T14:44:38Z</dcterms:modified>
</cp:coreProperties>
</file>