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18" d="100"/>
          <a:sy n="118" d="100"/>
        </p:scale>
        <p:origin x="576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294B9758-21A6-40F1-A516-61268C79DB39}"/>
    <pc:docChg chg="modSld">
      <pc:chgData name="John C Kuharik" userId="e31a3ee5-9e74-4dc4-a24b-91975636a6c9" providerId="ADAL" clId="{294B9758-21A6-40F1-A516-61268C79DB39}" dt="2023-01-06T14:46:29.730" v="49" actId="20577"/>
      <pc:docMkLst>
        <pc:docMk/>
      </pc:docMkLst>
      <pc:sldChg chg="modSp mod">
        <pc:chgData name="John C Kuharik" userId="e31a3ee5-9e74-4dc4-a24b-91975636a6c9" providerId="ADAL" clId="{294B9758-21A6-40F1-A516-61268C79DB39}" dt="2023-01-06T14:46:29.730" v="49" actId="20577"/>
        <pc:sldMkLst>
          <pc:docMk/>
          <pc:sldMk cId="3784689877" sldId="275"/>
        </pc:sldMkLst>
        <pc:spChg chg="mod">
          <ac:chgData name="John C Kuharik" userId="e31a3ee5-9e74-4dc4-a24b-91975636a6c9" providerId="ADAL" clId="{294B9758-21A6-40F1-A516-61268C79DB39}" dt="2023-01-06T14:46:29.730" v="49" actId="20577"/>
          <ac:spMkLst>
            <pc:docMk/>
            <pc:sldMk cId="3784689877" sldId="275"/>
            <ac:spMk id="14" creationId="{61C2969E-3C5E-420F-8493-3F336D97C8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1/6/2023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2969E-3C5E-420F-8493-3F336D97C881}"/>
              </a:ext>
            </a:extLst>
          </p:cNvPr>
          <p:cNvSpPr txBox="1"/>
          <p:nvPr/>
        </p:nvSpPr>
        <p:spPr>
          <a:xfrm>
            <a:off x="4572000" y="287565"/>
            <a:ext cx="46603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Downtime: 2h,24m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WGCBS fan 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RF trips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$1D: 4.6e12  ( 4.7e12 )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$1C: 4.0e12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94-95%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Thursday access: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BRF15 repaired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WGCBS fan replaced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Controls working on BPM </a:t>
            </a:r>
            <a:r>
              <a:rPr lang="en-US" sz="1600"/>
              <a:t>archiving function.  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4A445-BA2C-460F-9FBD-43CB1557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97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9402</TotalTime>
  <Words>50</Words>
  <Application>Microsoft Office PowerPoint</Application>
  <PresentationFormat>On-screen Show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21</cp:revision>
  <cp:lastPrinted>2014-01-20T19:40:21Z</cp:lastPrinted>
  <dcterms:created xsi:type="dcterms:W3CDTF">2021-08-20T13:25:13Z</dcterms:created>
  <dcterms:modified xsi:type="dcterms:W3CDTF">2023-01-06T14:46:33Z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