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6" r:id="rId3"/>
    <p:sldId id="265" r:id="rId4"/>
    <p:sldId id="267" r:id="rId5"/>
    <p:sldId id="264" r:id="rId6"/>
    <p:sldId id="268" r:id="rId7"/>
    <p:sldId id="275" r:id="rId8"/>
    <p:sldId id="271" r:id="rId9"/>
    <p:sldId id="258" r:id="rId10"/>
    <p:sldId id="257" r:id="rId11"/>
    <p:sldId id="272" r:id="rId12"/>
    <p:sldId id="274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92055085530314"/>
          <c:y val="4.8668571041989683E-2"/>
          <c:w val="0.5469546497379536"/>
          <c:h val="0.80554869066142754"/>
        </c:manualLayout>
      </c:layout>
      <c:scatterChart>
        <c:scatterStyle val="smoothMarker"/>
        <c:varyColors val="0"/>
        <c:ser>
          <c:idx val="0"/>
          <c:order val="0"/>
          <c:tx>
            <c:v>Daily Averages of the Counts/Sec of Potassium-40</c:v>
          </c:tx>
          <c:xVal>
            <c:numRef>
              <c:f>'Potassium40 (1825-1850)'!$W$55:$W$74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'Potassium40 (1825-1850)'!$G$39:$G$58</c:f>
              <c:numCache>
                <c:formatCode>General</c:formatCode>
                <c:ptCount val="20"/>
                <c:pt idx="0">
                  <c:v>3.2216390998855676E-2</c:v>
                </c:pt>
                <c:pt idx="1">
                  <c:v>3.4293482935090186E-2</c:v>
                </c:pt>
                <c:pt idx="2">
                  <c:v>4.1316097516787699E-2</c:v>
                </c:pt>
                <c:pt idx="3">
                  <c:v>4.0355778903203195E-2</c:v>
                </c:pt>
                <c:pt idx="4">
                  <c:v>4.0929234181994102E-2</c:v>
                </c:pt>
                <c:pt idx="5">
                  <c:v>4.0972837430360336E-2</c:v>
                </c:pt>
                <c:pt idx="6">
                  <c:v>4.0692984622659363E-2</c:v>
                </c:pt>
                <c:pt idx="7">
                  <c:v>4.1593411707605152E-2</c:v>
                </c:pt>
                <c:pt idx="8">
                  <c:v>4.0851417912562346E-2</c:v>
                </c:pt>
                <c:pt idx="9">
                  <c:v>4.025244735664428E-2</c:v>
                </c:pt>
                <c:pt idx="10">
                  <c:v>4.1172324879881095E-2</c:v>
                </c:pt>
                <c:pt idx="11">
                  <c:v>4.2008422632761201E-2</c:v>
                </c:pt>
                <c:pt idx="12">
                  <c:v>4.1053561495141708E-2</c:v>
                </c:pt>
                <c:pt idx="13">
                  <c:v>4.1199167708864025E-2</c:v>
                </c:pt>
                <c:pt idx="14">
                  <c:v>4.1690974824978418E-2</c:v>
                </c:pt>
                <c:pt idx="15">
                  <c:v>4.1575483919377827E-2</c:v>
                </c:pt>
                <c:pt idx="16">
                  <c:v>4.1618439003353457E-2</c:v>
                </c:pt>
                <c:pt idx="17">
                  <c:v>3.965331169938846E-2</c:v>
                </c:pt>
                <c:pt idx="18">
                  <c:v>4.0094565749796154E-2</c:v>
                </c:pt>
                <c:pt idx="19">
                  <c:v>4.4018626433092664E-2</c:v>
                </c:pt>
              </c:numCache>
            </c:numRef>
          </c:yVal>
          <c:smooth val="1"/>
        </c:ser>
        <c:ser>
          <c:idx val="1"/>
          <c:order val="1"/>
          <c:tx>
            <c:v>Lower Error</c:v>
          </c:tx>
          <c:spPr>
            <a:ln w="19050"/>
          </c:spPr>
          <c:marker>
            <c:symbol val="square"/>
            <c:size val="4"/>
          </c:marker>
          <c:xVal>
            <c:numRef>
              <c:f>'Potassium40 (1825-1850)'!$X$53:$X$113</c:f>
              <c:numCache>
                <c:formatCode>General</c:formatCode>
                <c:ptCount val="6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'Potassium40 (1825-1850)'!$Y$53:$Y$113</c:f>
              <c:numCache>
                <c:formatCode>General</c:formatCode>
                <c:ptCount val="61"/>
                <c:pt idx="0">
                  <c:v>3.8816658882884637E-2</c:v>
                </c:pt>
                <c:pt idx="1">
                  <c:v>3.8816658882884637E-2</c:v>
                </c:pt>
                <c:pt idx="2">
                  <c:v>3.8816658882884637E-2</c:v>
                </c:pt>
                <c:pt idx="3">
                  <c:v>3.8816658882884637E-2</c:v>
                </c:pt>
                <c:pt idx="4">
                  <c:v>3.8816658882884637E-2</c:v>
                </c:pt>
                <c:pt idx="5">
                  <c:v>3.8816658882884637E-2</c:v>
                </c:pt>
                <c:pt idx="6">
                  <c:v>3.8816658882884637E-2</c:v>
                </c:pt>
                <c:pt idx="7">
                  <c:v>3.8816658882884637E-2</c:v>
                </c:pt>
                <c:pt idx="8">
                  <c:v>3.8816658882884637E-2</c:v>
                </c:pt>
                <c:pt idx="9">
                  <c:v>3.8816658882884637E-2</c:v>
                </c:pt>
                <c:pt idx="10">
                  <c:v>3.8816658882884637E-2</c:v>
                </c:pt>
                <c:pt idx="11">
                  <c:v>3.8816658882884637E-2</c:v>
                </c:pt>
                <c:pt idx="12">
                  <c:v>3.8816658882884637E-2</c:v>
                </c:pt>
              </c:numCache>
            </c:numRef>
          </c:yVal>
          <c:smooth val="1"/>
        </c:ser>
        <c:ser>
          <c:idx val="2"/>
          <c:order val="2"/>
          <c:tx>
            <c:v>Upper Error</c:v>
          </c:tx>
          <c:spPr>
            <a:ln w="19050"/>
          </c:spPr>
          <c:marker>
            <c:symbol val="triangle"/>
            <c:size val="4"/>
          </c:marker>
          <c:xVal>
            <c:numRef>
              <c:f>'Potassium40 (1825-1850)'!$X$53:$X$65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'Potassium40 (1825-1850)'!$Z$53:$Z$65</c:f>
              <c:numCache>
                <c:formatCode>General</c:formatCode>
                <c:ptCount val="13"/>
                <c:pt idx="0">
                  <c:v>4.3522128670276654E-2</c:v>
                </c:pt>
                <c:pt idx="1">
                  <c:v>4.3522128670276654E-2</c:v>
                </c:pt>
                <c:pt idx="2">
                  <c:v>4.3522128670276654E-2</c:v>
                </c:pt>
                <c:pt idx="3">
                  <c:v>4.3522128670276654E-2</c:v>
                </c:pt>
                <c:pt idx="4">
                  <c:v>4.3522128670276654E-2</c:v>
                </c:pt>
                <c:pt idx="5">
                  <c:v>4.3522128670276654E-2</c:v>
                </c:pt>
                <c:pt idx="6">
                  <c:v>4.3522128670276654E-2</c:v>
                </c:pt>
                <c:pt idx="7">
                  <c:v>4.3522128670276654E-2</c:v>
                </c:pt>
                <c:pt idx="8">
                  <c:v>4.3522128670276654E-2</c:v>
                </c:pt>
                <c:pt idx="9">
                  <c:v>4.3522128670276654E-2</c:v>
                </c:pt>
                <c:pt idx="10">
                  <c:v>4.3522128670276654E-2</c:v>
                </c:pt>
                <c:pt idx="11">
                  <c:v>4.3522128670276654E-2</c:v>
                </c:pt>
                <c:pt idx="12">
                  <c:v>4.3522128670276654E-2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134912"/>
        <c:axId val="60136832"/>
      </c:scatterChart>
      <c:valAx>
        <c:axId val="6013491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 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136832"/>
        <c:crosses val="autoZero"/>
        <c:crossBetween val="midCat"/>
        <c:majorUnit val="5"/>
      </c:valAx>
      <c:valAx>
        <c:axId val="60136832"/>
        <c:scaling>
          <c:orientation val="minMax"/>
          <c:max val="5.000000000000001E-2"/>
          <c:min val="3.0000000000000006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Counts / Sec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0134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49186351706037"/>
          <c:y val="0.27238409152927462"/>
          <c:w val="0.29495478255091534"/>
          <c:h val="0.4624290134380349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29477523862561"/>
          <c:y val="4.8606411887649768E-2"/>
          <c:w val="0.52522513712481567"/>
          <c:h val="0.81455296696568957"/>
        </c:manualLayout>
      </c:layout>
      <c:scatterChart>
        <c:scatterStyle val="smoothMarker"/>
        <c:varyColors val="0"/>
        <c:ser>
          <c:idx val="0"/>
          <c:order val="0"/>
          <c:tx>
            <c:v>Daily Counts/Sec Averages of Thallium-208</c:v>
          </c:tx>
          <c:xVal>
            <c:numRef>
              <c:f>'Thallium208 (640-665)'!$F$62:$F$81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'Thallium208 (640-665)'!$G$38:$G$57</c:f>
              <c:numCache>
                <c:formatCode>General</c:formatCode>
                <c:ptCount val="20"/>
                <c:pt idx="0">
                  <c:v>1.4598840765126355E-2</c:v>
                </c:pt>
                <c:pt idx="1">
                  <c:v>1.5291062748352879E-2</c:v>
                </c:pt>
                <c:pt idx="2">
                  <c:v>1.5995294306278239E-2</c:v>
                </c:pt>
                <c:pt idx="3">
                  <c:v>1.5651281163472423E-2</c:v>
                </c:pt>
                <c:pt idx="4">
                  <c:v>1.5799783806935946E-2</c:v>
                </c:pt>
                <c:pt idx="5">
                  <c:v>1.5499800338209033E-2</c:v>
                </c:pt>
                <c:pt idx="6">
                  <c:v>1.4851866736317264E-2</c:v>
                </c:pt>
                <c:pt idx="7">
                  <c:v>1.5153119254855412E-2</c:v>
                </c:pt>
                <c:pt idx="8">
                  <c:v>1.4918490674528717E-2</c:v>
                </c:pt>
                <c:pt idx="9">
                  <c:v>1.5263888490539886E-2</c:v>
                </c:pt>
                <c:pt idx="10">
                  <c:v>1.5114027703775979E-2</c:v>
                </c:pt>
                <c:pt idx="11">
                  <c:v>1.5297091109393916E-2</c:v>
                </c:pt>
                <c:pt idx="12">
                  <c:v>1.5269539087483736E-2</c:v>
                </c:pt>
                <c:pt idx="13">
                  <c:v>1.5384982808130674E-2</c:v>
                </c:pt>
                <c:pt idx="14">
                  <c:v>1.5410727433749048E-2</c:v>
                </c:pt>
                <c:pt idx="15">
                  <c:v>1.5049644063707552E-2</c:v>
                </c:pt>
                <c:pt idx="16">
                  <c:v>1.5916688003530421E-2</c:v>
                </c:pt>
                <c:pt idx="17">
                  <c:v>1.5417126378399171E-2</c:v>
                </c:pt>
                <c:pt idx="18">
                  <c:v>1.5835910077725758E-2</c:v>
                </c:pt>
                <c:pt idx="19">
                  <c:v>1.5156921959795544E-2</c:v>
                </c:pt>
              </c:numCache>
            </c:numRef>
          </c:yVal>
          <c:smooth val="1"/>
        </c:ser>
        <c:ser>
          <c:idx val="1"/>
          <c:order val="1"/>
          <c:tx>
            <c:v>Lower Error</c:v>
          </c:tx>
          <c:spPr>
            <a:ln w="19050"/>
          </c:spPr>
          <c:marker>
            <c:symbol val="square"/>
            <c:size val="4"/>
          </c:marker>
          <c:xVal>
            <c:numRef>
              <c:f>'Thallium208 (640-665)'!$W$38:$W$50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'Thallium208 (640-665)'!$X$38:$X$50</c:f>
              <c:numCache>
                <c:formatCode>General</c:formatCode>
                <c:ptCount val="13"/>
                <c:pt idx="0">
                  <c:v>1.3200829774567113E-2</c:v>
                </c:pt>
                <c:pt idx="1">
                  <c:v>1.3200829774567113E-2</c:v>
                </c:pt>
                <c:pt idx="2">
                  <c:v>1.3200829774567113E-2</c:v>
                </c:pt>
                <c:pt idx="3">
                  <c:v>1.3200829774567113E-2</c:v>
                </c:pt>
                <c:pt idx="4">
                  <c:v>1.3200829774567113E-2</c:v>
                </c:pt>
                <c:pt idx="5">
                  <c:v>1.3200829774567113E-2</c:v>
                </c:pt>
                <c:pt idx="6">
                  <c:v>1.3200829774567113E-2</c:v>
                </c:pt>
                <c:pt idx="7">
                  <c:v>1.3200829774567113E-2</c:v>
                </c:pt>
                <c:pt idx="8">
                  <c:v>1.3200829774567113E-2</c:v>
                </c:pt>
                <c:pt idx="9">
                  <c:v>1.3200829774567113E-2</c:v>
                </c:pt>
                <c:pt idx="10">
                  <c:v>1.3200829774567113E-2</c:v>
                </c:pt>
                <c:pt idx="11">
                  <c:v>1.3200829774567113E-2</c:v>
                </c:pt>
                <c:pt idx="12">
                  <c:v>1.3200829774567113E-2</c:v>
                </c:pt>
              </c:numCache>
            </c:numRef>
          </c:yVal>
          <c:smooth val="1"/>
        </c:ser>
        <c:ser>
          <c:idx val="2"/>
          <c:order val="2"/>
          <c:tx>
            <c:v>Upper Error</c:v>
          </c:tx>
          <c:spPr>
            <a:ln w="19050"/>
          </c:spPr>
          <c:marker>
            <c:symbol val="triangle"/>
            <c:size val="4"/>
          </c:marker>
          <c:xVal>
            <c:numRef>
              <c:f>'Thallium208 (640-665)'!$W$38:$W$50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'Thallium208 (640-665)'!$Y$38:$Y$50</c:f>
              <c:numCache>
                <c:formatCode>General</c:formatCode>
                <c:ptCount val="13"/>
                <c:pt idx="0">
                  <c:v>1.7486778916463688E-2</c:v>
                </c:pt>
                <c:pt idx="1">
                  <c:v>1.7486778916463688E-2</c:v>
                </c:pt>
                <c:pt idx="2">
                  <c:v>1.7486778916463688E-2</c:v>
                </c:pt>
                <c:pt idx="3">
                  <c:v>1.7486778916463688E-2</c:v>
                </c:pt>
                <c:pt idx="4">
                  <c:v>1.7486778916463688E-2</c:v>
                </c:pt>
                <c:pt idx="5">
                  <c:v>1.7486778916463688E-2</c:v>
                </c:pt>
                <c:pt idx="6">
                  <c:v>1.7486778916463688E-2</c:v>
                </c:pt>
                <c:pt idx="7">
                  <c:v>1.7486778916463688E-2</c:v>
                </c:pt>
                <c:pt idx="8">
                  <c:v>1.7486778916463688E-2</c:v>
                </c:pt>
                <c:pt idx="9">
                  <c:v>1.7486778916463688E-2</c:v>
                </c:pt>
                <c:pt idx="10">
                  <c:v>1.7486778916463688E-2</c:v>
                </c:pt>
                <c:pt idx="11">
                  <c:v>1.7486778916463688E-2</c:v>
                </c:pt>
                <c:pt idx="12">
                  <c:v>1.7486778916463688E-2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33632"/>
        <c:axId val="64535552"/>
      </c:scatterChart>
      <c:valAx>
        <c:axId val="64533632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 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535552"/>
        <c:crosses val="autoZero"/>
        <c:crossBetween val="midCat"/>
        <c:majorUnit val="5"/>
      </c:valAx>
      <c:valAx>
        <c:axId val="64535552"/>
        <c:scaling>
          <c:orientation val="minMax"/>
          <c:max val="1.8000000000000002E-2"/>
          <c:min val="1.2000000000000002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Counts</a:t>
                </a:r>
                <a:r>
                  <a:rPr lang="en-US" baseline="0"/>
                  <a:t> / Sec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533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302901082257551"/>
          <c:y val="0.21817695447574248"/>
          <c:w val="0.30085300161958062"/>
          <c:h val="0.5548901665797394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15266858322251"/>
          <c:y val="6.2480253639644712E-2"/>
          <c:w val="0.48373768462811012"/>
          <c:h val="0.76162038688465039"/>
        </c:manualLayout>
      </c:layout>
      <c:scatterChart>
        <c:scatterStyle val="smoothMarker"/>
        <c:varyColors val="0"/>
        <c:ser>
          <c:idx val="0"/>
          <c:order val="0"/>
          <c:tx>
            <c:v>Daily Counts/Sec Averages for Lead-214</c:v>
          </c:tx>
          <c:xVal>
            <c:numRef>
              <c:f>'Lead214 (370-385)'!$E$64:$E$83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'Lead214 (370-385)'!$F$64:$F$83</c:f>
              <c:numCache>
                <c:formatCode>General</c:formatCode>
                <c:ptCount val="20"/>
                <c:pt idx="0">
                  <c:v>3.3305538946075935E-2</c:v>
                </c:pt>
                <c:pt idx="1">
                  <c:v>3.4590483219003071E-2</c:v>
                </c:pt>
                <c:pt idx="2">
                  <c:v>3.5683424839915559E-2</c:v>
                </c:pt>
                <c:pt idx="3">
                  <c:v>3.4285564259209672E-2</c:v>
                </c:pt>
                <c:pt idx="4">
                  <c:v>3.4130268747937877E-2</c:v>
                </c:pt>
                <c:pt idx="5">
                  <c:v>3.4682352483692919E-2</c:v>
                </c:pt>
                <c:pt idx="6">
                  <c:v>3.5158604182188379E-2</c:v>
                </c:pt>
                <c:pt idx="7">
                  <c:v>3.6080812146246179E-2</c:v>
                </c:pt>
                <c:pt idx="8">
                  <c:v>3.4298448945403126E-2</c:v>
                </c:pt>
                <c:pt idx="9">
                  <c:v>3.4275321245326985E-2</c:v>
                </c:pt>
                <c:pt idx="10">
                  <c:v>3.6582913890699502E-2</c:v>
                </c:pt>
                <c:pt idx="11">
                  <c:v>3.6525786438797801E-2</c:v>
                </c:pt>
                <c:pt idx="12">
                  <c:v>3.5509916702580795E-2</c:v>
                </c:pt>
                <c:pt idx="13">
                  <c:v>3.5983499299725712E-2</c:v>
                </c:pt>
                <c:pt idx="14">
                  <c:v>3.7211582959839402E-2</c:v>
                </c:pt>
                <c:pt idx="15">
                  <c:v>3.5781516545986547E-2</c:v>
                </c:pt>
                <c:pt idx="16">
                  <c:v>3.8153128875932904E-2</c:v>
                </c:pt>
                <c:pt idx="17">
                  <c:v>3.4777599178881E-2</c:v>
                </c:pt>
                <c:pt idx="18">
                  <c:v>3.5286429909083837E-2</c:v>
                </c:pt>
                <c:pt idx="19">
                  <c:v>3.720407894868339E-2</c:v>
                </c:pt>
              </c:numCache>
            </c:numRef>
          </c:yVal>
          <c:smooth val="1"/>
        </c:ser>
        <c:ser>
          <c:idx val="1"/>
          <c:order val="1"/>
          <c:tx>
            <c:v>Lower Error</c:v>
          </c:tx>
          <c:spPr>
            <a:ln w="19050"/>
          </c:spPr>
          <c:marker>
            <c:symbol val="square"/>
            <c:size val="4"/>
          </c:marker>
          <c:xVal>
            <c:numRef>
              <c:f>'Lead214 (370-385)'!$X$56:$X$68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'Lead214 (370-385)'!$Y$56:$Y$68</c:f>
              <c:numCache>
                <c:formatCode>General</c:formatCode>
                <c:ptCount val="13"/>
                <c:pt idx="0">
                  <c:v>3.3224313591070337E-2</c:v>
                </c:pt>
                <c:pt idx="1">
                  <c:v>3.3224313591070337E-2</c:v>
                </c:pt>
                <c:pt idx="2">
                  <c:v>3.3224313591070337E-2</c:v>
                </c:pt>
                <c:pt idx="3">
                  <c:v>3.3224313591070337E-2</c:v>
                </c:pt>
                <c:pt idx="4">
                  <c:v>3.3224313591070337E-2</c:v>
                </c:pt>
                <c:pt idx="5">
                  <c:v>3.3224313591070337E-2</c:v>
                </c:pt>
                <c:pt idx="6">
                  <c:v>3.3224313591070337E-2</c:v>
                </c:pt>
                <c:pt idx="7">
                  <c:v>3.3224313591070337E-2</c:v>
                </c:pt>
                <c:pt idx="8">
                  <c:v>3.3224313591070337E-2</c:v>
                </c:pt>
                <c:pt idx="9">
                  <c:v>3.3224313591070337E-2</c:v>
                </c:pt>
                <c:pt idx="10">
                  <c:v>3.3224313591070337E-2</c:v>
                </c:pt>
                <c:pt idx="11">
                  <c:v>3.3224313591070337E-2</c:v>
                </c:pt>
                <c:pt idx="12">
                  <c:v>3.3224313591070337E-2</c:v>
                </c:pt>
              </c:numCache>
            </c:numRef>
          </c:yVal>
          <c:smooth val="1"/>
        </c:ser>
        <c:ser>
          <c:idx val="2"/>
          <c:order val="2"/>
          <c:tx>
            <c:v>Upper Error</c:v>
          </c:tx>
          <c:spPr>
            <a:ln w="19050"/>
          </c:spPr>
          <c:marker>
            <c:symbol val="triangle"/>
            <c:size val="4"/>
          </c:marker>
          <c:xVal>
            <c:numRef>
              <c:f>'Lead214 (370-385)'!$X$56:$X$68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'Lead214 (370-385)'!$Z$56:$Z$68</c:f>
              <c:numCache>
                <c:formatCode>General</c:formatCode>
                <c:ptCount val="13"/>
                <c:pt idx="0">
                  <c:v>3.772641358545073E-2</c:v>
                </c:pt>
                <c:pt idx="1">
                  <c:v>3.772641358545073E-2</c:v>
                </c:pt>
                <c:pt idx="2">
                  <c:v>3.772641358545073E-2</c:v>
                </c:pt>
                <c:pt idx="3">
                  <c:v>3.772641358545073E-2</c:v>
                </c:pt>
                <c:pt idx="4">
                  <c:v>3.772641358545073E-2</c:v>
                </c:pt>
                <c:pt idx="5">
                  <c:v>3.772641358545073E-2</c:v>
                </c:pt>
                <c:pt idx="6">
                  <c:v>3.772641358545073E-2</c:v>
                </c:pt>
                <c:pt idx="7">
                  <c:v>3.772641358545073E-2</c:v>
                </c:pt>
                <c:pt idx="8">
                  <c:v>3.772641358545073E-2</c:v>
                </c:pt>
                <c:pt idx="9">
                  <c:v>3.772641358545073E-2</c:v>
                </c:pt>
                <c:pt idx="10">
                  <c:v>3.772641358545073E-2</c:v>
                </c:pt>
                <c:pt idx="11">
                  <c:v>3.772641358545073E-2</c:v>
                </c:pt>
                <c:pt idx="12">
                  <c:v>3.772641358545073E-2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49760"/>
        <c:axId val="65751680"/>
      </c:scatterChart>
      <c:valAx>
        <c:axId val="65749760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 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5751680"/>
        <c:crosses val="autoZero"/>
        <c:crossBetween val="midCat"/>
        <c:majorUnit val="5"/>
      </c:valAx>
      <c:valAx>
        <c:axId val="65751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Counts</a:t>
                </a:r>
                <a:r>
                  <a:rPr lang="en-US" baseline="0"/>
                  <a:t> / Sec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57497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495173261626007"/>
          <c:y val="6.457707893448307E-2"/>
          <c:w val="0.31843825769513123"/>
          <c:h val="0.696391041079076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72063796609417"/>
          <c:y val="5.9224680128259516E-2"/>
          <c:w val="0.45162711302986797"/>
          <c:h val="0.74736957944353111"/>
        </c:manualLayout>
      </c:layout>
      <c:scatterChart>
        <c:scatterStyle val="smoothMarker"/>
        <c:varyColors val="0"/>
        <c:ser>
          <c:idx val="0"/>
          <c:order val="0"/>
          <c:tx>
            <c:v>Daily Counts/Sec Averages of Bismuth-214</c:v>
          </c:tx>
          <c:xVal>
            <c:numRef>
              <c:f>'Bismuth214 (760-780)'!$T$47:$T$66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'Bismuth214 (760-780)'!$G$39:$G$58</c:f>
              <c:numCache>
                <c:formatCode>General</c:formatCode>
                <c:ptCount val="20"/>
                <c:pt idx="0">
                  <c:v>2.4595734503345391E-2</c:v>
                </c:pt>
                <c:pt idx="1">
                  <c:v>2.3381675692302345E-2</c:v>
                </c:pt>
                <c:pt idx="2">
                  <c:v>2.659223741898219E-2</c:v>
                </c:pt>
                <c:pt idx="3">
                  <c:v>2.6180390160288221E-2</c:v>
                </c:pt>
                <c:pt idx="4">
                  <c:v>2.6149348220298654E-2</c:v>
                </c:pt>
                <c:pt idx="5">
                  <c:v>2.5352397712722116E-2</c:v>
                </c:pt>
                <c:pt idx="6">
                  <c:v>2.7699368129034532E-2</c:v>
                </c:pt>
                <c:pt idx="7">
                  <c:v>2.6415953967357433E-2</c:v>
                </c:pt>
                <c:pt idx="8">
                  <c:v>2.686253715571571E-2</c:v>
                </c:pt>
                <c:pt idx="9">
                  <c:v>2.6036738019447163E-2</c:v>
                </c:pt>
                <c:pt idx="10">
                  <c:v>2.6878867387547096E-2</c:v>
                </c:pt>
                <c:pt idx="11">
                  <c:v>2.7059545939076602E-2</c:v>
                </c:pt>
                <c:pt idx="12">
                  <c:v>2.658009038352898E-2</c:v>
                </c:pt>
                <c:pt idx="13">
                  <c:v>2.760322640558906E-2</c:v>
                </c:pt>
                <c:pt idx="14">
                  <c:v>2.8079383074488734E-2</c:v>
                </c:pt>
                <c:pt idx="15">
                  <c:v>2.7270790074670519E-2</c:v>
                </c:pt>
                <c:pt idx="16">
                  <c:v>2.6318282845017429E-2</c:v>
                </c:pt>
                <c:pt idx="17">
                  <c:v>2.5025012917679904E-2</c:v>
                </c:pt>
                <c:pt idx="18">
                  <c:v>2.5870225334854217E-2</c:v>
                </c:pt>
                <c:pt idx="19">
                  <c:v>2.3834457508959912E-2</c:v>
                </c:pt>
              </c:numCache>
            </c:numRef>
          </c:yVal>
          <c:smooth val="1"/>
        </c:ser>
        <c:ser>
          <c:idx val="1"/>
          <c:order val="1"/>
          <c:tx>
            <c:v>Lower Error</c:v>
          </c:tx>
          <c:spPr>
            <a:ln w="19050"/>
          </c:spPr>
          <c:marker>
            <c:symbol val="square"/>
            <c:size val="4"/>
          </c:marker>
          <c:xVal>
            <c:numRef>
              <c:f>'Bismuth214 (760-780)'!$X$43:$X$55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'Bismuth214 (760-780)'!$Y$43:$Y$55</c:f>
              <c:numCache>
                <c:formatCode>General</c:formatCode>
                <c:ptCount val="13"/>
                <c:pt idx="0">
                  <c:v>2.2542503707402687E-2</c:v>
                </c:pt>
                <c:pt idx="1">
                  <c:v>2.2542503707402687E-2</c:v>
                </c:pt>
                <c:pt idx="2">
                  <c:v>2.2542503707402687E-2</c:v>
                </c:pt>
                <c:pt idx="3">
                  <c:v>2.2542503707402687E-2</c:v>
                </c:pt>
                <c:pt idx="4">
                  <c:v>2.2542503707402687E-2</c:v>
                </c:pt>
                <c:pt idx="5">
                  <c:v>2.2542503707402687E-2</c:v>
                </c:pt>
                <c:pt idx="6">
                  <c:v>2.2542503707402687E-2</c:v>
                </c:pt>
                <c:pt idx="7">
                  <c:v>2.2542503707402687E-2</c:v>
                </c:pt>
                <c:pt idx="8">
                  <c:v>2.2542503707402687E-2</c:v>
                </c:pt>
                <c:pt idx="9">
                  <c:v>2.2542503707402687E-2</c:v>
                </c:pt>
                <c:pt idx="10">
                  <c:v>2.2542503707402687E-2</c:v>
                </c:pt>
                <c:pt idx="11">
                  <c:v>2.2542503707402687E-2</c:v>
                </c:pt>
                <c:pt idx="12">
                  <c:v>2.2542503707402687E-2</c:v>
                </c:pt>
              </c:numCache>
            </c:numRef>
          </c:yVal>
          <c:smooth val="1"/>
        </c:ser>
        <c:ser>
          <c:idx val="2"/>
          <c:order val="2"/>
          <c:tx>
            <c:v>Upper Error</c:v>
          </c:tx>
          <c:spPr>
            <a:ln w="19050"/>
          </c:spPr>
          <c:marker>
            <c:symbol val="triangle"/>
            <c:size val="4"/>
          </c:marker>
          <c:xVal>
            <c:numRef>
              <c:f>'Bismuth214 (760-780)'!$X$43:$X$55</c:f>
              <c:numCache>
                <c:formatCode>General</c:formatCode>
                <c:ptCount val="13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</c:numCache>
            </c:numRef>
          </c:xVal>
          <c:yVal>
            <c:numRef>
              <c:f>'Bismuth214 (760-780)'!$Z$43:$Z$55</c:f>
              <c:numCache>
                <c:formatCode>General</c:formatCode>
                <c:ptCount val="13"/>
                <c:pt idx="0">
                  <c:v>2.9836122577687928E-2</c:v>
                </c:pt>
                <c:pt idx="1">
                  <c:v>2.9836122577687928E-2</c:v>
                </c:pt>
                <c:pt idx="2">
                  <c:v>2.9836122577687928E-2</c:v>
                </c:pt>
                <c:pt idx="3">
                  <c:v>2.9836122577687928E-2</c:v>
                </c:pt>
                <c:pt idx="4">
                  <c:v>2.9836122577687928E-2</c:v>
                </c:pt>
                <c:pt idx="5">
                  <c:v>2.9836122577687928E-2</c:v>
                </c:pt>
                <c:pt idx="6">
                  <c:v>2.9836122577687928E-2</c:v>
                </c:pt>
                <c:pt idx="7">
                  <c:v>2.9836122577687928E-2</c:v>
                </c:pt>
                <c:pt idx="8">
                  <c:v>2.9836122577687928E-2</c:v>
                </c:pt>
                <c:pt idx="9">
                  <c:v>2.9836122577687928E-2</c:v>
                </c:pt>
                <c:pt idx="10">
                  <c:v>2.9836122577687928E-2</c:v>
                </c:pt>
                <c:pt idx="11">
                  <c:v>2.9836122577687928E-2</c:v>
                </c:pt>
                <c:pt idx="12">
                  <c:v>2.9836122577687928E-2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174784"/>
        <c:axId val="67176704"/>
      </c:scatterChart>
      <c:valAx>
        <c:axId val="67174784"/>
        <c:scaling>
          <c:orientation val="minMax"/>
          <c:max val="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Day 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176704"/>
        <c:crosses val="autoZero"/>
        <c:crossBetween val="midCat"/>
        <c:majorUnit val="5"/>
      </c:valAx>
      <c:valAx>
        <c:axId val="67176704"/>
        <c:scaling>
          <c:orientation val="minMax"/>
          <c:max val="3.1000000000000007E-2"/>
          <c:min val="2.1000000000000005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Counts</a:t>
                </a:r>
                <a:r>
                  <a:rPr lang="en-US" baseline="0"/>
                  <a:t> / Sec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1747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Variations</a:t>
            </a:r>
            <a:r>
              <a:rPr lang="en-US" sz="2400" baseline="0" dirty="0"/>
              <a:t> in Sr-90 Decay</a:t>
            </a:r>
            <a:endParaRPr lang="en-US" sz="24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0 hr difference</c:v>
          </c:tx>
          <c:spPr>
            <a:ln w="28575">
              <a:noFill/>
            </a:ln>
          </c:spPr>
          <c:xVal>
            <c:numRef>
              <c:f>'Counts per Sec vs. Intensity '!$P$2:$P$356</c:f>
              <c:numCache>
                <c:formatCode>General</c:formatCode>
                <c:ptCount val="355"/>
                <c:pt idx="0">
                  <c:v>16862.065466448443</c:v>
                </c:pt>
                <c:pt idx="1">
                  <c:v>16909.38851703109</c:v>
                </c:pt>
                <c:pt idx="2">
                  <c:v>16918.613325401544</c:v>
                </c:pt>
                <c:pt idx="3">
                  <c:v>16951.448773234199</c:v>
                </c:pt>
                <c:pt idx="4">
                  <c:v>17030.325104104704</c:v>
                </c:pt>
                <c:pt idx="5">
                  <c:v>17070.559339678766</c:v>
                </c:pt>
                <c:pt idx="6">
                  <c:v>17058.56395002974</c:v>
                </c:pt>
                <c:pt idx="7">
                  <c:v>17037.433670434264</c:v>
                </c:pt>
                <c:pt idx="8">
                  <c:v>17019.220437304775</c:v>
                </c:pt>
                <c:pt idx="9">
                  <c:v>17010.072735385995</c:v>
                </c:pt>
                <c:pt idx="10">
                  <c:v>16801.085540017848</c:v>
                </c:pt>
                <c:pt idx="11">
                  <c:v>16916.676781198876</c:v>
                </c:pt>
                <c:pt idx="12">
                  <c:v>16965.28350438792</c:v>
                </c:pt>
                <c:pt idx="13">
                  <c:v>17008.615796519407</c:v>
                </c:pt>
                <c:pt idx="14">
                  <c:v>17079.837994644455</c:v>
                </c:pt>
                <c:pt idx="15">
                  <c:v>17063.83606069622</c:v>
                </c:pt>
                <c:pt idx="16">
                  <c:v>17031.601606664684</c:v>
                </c:pt>
                <c:pt idx="17">
                  <c:v>17045.962362392151</c:v>
                </c:pt>
                <c:pt idx="18">
                  <c:v>17048.277595953583</c:v>
                </c:pt>
                <c:pt idx="19">
                  <c:v>17036.768223742933</c:v>
                </c:pt>
                <c:pt idx="20">
                  <c:v>16966.045003594536</c:v>
                </c:pt>
                <c:pt idx="21">
                  <c:v>17012.925963197235</c:v>
                </c:pt>
                <c:pt idx="22">
                  <c:v>16988.159884974841</c:v>
                </c:pt>
                <c:pt idx="23">
                  <c:v>17000.89388928828</c:v>
                </c:pt>
                <c:pt idx="24">
                  <c:v>17049.35053918045</c:v>
                </c:pt>
                <c:pt idx="25">
                  <c:v>17025.949532710285</c:v>
                </c:pt>
                <c:pt idx="26">
                  <c:v>16993.288138030199</c:v>
                </c:pt>
                <c:pt idx="30">
                  <c:v>16810.392490952952</c:v>
                </c:pt>
                <c:pt idx="31">
                  <c:v>16920.614561350623</c:v>
                </c:pt>
                <c:pt idx="32">
                  <c:v>16918.753843834791</c:v>
                </c:pt>
                <c:pt idx="33">
                  <c:v>16906.060144709081</c:v>
                </c:pt>
                <c:pt idx="34">
                  <c:v>16927.021706361164</c:v>
                </c:pt>
                <c:pt idx="35">
                  <c:v>16928.099035272837</c:v>
                </c:pt>
                <c:pt idx="36">
                  <c:v>16917.123907145011</c:v>
                </c:pt>
                <c:pt idx="37">
                  <c:v>16927.258968947852</c:v>
                </c:pt>
                <c:pt idx="38">
                  <c:v>16926.159481459152</c:v>
                </c:pt>
                <c:pt idx="39">
                  <c:v>16902.342176665668</c:v>
                </c:pt>
                <c:pt idx="40">
                  <c:v>16875.101026694047</c:v>
                </c:pt>
                <c:pt idx="41">
                  <c:v>16991.394976387652</c:v>
                </c:pt>
                <c:pt idx="42">
                  <c:v>16968.866461327856</c:v>
                </c:pt>
                <c:pt idx="43">
                  <c:v>16962.805420573539</c:v>
                </c:pt>
                <c:pt idx="44">
                  <c:v>16942.81724845996</c:v>
                </c:pt>
                <c:pt idx="45">
                  <c:v>16954.701505817931</c:v>
                </c:pt>
                <c:pt idx="46">
                  <c:v>17052.275427789187</c:v>
                </c:pt>
                <c:pt idx="47">
                  <c:v>17020.817522245037</c:v>
                </c:pt>
                <c:pt idx="48">
                  <c:v>16978.405298103909</c:v>
                </c:pt>
                <c:pt idx="49">
                  <c:v>16997.614852840521</c:v>
                </c:pt>
                <c:pt idx="50">
                  <c:v>17006.241221165033</c:v>
                </c:pt>
                <c:pt idx="51">
                  <c:v>17065.168115545213</c:v>
                </c:pt>
                <c:pt idx="52">
                  <c:v>17030.566773906496</c:v>
                </c:pt>
                <c:pt idx="53">
                  <c:v>17023.098774727907</c:v>
                </c:pt>
                <c:pt idx="54">
                  <c:v>16997.605790950784</c:v>
                </c:pt>
                <c:pt idx="55">
                  <c:v>17024.301252652476</c:v>
                </c:pt>
                <c:pt idx="56">
                  <c:v>17014.909370935726</c:v>
                </c:pt>
                <c:pt idx="57">
                  <c:v>17026.820247792457</c:v>
                </c:pt>
                <c:pt idx="58">
                  <c:v>17038.318639195018</c:v>
                </c:pt>
                <c:pt idx="60">
                  <c:v>17067.485111917311</c:v>
                </c:pt>
                <c:pt idx="61">
                  <c:v>17032.022792607804</c:v>
                </c:pt>
                <c:pt idx="62">
                  <c:v>17004.92101300479</c:v>
                </c:pt>
                <c:pt idx="63">
                  <c:v>17029.65740297077</c:v>
                </c:pt>
                <c:pt idx="64">
                  <c:v>16989.05346019577</c:v>
                </c:pt>
                <c:pt idx="65">
                  <c:v>17028.90438056126</c:v>
                </c:pt>
                <c:pt idx="66">
                  <c:v>17031.642778918547</c:v>
                </c:pt>
                <c:pt idx="67">
                  <c:v>17003.641204654345</c:v>
                </c:pt>
                <c:pt idx="68">
                  <c:v>17016.62320328542</c:v>
                </c:pt>
                <c:pt idx="69">
                  <c:v>17030.56830937714</c:v>
                </c:pt>
                <c:pt idx="70">
                  <c:v>17046.294182067079</c:v>
                </c:pt>
                <c:pt idx="71">
                  <c:v>17025.056198233964</c:v>
                </c:pt>
                <c:pt idx="72">
                  <c:v>17002.541036347458</c:v>
                </c:pt>
                <c:pt idx="73">
                  <c:v>17012.935040043809</c:v>
                </c:pt>
                <c:pt idx="74">
                  <c:v>17040.954414784395</c:v>
                </c:pt>
                <c:pt idx="75">
                  <c:v>17037.880971937029</c:v>
                </c:pt>
                <c:pt idx="76">
                  <c:v>17033.937440109516</c:v>
                </c:pt>
                <c:pt idx="77">
                  <c:v>17006.734496919918</c:v>
                </c:pt>
                <c:pt idx="78">
                  <c:v>16998.617180013691</c:v>
                </c:pt>
                <c:pt idx="79">
                  <c:v>17022.840657084187</c:v>
                </c:pt>
                <c:pt idx="99">
                  <c:v>16760.602599999998</c:v>
                </c:pt>
                <c:pt idx="100">
                  <c:v>16725.762200000001</c:v>
                </c:pt>
                <c:pt idx="101">
                  <c:v>16718.4696</c:v>
                </c:pt>
                <c:pt idx="102">
                  <c:v>16725.735100000002</c:v>
                </c:pt>
                <c:pt idx="103">
                  <c:v>16726.403600000001</c:v>
                </c:pt>
                <c:pt idx="104">
                  <c:v>16782.853599999999</c:v>
                </c:pt>
                <c:pt idx="105">
                  <c:v>16766.9817</c:v>
                </c:pt>
                <c:pt idx="106">
                  <c:v>16802.920999999998</c:v>
                </c:pt>
                <c:pt idx="107">
                  <c:v>16823.357</c:v>
                </c:pt>
                <c:pt idx="108">
                  <c:v>16783.891599999999</c:v>
                </c:pt>
                <c:pt idx="109">
                  <c:v>16809.152699999999</c:v>
                </c:pt>
                <c:pt idx="110">
                  <c:v>16817.168799999999</c:v>
                </c:pt>
                <c:pt idx="111">
                  <c:v>16829.481199999998</c:v>
                </c:pt>
                <c:pt idx="112">
                  <c:v>16836.9882</c:v>
                </c:pt>
                <c:pt idx="113">
                  <c:v>16780.263999999999</c:v>
                </c:pt>
                <c:pt idx="114">
                  <c:v>16815.215100000001</c:v>
                </c:pt>
                <c:pt idx="115">
                  <c:v>16845.790099999998</c:v>
                </c:pt>
                <c:pt idx="116">
                  <c:v>16834.473600000001</c:v>
                </c:pt>
                <c:pt idx="117">
                  <c:v>16833.351500000001</c:v>
                </c:pt>
                <c:pt idx="118">
                  <c:v>16839.0173</c:v>
                </c:pt>
                <c:pt idx="119">
                  <c:v>16820.736799999999</c:v>
                </c:pt>
                <c:pt idx="120">
                  <c:v>16843.3436</c:v>
                </c:pt>
                <c:pt idx="121">
                  <c:v>16850.512999999999</c:v>
                </c:pt>
                <c:pt idx="122">
                  <c:v>16828.560700000002</c:v>
                </c:pt>
                <c:pt idx="123">
                  <c:v>16779.001700000001</c:v>
                </c:pt>
                <c:pt idx="124">
                  <c:v>16819.426299999999</c:v>
                </c:pt>
                <c:pt idx="125">
                  <c:v>16450.249199999998</c:v>
                </c:pt>
                <c:pt idx="126">
                  <c:v>16664.313300000002</c:v>
                </c:pt>
                <c:pt idx="127">
                  <c:v>16675.354899999998</c:v>
                </c:pt>
                <c:pt idx="128">
                  <c:v>16671.820100000001</c:v>
                </c:pt>
                <c:pt idx="129">
                  <c:v>16674.8387</c:v>
                </c:pt>
                <c:pt idx="130">
                  <c:v>16678.914000000001</c:v>
                </c:pt>
                <c:pt idx="131">
                  <c:v>16681.348900000001</c:v>
                </c:pt>
                <c:pt idx="132">
                  <c:v>16671.773099999999</c:v>
                </c:pt>
                <c:pt idx="134">
                  <c:v>16679.381099999999</c:v>
                </c:pt>
                <c:pt idx="135">
                  <c:v>16659.287</c:v>
                </c:pt>
                <c:pt idx="136">
                  <c:v>16676.018499999998</c:v>
                </c:pt>
                <c:pt idx="137">
                  <c:v>16706.496500000001</c:v>
                </c:pt>
                <c:pt idx="138">
                  <c:v>16750.698100000001</c:v>
                </c:pt>
                <c:pt idx="139">
                  <c:v>16771.246999999999</c:v>
                </c:pt>
                <c:pt idx="140">
                  <c:v>16765.472900000001</c:v>
                </c:pt>
                <c:pt idx="141">
                  <c:v>16767.2425</c:v>
                </c:pt>
                <c:pt idx="142">
                  <c:v>16761.2693</c:v>
                </c:pt>
                <c:pt idx="143">
                  <c:v>16721.179499999998</c:v>
                </c:pt>
                <c:pt idx="144">
                  <c:v>16695.8413</c:v>
                </c:pt>
                <c:pt idx="145">
                  <c:v>16700.420099999999</c:v>
                </c:pt>
                <c:pt idx="146">
                  <c:v>16707.692299999999</c:v>
                </c:pt>
                <c:pt idx="147">
                  <c:v>16700.606100000001</c:v>
                </c:pt>
                <c:pt idx="148">
                  <c:v>16657.293600000001</c:v>
                </c:pt>
                <c:pt idx="149">
                  <c:v>16678.350699999999</c:v>
                </c:pt>
                <c:pt idx="150">
                  <c:v>16703.9915</c:v>
                </c:pt>
                <c:pt idx="151">
                  <c:v>16743.2952</c:v>
                </c:pt>
                <c:pt idx="152">
                  <c:v>16783.635399999999</c:v>
                </c:pt>
                <c:pt idx="153">
                  <c:v>16823.900300000001</c:v>
                </c:pt>
                <c:pt idx="155">
                  <c:v>16793.906299999999</c:v>
                </c:pt>
                <c:pt idx="156">
                  <c:v>16759.528399999999</c:v>
                </c:pt>
                <c:pt idx="157">
                  <c:v>16749.175599999999</c:v>
                </c:pt>
                <c:pt idx="158">
                  <c:v>16756.8446</c:v>
                </c:pt>
                <c:pt idx="159">
                  <c:v>16760.418699999998</c:v>
                </c:pt>
                <c:pt idx="160">
                  <c:v>16761.875800000002</c:v>
                </c:pt>
                <c:pt idx="161">
                  <c:v>16736.742999999999</c:v>
                </c:pt>
                <c:pt idx="162">
                  <c:v>16754.6885</c:v>
                </c:pt>
                <c:pt idx="163">
                  <c:v>16766.495699999999</c:v>
                </c:pt>
                <c:pt idx="164">
                  <c:v>16768.659899999999</c:v>
                </c:pt>
                <c:pt idx="165">
                  <c:v>16315.955900000001</c:v>
                </c:pt>
                <c:pt idx="166">
                  <c:v>16403.383999999998</c:v>
                </c:pt>
                <c:pt idx="167">
                  <c:v>16473.809399999998</c:v>
                </c:pt>
                <c:pt idx="168">
                  <c:v>16518.1656</c:v>
                </c:pt>
                <c:pt idx="169">
                  <c:v>16509.541000000001</c:v>
                </c:pt>
                <c:pt idx="170">
                  <c:v>16492.8514</c:v>
                </c:pt>
                <c:pt idx="171">
                  <c:v>16498.734400000001</c:v>
                </c:pt>
                <c:pt idx="172">
                  <c:v>16529.376700000001</c:v>
                </c:pt>
                <c:pt idx="173">
                  <c:v>16544.905999999999</c:v>
                </c:pt>
                <c:pt idx="174">
                  <c:v>16569.8505</c:v>
                </c:pt>
                <c:pt idx="175">
                  <c:v>16577.821</c:v>
                </c:pt>
                <c:pt idx="176">
                  <c:v>16586.2742</c:v>
                </c:pt>
                <c:pt idx="177">
                  <c:v>16559.2477</c:v>
                </c:pt>
                <c:pt idx="178">
                  <c:v>16602.659</c:v>
                </c:pt>
                <c:pt idx="179">
                  <c:v>16648.472699999998</c:v>
                </c:pt>
                <c:pt idx="180">
                  <c:v>16701.049200000001</c:v>
                </c:pt>
                <c:pt idx="181">
                  <c:v>16687.765599999999</c:v>
                </c:pt>
                <c:pt idx="182">
                  <c:v>16710.8079</c:v>
                </c:pt>
                <c:pt idx="183">
                  <c:v>16717.110199999999</c:v>
                </c:pt>
                <c:pt idx="184">
                  <c:v>16702.359700000001</c:v>
                </c:pt>
                <c:pt idx="185">
                  <c:v>16709.663100000002</c:v>
                </c:pt>
                <c:pt idx="186">
                  <c:v>16698.935799999999</c:v>
                </c:pt>
                <c:pt idx="187">
                  <c:v>16680.3963</c:v>
                </c:pt>
                <c:pt idx="188">
                  <c:v>16679.0988</c:v>
                </c:pt>
                <c:pt idx="189">
                  <c:v>16705.4823</c:v>
                </c:pt>
                <c:pt idx="190">
                  <c:v>16765.4097</c:v>
                </c:pt>
                <c:pt idx="191">
                  <c:v>16810.413100000002</c:v>
                </c:pt>
                <c:pt idx="192">
                  <c:v>16794.458999999999</c:v>
                </c:pt>
                <c:pt idx="193">
                  <c:v>16752.945400000001</c:v>
                </c:pt>
                <c:pt idx="194">
                  <c:v>16773.221300000001</c:v>
                </c:pt>
                <c:pt idx="195">
                  <c:v>16800.078099999999</c:v>
                </c:pt>
                <c:pt idx="196">
                  <c:v>16803.382600000001</c:v>
                </c:pt>
                <c:pt idx="197">
                  <c:v>16779.587299999999</c:v>
                </c:pt>
                <c:pt idx="198">
                  <c:v>16763.4159</c:v>
                </c:pt>
                <c:pt idx="199">
                  <c:v>16746.031200000001</c:v>
                </c:pt>
                <c:pt idx="200">
                  <c:v>16731.5147</c:v>
                </c:pt>
                <c:pt idx="201">
                  <c:v>16783.750199999999</c:v>
                </c:pt>
                <c:pt idx="202">
                  <c:v>16862.0219</c:v>
                </c:pt>
                <c:pt idx="203">
                  <c:v>16838.0566</c:v>
                </c:pt>
                <c:pt idx="204">
                  <c:v>16817.136699999999</c:v>
                </c:pt>
                <c:pt idx="205">
                  <c:v>16506.861400000002</c:v>
                </c:pt>
                <c:pt idx="206">
                  <c:v>16646.3557</c:v>
                </c:pt>
                <c:pt idx="207">
                  <c:v>16681.4218</c:v>
                </c:pt>
                <c:pt idx="208">
                  <c:v>16690.9719</c:v>
                </c:pt>
                <c:pt idx="209">
                  <c:v>16711.6528</c:v>
                </c:pt>
                <c:pt idx="210">
                  <c:v>16695.2477</c:v>
                </c:pt>
                <c:pt idx="211">
                  <c:v>16674.5272</c:v>
                </c:pt>
                <c:pt idx="212">
                  <c:v>16676.390299999999</c:v>
                </c:pt>
                <c:pt idx="213">
                  <c:v>16686.467700000001</c:v>
                </c:pt>
                <c:pt idx="214">
                  <c:v>16696.587200000002</c:v>
                </c:pt>
                <c:pt idx="215">
                  <c:v>16696.660199999998</c:v>
                </c:pt>
                <c:pt idx="216">
                  <c:v>16676.001100000001</c:v>
                </c:pt>
                <c:pt idx="217">
                  <c:v>16652.0645</c:v>
                </c:pt>
                <c:pt idx="218">
                  <c:v>16674.4807</c:v>
                </c:pt>
                <c:pt idx="219">
                  <c:v>16742.6414</c:v>
                </c:pt>
                <c:pt idx="220">
                  <c:v>16755.650600000001</c:v>
                </c:pt>
                <c:pt idx="221">
                  <c:v>16753.297200000001</c:v>
                </c:pt>
                <c:pt idx="222">
                  <c:v>16757.408299999999</c:v>
                </c:pt>
                <c:pt idx="223">
                  <c:v>16763.0134</c:v>
                </c:pt>
                <c:pt idx="224">
                  <c:v>16779.039799999999</c:v>
                </c:pt>
                <c:pt idx="225">
                  <c:v>16779.8364</c:v>
                </c:pt>
                <c:pt idx="226">
                  <c:v>16784.2438</c:v>
                </c:pt>
                <c:pt idx="227">
                  <c:v>16735.103999999999</c:v>
                </c:pt>
                <c:pt idx="228">
                  <c:v>16724.455600000001</c:v>
                </c:pt>
                <c:pt idx="229">
                  <c:v>16764.661599999999</c:v>
                </c:pt>
                <c:pt idx="230">
                  <c:v>16787.153699999999</c:v>
                </c:pt>
                <c:pt idx="231">
                  <c:v>16806.4028</c:v>
                </c:pt>
                <c:pt idx="232">
                  <c:v>16810.2935</c:v>
                </c:pt>
                <c:pt idx="233">
                  <c:v>16808.755099999998</c:v>
                </c:pt>
                <c:pt idx="234">
                  <c:v>16810.697499999998</c:v>
                </c:pt>
                <c:pt idx="235">
                  <c:v>16813.070400000001</c:v>
                </c:pt>
                <c:pt idx="236">
                  <c:v>16811.998899999999</c:v>
                </c:pt>
                <c:pt idx="237">
                  <c:v>16806.8446</c:v>
                </c:pt>
                <c:pt idx="238">
                  <c:v>16799.807700000001</c:v>
                </c:pt>
                <c:pt idx="239">
                  <c:v>16787.158200000002</c:v>
                </c:pt>
                <c:pt idx="240">
                  <c:v>16805.5386</c:v>
                </c:pt>
                <c:pt idx="241">
                  <c:v>16837.669900000001</c:v>
                </c:pt>
                <c:pt idx="242">
                  <c:v>16856.3478</c:v>
                </c:pt>
                <c:pt idx="243">
                  <c:v>16844.345799999999</c:v>
                </c:pt>
                <c:pt idx="244">
                  <c:v>16842.676100000001</c:v>
                </c:pt>
                <c:pt idx="245">
                  <c:v>16257.546700000001</c:v>
                </c:pt>
                <c:pt idx="246">
                  <c:v>16464.974399999999</c:v>
                </c:pt>
                <c:pt idx="247">
                  <c:v>16539.448899999999</c:v>
                </c:pt>
                <c:pt idx="248">
                  <c:v>16564.176100000001</c:v>
                </c:pt>
                <c:pt idx="249">
                  <c:v>16599.403900000001</c:v>
                </c:pt>
                <c:pt idx="250">
                  <c:v>16618.614399999999</c:v>
                </c:pt>
                <c:pt idx="251">
                  <c:v>16601.3639</c:v>
                </c:pt>
                <c:pt idx="252">
                  <c:v>16595.6806</c:v>
                </c:pt>
                <c:pt idx="253">
                  <c:v>16603.584999999999</c:v>
                </c:pt>
                <c:pt idx="254">
                  <c:v>16623.6433</c:v>
                </c:pt>
                <c:pt idx="255">
                  <c:v>16636.365000000002</c:v>
                </c:pt>
                <c:pt idx="256">
                  <c:v>16635.942800000001</c:v>
                </c:pt>
                <c:pt idx="257">
                  <c:v>16647.268899999999</c:v>
                </c:pt>
                <c:pt idx="258">
                  <c:v>16646.230599999999</c:v>
                </c:pt>
                <c:pt idx="259">
                  <c:v>16640.791700000002</c:v>
                </c:pt>
                <c:pt idx="260">
                  <c:v>16638.576700000001</c:v>
                </c:pt>
                <c:pt idx="261">
                  <c:v>16640.668900000001</c:v>
                </c:pt>
                <c:pt idx="262">
                  <c:v>16641.556100000002</c:v>
                </c:pt>
                <c:pt idx="263">
                  <c:v>16644.858899999999</c:v>
                </c:pt>
                <c:pt idx="264">
                  <c:v>16648.900000000001</c:v>
                </c:pt>
                <c:pt idx="265">
                  <c:v>16658.462800000001</c:v>
                </c:pt>
                <c:pt idx="266">
                  <c:v>16657.3122</c:v>
                </c:pt>
                <c:pt idx="267">
                  <c:v>16655.491099999999</c:v>
                </c:pt>
                <c:pt idx="268">
                  <c:v>16665.4944</c:v>
                </c:pt>
                <c:pt idx="269">
                  <c:v>16667.391100000001</c:v>
                </c:pt>
                <c:pt idx="270">
                  <c:v>16667.455600000001</c:v>
                </c:pt>
                <c:pt idx="271">
                  <c:v>16669.923299999999</c:v>
                </c:pt>
                <c:pt idx="272">
                  <c:v>16668.125599999999</c:v>
                </c:pt>
                <c:pt idx="273">
                  <c:v>16671.821100000001</c:v>
                </c:pt>
                <c:pt idx="274">
                  <c:v>16733.4794</c:v>
                </c:pt>
                <c:pt idx="275">
                  <c:v>16674.868299999998</c:v>
                </c:pt>
                <c:pt idx="276">
                  <c:v>16676.278900000001</c:v>
                </c:pt>
                <c:pt idx="277">
                  <c:v>16679.0733</c:v>
                </c:pt>
                <c:pt idx="278">
                  <c:v>16682.603899999998</c:v>
                </c:pt>
                <c:pt idx="279">
                  <c:v>16676.445599999999</c:v>
                </c:pt>
                <c:pt idx="280">
                  <c:v>16730.301100000001</c:v>
                </c:pt>
                <c:pt idx="281">
                  <c:v>16676.3806</c:v>
                </c:pt>
                <c:pt idx="282">
                  <c:v>16682.37</c:v>
                </c:pt>
                <c:pt idx="283">
                  <c:v>16684.940600000002</c:v>
                </c:pt>
                <c:pt idx="284">
                  <c:v>16690.1122</c:v>
                </c:pt>
                <c:pt idx="285">
                  <c:v>16495.509900000001</c:v>
                </c:pt>
                <c:pt idx="286">
                  <c:v>16669.6603</c:v>
                </c:pt>
                <c:pt idx="287">
                  <c:v>16698.3115</c:v>
                </c:pt>
                <c:pt idx="288">
                  <c:v>16702.707900000001</c:v>
                </c:pt>
                <c:pt idx="289">
                  <c:v>16706.602599999998</c:v>
                </c:pt>
                <c:pt idx="290">
                  <c:v>16711.628799999999</c:v>
                </c:pt>
                <c:pt idx="291">
                  <c:v>16713.1865</c:v>
                </c:pt>
                <c:pt idx="292">
                  <c:v>16723.280999999999</c:v>
                </c:pt>
                <c:pt idx="293">
                  <c:v>16698.058400000002</c:v>
                </c:pt>
                <c:pt idx="294">
                  <c:v>16338.4481</c:v>
                </c:pt>
                <c:pt idx="295">
                  <c:v>16424.500400000001</c:v>
                </c:pt>
                <c:pt idx="296">
                  <c:v>16468.063099999999</c:v>
                </c:pt>
                <c:pt idx="297">
                  <c:v>16496.156500000001</c:v>
                </c:pt>
                <c:pt idx="298">
                  <c:v>16543.073499999999</c:v>
                </c:pt>
                <c:pt idx="299">
                  <c:v>16570.947400000001</c:v>
                </c:pt>
                <c:pt idx="300">
                  <c:v>16632.495999999999</c:v>
                </c:pt>
                <c:pt idx="301">
                  <c:v>16668.767400000001</c:v>
                </c:pt>
                <c:pt idx="302">
                  <c:v>16680.002700000001</c:v>
                </c:pt>
                <c:pt idx="303">
                  <c:v>16729.399399999998</c:v>
                </c:pt>
                <c:pt idx="304">
                  <c:v>16727.004799999999</c:v>
                </c:pt>
                <c:pt idx="305">
                  <c:v>16750.679400000001</c:v>
                </c:pt>
                <c:pt idx="306">
                  <c:v>16770.369299999998</c:v>
                </c:pt>
                <c:pt idx="307">
                  <c:v>16792.363700000002</c:v>
                </c:pt>
                <c:pt idx="308">
                  <c:v>16811.537400000001</c:v>
                </c:pt>
                <c:pt idx="309">
                  <c:v>16824.711500000001</c:v>
                </c:pt>
                <c:pt idx="310">
                  <c:v>16843.419900000001</c:v>
                </c:pt>
                <c:pt idx="311">
                  <c:v>16873.130700000002</c:v>
                </c:pt>
                <c:pt idx="312">
                  <c:v>16892.704300000001</c:v>
                </c:pt>
                <c:pt idx="313">
                  <c:v>16888.206099999999</c:v>
                </c:pt>
                <c:pt idx="314">
                  <c:v>16883.2961</c:v>
                </c:pt>
                <c:pt idx="315">
                  <c:v>16895.932000000001</c:v>
                </c:pt>
                <c:pt idx="316">
                  <c:v>16944.9195</c:v>
                </c:pt>
                <c:pt idx="317">
                  <c:v>16970.3544</c:v>
                </c:pt>
                <c:pt idx="318">
                  <c:v>16962.772300000001</c:v>
                </c:pt>
                <c:pt idx="319">
                  <c:v>16952.927500000002</c:v>
                </c:pt>
                <c:pt idx="320">
                  <c:v>16969.3416</c:v>
                </c:pt>
                <c:pt idx="321">
                  <c:v>16986.390899999999</c:v>
                </c:pt>
                <c:pt idx="322">
                  <c:v>17000.423500000001</c:v>
                </c:pt>
                <c:pt idx="323">
                  <c:v>16995.6021</c:v>
                </c:pt>
                <c:pt idx="324">
                  <c:v>17008.258300000001</c:v>
                </c:pt>
                <c:pt idx="325">
                  <c:v>17011.578799999999</c:v>
                </c:pt>
                <c:pt idx="326">
                  <c:v>17012.355</c:v>
                </c:pt>
                <c:pt idx="327">
                  <c:v>17027.870999999999</c:v>
                </c:pt>
                <c:pt idx="328">
                  <c:v>17004.238499999999</c:v>
                </c:pt>
                <c:pt idx="329">
                  <c:v>17003.870800000001</c:v>
                </c:pt>
                <c:pt idx="330">
                  <c:v>17005.154200000001</c:v>
                </c:pt>
                <c:pt idx="331">
                  <c:v>17005.0173</c:v>
                </c:pt>
                <c:pt idx="332">
                  <c:v>17003.587800000001</c:v>
                </c:pt>
                <c:pt idx="333">
                  <c:v>17007.313900000001</c:v>
                </c:pt>
                <c:pt idx="334">
                  <c:v>16532.349600000001</c:v>
                </c:pt>
                <c:pt idx="335">
                  <c:v>16677.033500000001</c:v>
                </c:pt>
                <c:pt idx="336">
                  <c:v>16773.064600000002</c:v>
                </c:pt>
                <c:pt idx="337">
                  <c:v>16839.837500000001</c:v>
                </c:pt>
                <c:pt idx="338">
                  <c:v>16898.469000000001</c:v>
                </c:pt>
                <c:pt idx="339">
                  <c:v>16904.9496</c:v>
                </c:pt>
                <c:pt idx="340">
                  <c:v>16882.485199999999</c:v>
                </c:pt>
                <c:pt idx="341">
                  <c:v>16903.2621</c:v>
                </c:pt>
                <c:pt idx="342">
                  <c:v>16889.565500000001</c:v>
                </c:pt>
                <c:pt idx="343">
                  <c:v>16913.037799999998</c:v>
                </c:pt>
                <c:pt idx="344">
                  <c:v>16895.5183</c:v>
                </c:pt>
                <c:pt idx="345">
                  <c:v>16876.402600000001</c:v>
                </c:pt>
                <c:pt idx="346">
                  <c:v>16904.397799999999</c:v>
                </c:pt>
                <c:pt idx="347">
                  <c:v>16898.695199999998</c:v>
                </c:pt>
                <c:pt idx="348">
                  <c:v>16887.490000000002</c:v>
                </c:pt>
                <c:pt idx="349">
                  <c:v>16906.040199999999</c:v>
                </c:pt>
                <c:pt idx="350">
                  <c:v>16891.197499999998</c:v>
                </c:pt>
                <c:pt idx="351">
                  <c:v>16935.348399999999</c:v>
                </c:pt>
                <c:pt idx="352">
                  <c:v>16909.775900000001</c:v>
                </c:pt>
                <c:pt idx="353">
                  <c:v>16928.249299999999</c:v>
                </c:pt>
                <c:pt idx="354">
                  <c:v>16930.025900000001</c:v>
                </c:pt>
              </c:numCache>
            </c:numRef>
          </c:xVal>
          <c:yVal>
            <c:numRef>
              <c:f>'Counts per Sec vs. Intensity '!$Q$2:$Q$356</c:f>
              <c:numCache>
                <c:formatCode>General</c:formatCode>
                <c:ptCount val="355"/>
                <c:pt idx="14">
                  <c:v>3.0000000000000001E-6</c:v>
                </c:pt>
                <c:pt idx="15">
                  <c:v>3.0000000000000001E-6</c:v>
                </c:pt>
                <c:pt idx="17">
                  <c:v>3.0000000000000001E-6</c:v>
                </c:pt>
                <c:pt idx="19">
                  <c:v>3.0000000000000001E-6</c:v>
                </c:pt>
                <c:pt idx="20">
                  <c:v>1.9999999999999999E-6</c:v>
                </c:pt>
                <c:pt idx="21">
                  <c:v>1.0000000000000001E-5</c:v>
                </c:pt>
                <c:pt idx="25">
                  <c:v>1.9999999999999999E-6</c:v>
                </c:pt>
                <c:pt idx="26">
                  <c:v>4.9999999999999996E-6</c:v>
                </c:pt>
                <c:pt idx="27">
                  <c:v>1.9999999999999999E-6</c:v>
                </c:pt>
                <c:pt idx="28">
                  <c:v>1.9999999999999999E-6</c:v>
                </c:pt>
                <c:pt idx="30">
                  <c:v>4.9999999999999996E-6</c:v>
                </c:pt>
                <c:pt idx="31">
                  <c:v>3.9999999999999998E-6</c:v>
                </c:pt>
                <c:pt idx="33">
                  <c:v>3.0000000000000001E-6</c:v>
                </c:pt>
                <c:pt idx="35">
                  <c:v>3.9999999999999998E-6</c:v>
                </c:pt>
                <c:pt idx="40">
                  <c:v>6.0000000000000002E-6</c:v>
                </c:pt>
                <c:pt idx="42">
                  <c:v>9.0000000000000006E-5</c:v>
                </c:pt>
                <c:pt idx="47">
                  <c:v>3.0000000000000001E-6</c:v>
                </c:pt>
                <c:pt idx="51">
                  <c:v>1.9999999999999999E-6</c:v>
                </c:pt>
                <c:pt idx="52">
                  <c:v>3.9999999999999998E-6</c:v>
                </c:pt>
                <c:pt idx="54">
                  <c:v>3.0000000000000001E-6</c:v>
                </c:pt>
                <c:pt idx="57">
                  <c:v>1.0000000000000001E-5</c:v>
                </c:pt>
                <c:pt idx="58">
                  <c:v>1.9999999999999999E-6</c:v>
                </c:pt>
                <c:pt idx="61">
                  <c:v>1.0000000000000001E-5</c:v>
                </c:pt>
                <c:pt idx="62">
                  <c:v>1.0000000000000001E-5</c:v>
                </c:pt>
                <c:pt idx="63">
                  <c:v>6.0000000000000008E-5</c:v>
                </c:pt>
                <c:pt idx="64">
                  <c:v>1.9999999999999999E-6</c:v>
                </c:pt>
                <c:pt idx="65">
                  <c:v>7.9999999999999996E-6</c:v>
                </c:pt>
                <c:pt idx="66">
                  <c:v>9.0000000000000006E-5</c:v>
                </c:pt>
                <c:pt idx="67">
                  <c:v>3.0000000000000001E-6</c:v>
                </c:pt>
                <c:pt idx="68">
                  <c:v>1.9999999999999999E-6</c:v>
                </c:pt>
                <c:pt idx="70">
                  <c:v>3.0000000000000001E-6</c:v>
                </c:pt>
                <c:pt idx="73">
                  <c:v>1.9999999999999999E-6</c:v>
                </c:pt>
                <c:pt idx="77">
                  <c:v>3.9999999999999998E-6</c:v>
                </c:pt>
                <c:pt idx="86">
                  <c:v>1.9999999999999999E-6</c:v>
                </c:pt>
                <c:pt idx="89">
                  <c:v>3.0000000000000001E-6</c:v>
                </c:pt>
                <c:pt idx="93">
                  <c:v>1.9999999999999999E-6</c:v>
                </c:pt>
                <c:pt idx="106">
                  <c:v>1.9999999999999999E-6</c:v>
                </c:pt>
                <c:pt idx="161">
                  <c:v>1.9999999999999999E-6</c:v>
                </c:pt>
                <c:pt idx="169">
                  <c:v>4.9999999999999996E-6</c:v>
                </c:pt>
                <c:pt idx="175">
                  <c:v>1.9999999999999999E-6</c:v>
                </c:pt>
                <c:pt idx="187">
                  <c:v>1.9999999999999999E-6</c:v>
                </c:pt>
                <c:pt idx="189">
                  <c:v>1.9999999999999999E-6</c:v>
                </c:pt>
                <c:pt idx="201">
                  <c:v>1.9999999999999999E-6</c:v>
                </c:pt>
                <c:pt idx="206">
                  <c:v>1.9999999999999999E-6</c:v>
                </c:pt>
                <c:pt idx="210">
                  <c:v>7.9999999999999996E-6</c:v>
                </c:pt>
                <c:pt idx="212">
                  <c:v>9.0000000000000002E-6</c:v>
                </c:pt>
                <c:pt idx="215">
                  <c:v>3.0000000000000004E-5</c:v>
                </c:pt>
                <c:pt idx="217">
                  <c:v>4.9999999999999996E-6</c:v>
                </c:pt>
                <c:pt idx="221">
                  <c:v>6.9999999999999999E-6</c:v>
                </c:pt>
                <c:pt idx="222">
                  <c:v>1.0000000000000001E-5</c:v>
                </c:pt>
                <c:pt idx="223">
                  <c:v>1.9999999999999999E-6</c:v>
                </c:pt>
                <c:pt idx="225">
                  <c:v>1.0000000000000001E-5</c:v>
                </c:pt>
                <c:pt idx="232">
                  <c:v>5.0000000000000002E-5</c:v>
                </c:pt>
                <c:pt idx="241">
                  <c:v>2.0000000000000001E-4</c:v>
                </c:pt>
                <c:pt idx="244">
                  <c:v>3.0000000000000001E-6</c:v>
                </c:pt>
                <c:pt idx="245">
                  <c:v>1E-4</c:v>
                </c:pt>
                <c:pt idx="248">
                  <c:v>6.0000000000000008E-5</c:v>
                </c:pt>
                <c:pt idx="253">
                  <c:v>1.9999999999999999E-6</c:v>
                </c:pt>
                <c:pt idx="271">
                  <c:v>2.0000000000000002E-5</c:v>
                </c:pt>
                <c:pt idx="282">
                  <c:v>1.0000000000000001E-5</c:v>
                </c:pt>
                <c:pt idx="284">
                  <c:v>3.0000000000000001E-6</c:v>
                </c:pt>
                <c:pt idx="290">
                  <c:v>1.0000000000000001E-5</c:v>
                </c:pt>
                <c:pt idx="294">
                  <c:v>6.9999999999999999E-6</c:v>
                </c:pt>
                <c:pt idx="297">
                  <c:v>9.0000000000000002E-6</c:v>
                </c:pt>
                <c:pt idx="299">
                  <c:v>1.9999999999999999E-6</c:v>
                </c:pt>
                <c:pt idx="300">
                  <c:v>3.0000000000000001E-6</c:v>
                </c:pt>
                <c:pt idx="301">
                  <c:v>3.0000000000000001E-6</c:v>
                </c:pt>
                <c:pt idx="303">
                  <c:v>2.0000000000000002E-5</c:v>
                </c:pt>
                <c:pt idx="304">
                  <c:v>3.0000000000000001E-6</c:v>
                </c:pt>
                <c:pt idx="305">
                  <c:v>1.9999999999999999E-6</c:v>
                </c:pt>
                <c:pt idx="307">
                  <c:v>6.0000000000000002E-6</c:v>
                </c:pt>
                <c:pt idx="308">
                  <c:v>1.0000000000000001E-5</c:v>
                </c:pt>
                <c:pt idx="310">
                  <c:v>1E-4</c:v>
                </c:pt>
                <c:pt idx="311">
                  <c:v>1.0000000000000001E-5</c:v>
                </c:pt>
                <c:pt idx="312">
                  <c:v>1.9999999999999999E-6</c:v>
                </c:pt>
                <c:pt idx="313">
                  <c:v>6.9999999999999999E-6</c:v>
                </c:pt>
                <c:pt idx="315">
                  <c:v>1.0000000000000001E-5</c:v>
                </c:pt>
                <c:pt idx="316">
                  <c:v>2.0000000000000002E-5</c:v>
                </c:pt>
                <c:pt idx="317">
                  <c:v>6.0000000000000002E-6</c:v>
                </c:pt>
                <c:pt idx="318">
                  <c:v>2.0000000000000001E-4</c:v>
                </c:pt>
                <c:pt idx="319">
                  <c:v>3.0000000000000004E-5</c:v>
                </c:pt>
                <c:pt idx="320">
                  <c:v>6.0000000000000008E-5</c:v>
                </c:pt>
                <c:pt idx="321">
                  <c:v>4.0000000000000003E-5</c:v>
                </c:pt>
                <c:pt idx="322">
                  <c:v>7.0000000000000007E-5</c:v>
                </c:pt>
                <c:pt idx="323">
                  <c:v>1.0000000000000001E-5</c:v>
                </c:pt>
                <c:pt idx="324">
                  <c:v>3.0000000000000004E-5</c:v>
                </c:pt>
                <c:pt idx="325">
                  <c:v>7.9999999999999996E-6</c:v>
                </c:pt>
                <c:pt idx="326">
                  <c:v>9.0000000000000002E-6</c:v>
                </c:pt>
                <c:pt idx="327">
                  <c:v>4.0000000000000003E-5</c:v>
                </c:pt>
                <c:pt idx="328">
                  <c:v>4.9999999999999996E-6</c:v>
                </c:pt>
                <c:pt idx="329">
                  <c:v>2.0000000000000002E-5</c:v>
                </c:pt>
                <c:pt idx="332">
                  <c:v>3.0000000000000001E-6</c:v>
                </c:pt>
                <c:pt idx="335">
                  <c:v>4.0000000000000003E-5</c:v>
                </c:pt>
                <c:pt idx="354">
                  <c:v>1.9999999999999999E-6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83296"/>
        <c:axId val="54585216"/>
      </c:scatterChart>
      <c:valAx>
        <c:axId val="54583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Counts / Second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585216"/>
        <c:crosses val="autoZero"/>
        <c:crossBetween val="midCat"/>
      </c:valAx>
      <c:valAx>
        <c:axId val="54585216"/>
        <c:scaling>
          <c:logBase val="10"/>
          <c:orientation val="minMax"/>
          <c:max val="1.0000000000000002E-3"/>
          <c:min val="1.0000000000000004E-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Flare Intensity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458329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High Energy Flares and Faked Flares </a:t>
            </a:r>
            <a:r>
              <a:rPr lang="en-US" dirty="0" err="1" smtClean="0"/>
              <a:t>Trendlines</a:t>
            </a:r>
            <a:r>
              <a:rPr lang="en-US" baseline="0" dirty="0" smtClean="0"/>
              <a:t> – July 23, 2012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High Energy Flares</c:v>
          </c:tx>
          <c:xVal>
            <c:numRef>
              <c:f>'Normalized Trendline'!$B$2:$B$12</c:f>
              <c:numCache>
                <c:formatCode>General</c:formatCode>
                <c:ptCount val="11"/>
                <c:pt idx="0">
                  <c:v>-50</c:v>
                </c:pt>
                <c:pt idx="1">
                  <c:v>-40</c:v>
                </c:pt>
                <c:pt idx="2">
                  <c:v>-30</c:v>
                </c:pt>
                <c:pt idx="3">
                  <c:v>-20</c:v>
                </c:pt>
                <c:pt idx="4">
                  <c:v>-10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</c:numCache>
            </c:numRef>
          </c:xVal>
          <c:yVal>
            <c:numRef>
              <c:f>'Normalized Trendline'!$C$2:$C$12</c:f>
              <c:numCache>
                <c:formatCode>General</c:formatCode>
                <c:ptCount val="11"/>
                <c:pt idx="0">
                  <c:v>0.99194163436488936</c:v>
                </c:pt>
                <c:pt idx="1">
                  <c:v>0.99320484706384049</c:v>
                </c:pt>
                <c:pt idx="2">
                  <c:v>0.99446886908064536</c:v>
                </c:pt>
                <c:pt idx="3">
                  <c:v>0.99627656530366926</c:v>
                </c:pt>
                <c:pt idx="4">
                  <c:v>0.99851088221023454</c:v>
                </c:pt>
                <c:pt idx="5">
                  <c:v>1</c:v>
                </c:pt>
                <c:pt idx="6">
                  <c:v>1.0010485122512049</c:v>
                </c:pt>
                <c:pt idx="7">
                  <c:v>1.0017598831809611</c:v>
                </c:pt>
                <c:pt idx="8">
                  <c:v>1.0024515308529962</c:v>
                </c:pt>
                <c:pt idx="9">
                  <c:v>1.0032264980353092</c:v>
                </c:pt>
                <c:pt idx="10">
                  <c:v>1.0036205610339566</c:v>
                </c:pt>
              </c:numCache>
            </c:numRef>
          </c:yVal>
          <c:smooth val="1"/>
        </c:ser>
        <c:ser>
          <c:idx val="1"/>
          <c:order val="1"/>
          <c:tx>
            <c:v>Faked Flares</c:v>
          </c:tx>
          <c:xVal>
            <c:numRef>
              <c:f>'FF Trendline'!$B$2:$B$12</c:f>
              <c:numCache>
                <c:formatCode>General</c:formatCode>
                <c:ptCount val="11"/>
                <c:pt idx="0">
                  <c:v>-50</c:v>
                </c:pt>
                <c:pt idx="1">
                  <c:v>-40</c:v>
                </c:pt>
                <c:pt idx="2">
                  <c:v>-30</c:v>
                </c:pt>
                <c:pt idx="3">
                  <c:v>-20</c:v>
                </c:pt>
                <c:pt idx="4">
                  <c:v>-10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</c:numCache>
            </c:numRef>
          </c:xVal>
          <c:yVal>
            <c:numRef>
              <c:f>'FF Trendline'!$C$2:$C$12</c:f>
              <c:numCache>
                <c:formatCode>General</c:formatCode>
                <c:ptCount val="11"/>
                <c:pt idx="0">
                  <c:v>0.9903998465445899</c:v>
                </c:pt>
                <c:pt idx="1">
                  <c:v>0.9914184582511868</c:v>
                </c:pt>
                <c:pt idx="2">
                  <c:v>0.99393836822743253</c:v>
                </c:pt>
                <c:pt idx="3">
                  <c:v>0.99639054688191098</c:v>
                </c:pt>
                <c:pt idx="4">
                  <c:v>0.99818020904742188</c:v>
                </c:pt>
                <c:pt idx="5">
                  <c:v>1</c:v>
                </c:pt>
                <c:pt idx="6">
                  <c:v>1.0013342591664571</c:v>
                </c:pt>
                <c:pt idx="7">
                  <c:v>1.002085179563807</c:v>
                </c:pt>
                <c:pt idx="8">
                  <c:v>1.0031951643471462</c:v>
                </c:pt>
                <c:pt idx="9">
                  <c:v>1.0044655432188405</c:v>
                </c:pt>
                <c:pt idx="10">
                  <c:v>1.0063989224400265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229952"/>
        <c:axId val="68538752"/>
      </c:scatterChart>
      <c:valAx>
        <c:axId val="67229952"/>
        <c:scaling>
          <c:orientation val="minMax"/>
          <c:max val="50"/>
          <c:min val="-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Time Lapse (</a:t>
                </a:r>
                <a:r>
                  <a:rPr lang="en-US" sz="1400" dirty="0" err="1" smtClean="0"/>
                  <a:t>hrs</a:t>
                </a:r>
                <a:r>
                  <a:rPr lang="en-US" sz="1400" dirty="0" smtClean="0"/>
                  <a:t>)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8538752"/>
        <c:crosses val="autoZero"/>
        <c:crossBetween val="midCat"/>
        <c:majorUnit val="10"/>
      </c:valAx>
      <c:valAx>
        <c:axId val="68538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Normalized Counts</a:t>
                </a:r>
                <a:r>
                  <a:rPr lang="en-US" sz="1400" baseline="0" dirty="0" smtClean="0"/>
                  <a:t> / Second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22995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Background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Trendline</a:t>
            </a:r>
            <a:r>
              <a:rPr lang="en-US" baseline="0" dirty="0" smtClean="0"/>
              <a:t> – July 31, 2012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Trendline</c:v>
          </c:tx>
          <c:xVal>
            <c:numRef>
              <c:f>'Normalized Trendline'!$B$2:$B$12</c:f>
              <c:numCache>
                <c:formatCode>General</c:formatCode>
                <c:ptCount val="11"/>
                <c:pt idx="0">
                  <c:v>-50</c:v>
                </c:pt>
                <c:pt idx="1">
                  <c:v>-40</c:v>
                </c:pt>
                <c:pt idx="2">
                  <c:v>-30</c:v>
                </c:pt>
                <c:pt idx="3">
                  <c:v>-20</c:v>
                </c:pt>
                <c:pt idx="4">
                  <c:v>-10</c:v>
                </c:pt>
                <c:pt idx="5">
                  <c:v>0</c:v>
                </c:pt>
                <c:pt idx="6">
                  <c:v>10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</c:numCache>
            </c:numRef>
          </c:xVal>
          <c:yVal>
            <c:numRef>
              <c:f>'Normalized Trendline'!$C$2:$C$12</c:f>
              <c:numCache>
                <c:formatCode>General</c:formatCode>
                <c:ptCount val="11"/>
                <c:pt idx="0">
                  <c:v>0.99693604114349132</c:v>
                </c:pt>
                <c:pt idx="1">
                  <c:v>0.97726806433772473</c:v>
                </c:pt>
                <c:pt idx="2">
                  <c:v>1.0073713972533798</c:v>
                </c:pt>
                <c:pt idx="3">
                  <c:v>0.99517239543893632</c:v>
                </c:pt>
                <c:pt idx="4">
                  <c:v>1.0010024704748084</c:v>
                </c:pt>
                <c:pt idx="5">
                  <c:v>1</c:v>
                </c:pt>
                <c:pt idx="6">
                  <c:v>1.0111648445367174</c:v>
                </c:pt>
                <c:pt idx="7">
                  <c:v>1.0277895493044549</c:v>
                </c:pt>
                <c:pt idx="8">
                  <c:v>1.0509089627799078</c:v>
                </c:pt>
                <c:pt idx="9">
                  <c:v>1.0468490696653865</c:v>
                </c:pt>
                <c:pt idx="10">
                  <c:v>1.0244434065507315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384960"/>
        <c:axId val="59386880"/>
      </c:scatterChart>
      <c:valAx>
        <c:axId val="59384960"/>
        <c:scaling>
          <c:orientation val="minMax"/>
          <c:max val="50"/>
          <c:min val="-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 smtClean="0"/>
                  <a:t>Time Lapse (</a:t>
                </a:r>
                <a:r>
                  <a:rPr lang="en-US" sz="1600" dirty="0" err="1" smtClean="0"/>
                  <a:t>hrs</a:t>
                </a:r>
                <a:r>
                  <a:rPr lang="en-US" sz="1600" dirty="0" smtClean="0"/>
                  <a:t>)</a:t>
                </a:r>
                <a:endParaRPr lang="en-US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9386880"/>
        <c:crosses val="autoZero"/>
        <c:crossBetween val="midCat"/>
        <c:majorUnit val="10"/>
      </c:valAx>
      <c:valAx>
        <c:axId val="59386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Normalized Counts / Second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93849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SID</a:t>
            </a:r>
            <a:r>
              <a:rPr lang="en-US" baseline="0" dirty="0" smtClean="0"/>
              <a:t> Antenna </a:t>
            </a:r>
            <a:r>
              <a:rPr lang="en-US" sz="1800" dirty="0" smtClean="0">
                <a:effectLst/>
              </a:rPr>
              <a:t>Efficiency</a:t>
            </a:r>
            <a:r>
              <a:rPr lang="en-US" baseline="0" dirty="0" smtClean="0"/>
              <a:t> of X-Ray Flares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Sheet1!$A$2:$A$10</c:f>
              <c:strCache>
                <c:ptCount val="9"/>
                <c:pt idx="0">
                  <c:v>C3</c:v>
                </c:pt>
                <c:pt idx="1">
                  <c:v>C4</c:v>
                </c:pt>
                <c:pt idx="2">
                  <c:v>C5</c:v>
                </c:pt>
                <c:pt idx="3">
                  <c:v>C6</c:v>
                </c:pt>
                <c:pt idx="4">
                  <c:v>C8</c:v>
                </c:pt>
                <c:pt idx="5">
                  <c:v>C9</c:v>
                </c:pt>
                <c:pt idx="6">
                  <c:v>M1</c:v>
                </c:pt>
                <c:pt idx="7">
                  <c:v>M3</c:v>
                </c:pt>
                <c:pt idx="8">
                  <c:v>M6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Sheet1!$A$2:$A$10</c:f>
              <c:strCache>
                <c:ptCount val="9"/>
                <c:pt idx="0">
                  <c:v>C3</c:v>
                </c:pt>
                <c:pt idx="1">
                  <c:v>C4</c:v>
                </c:pt>
                <c:pt idx="2">
                  <c:v>C5</c:v>
                </c:pt>
                <c:pt idx="3">
                  <c:v>C6</c:v>
                </c:pt>
                <c:pt idx="4">
                  <c:v>C8</c:v>
                </c:pt>
                <c:pt idx="5">
                  <c:v>C9</c:v>
                </c:pt>
                <c:pt idx="6">
                  <c:v>M1</c:v>
                </c:pt>
                <c:pt idx="7">
                  <c:v>M3</c:v>
                </c:pt>
                <c:pt idx="8">
                  <c:v>M6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203392"/>
        <c:axId val="86205568"/>
        <c:axId val="0"/>
      </c:bar3DChart>
      <c:catAx>
        <c:axId val="862033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 dirty="0" smtClean="0"/>
                  <a:t>Flare Intensity</a:t>
                </a:r>
                <a:endParaRPr lang="en-US" sz="1400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86205568"/>
        <c:crosses val="autoZero"/>
        <c:auto val="1"/>
        <c:lblAlgn val="ctr"/>
        <c:lblOffset val="100"/>
        <c:noMultiLvlLbl val="0"/>
      </c:catAx>
      <c:valAx>
        <c:axId val="862055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 smtClean="0"/>
                  <a:t>Number of Flares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203392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0.7625</cdr:x>
      <cdr:y>0.68924</cdr:y>
    </cdr:from>
    <cdr:to>
      <cdr:x>0.9875</cdr:x>
      <cdr:y>0.93229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86150" y="1890713"/>
          <a:ext cx="1028700" cy="666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NO SOURCE</a:t>
          </a:r>
        </a:p>
        <a:p xmlns:a="http://schemas.openxmlformats.org/drawingml/2006/main">
          <a:endParaRPr lang="en-US" sz="1800" dirty="0"/>
        </a:p>
        <a:p xmlns:a="http://schemas.openxmlformats.org/drawingml/2006/main">
          <a:r>
            <a:rPr lang="en-US" sz="1800" dirty="0"/>
            <a:t>Sigma: 2.10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272C4-C6FD-451D-8F58-FA1D2F70301D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0E0FA-D4E2-43D4-AAA4-9B245266E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37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E4ACA-29B3-4E70-BABC-B90F308FC92A}" type="datetimeFigureOut">
              <a:rPr lang="en-US" smtClean="0"/>
              <a:t>8/6/2012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727D7-30FD-4ABE-A6BF-A6F1DAC7F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727D7-30FD-4ABE-A6BF-A6F1DAC7FB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5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3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8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9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81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4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1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1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1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9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377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8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50CF-9054-4FE6-A56B-B7A48E8BAE67}" type="datetimeFigureOut">
              <a:rPr lang="en-US" smtClean="0"/>
              <a:t>8/6/2012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403D3-87F8-4C51-B882-7ED686703C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keptic.com/eskeptic/06-04-05images/fermil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-10236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Varying Nuclear Decay Rates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Sarah Derylo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St. Charles East High School, Fermilab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51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946309"/>
              </p:ext>
            </p:extLst>
          </p:nvPr>
        </p:nvGraphicFramePr>
        <p:xfrm>
          <a:off x="228600" y="228600"/>
          <a:ext cx="86868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6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SID Antenna</a:t>
            </a:r>
            <a:endParaRPr lang="en-US" dirty="0"/>
          </a:p>
        </p:txBody>
      </p:sp>
      <p:pic>
        <p:nvPicPr>
          <p:cNvPr id="2050" name="Picture 2" descr="C:\Users\sederylo\Pictures\2012-08-02\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7574"/>
            <a:ext cx="8382000" cy="55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Martina's new files\7-10 NL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464510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in Stations</a:t>
            </a:r>
            <a:endParaRPr lang="en-US" dirty="0"/>
          </a:p>
        </p:txBody>
      </p:sp>
      <p:pic>
        <p:nvPicPr>
          <p:cNvPr id="4099" name="Picture 3" descr="E:\Martina's new files\7-10 NM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08" y="1752600"/>
            <a:ext cx="464510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0951" y="5257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NLK Station – High Noise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73702" y="5257800"/>
            <a:ext cx="3508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NML Station – Low Noise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6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981915"/>
              </p:ext>
            </p:extLst>
          </p:nvPr>
        </p:nvGraphicFramePr>
        <p:xfrm>
          <a:off x="304800" y="304800"/>
          <a:ext cx="8686800" cy="63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78188" y="1143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Flares reported by </a:t>
            </a:r>
            <a:r>
              <a:rPr lang="en-US" dirty="0" smtClean="0">
                <a:solidFill>
                  <a:schemeClr val="accent1"/>
                </a:solidFill>
              </a:rPr>
              <a:t>SWPC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Flares spotted by SID Antenna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SID antenna constant</a:t>
            </a:r>
          </a:p>
          <a:p>
            <a:pPr lvl="1"/>
            <a:r>
              <a:rPr lang="en-US" dirty="0" smtClean="0"/>
              <a:t>Find a station with a low-noise signal</a:t>
            </a:r>
          </a:p>
          <a:p>
            <a:pPr lvl="1"/>
            <a:r>
              <a:rPr lang="en-US" dirty="0" smtClean="0"/>
              <a:t>Send data back to Stanford</a:t>
            </a:r>
          </a:p>
          <a:p>
            <a:r>
              <a:rPr lang="en-US" dirty="0" smtClean="0"/>
              <a:t>Once </a:t>
            </a:r>
            <a:r>
              <a:rPr lang="en-US" dirty="0" err="1" smtClean="0"/>
              <a:t>Ge</a:t>
            </a:r>
            <a:r>
              <a:rPr lang="en-US" dirty="0" smtClean="0"/>
              <a:t> detector has a low enough error, add source</a:t>
            </a:r>
          </a:p>
          <a:p>
            <a:r>
              <a:rPr lang="en-US" dirty="0" smtClean="0"/>
              <a:t>Possibly set up a detector in a neutrino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Other’s Efforts</a:t>
            </a:r>
            <a:endParaRPr lang="en-US" dirty="0"/>
          </a:p>
        </p:txBody>
      </p:sp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2"/>
          <a:srcRect r="3160" b="44859"/>
          <a:stretch>
            <a:fillRect/>
          </a:stretch>
        </p:blipFill>
        <p:spPr bwMode="auto">
          <a:xfrm>
            <a:off x="685800" y="1447800"/>
            <a:ext cx="3810000" cy="2638258"/>
          </a:xfrm>
          <a:prstGeom prst="rect">
            <a:avLst/>
          </a:prstGeom>
          <a:noFill/>
          <a:ln w="41275">
            <a:noFill/>
            <a:round/>
            <a:headEnd/>
            <a:tailEnd/>
          </a:ln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3"/>
          <a:srcRect r="887" b="41596"/>
          <a:stretch>
            <a:fillRect/>
          </a:stretch>
        </p:blipFill>
        <p:spPr bwMode="auto">
          <a:xfrm>
            <a:off x="4800600" y="1395329"/>
            <a:ext cx="4038600" cy="2743200"/>
          </a:xfrm>
          <a:prstGeom prst="rect">
            <a:avLst/>
          </a:prstGeom>
          <a:noFill/>
          <a:ln w="41275">
            <a:noFill/>
            <a:round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 l="2819" t="8638" r="2067" b="16497"/>
          <a:stretch>
            <a:fillRect/>
          </a:stretch>
        </p:blipFill>
        <p:spPr bwMode="auto">
          <a:xfrm>
            <a:off x="3124200" y="4267200"/>
            <a:ext cx="3505200" cy="1981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H="1">
            <a:off x="990600" y="3200400"/>
            <a:ext cx="3505200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29000" y="3276600"/>
            <a:ext cx="2819400" cy="2286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4648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Fewer neutrinos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More decays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4648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More neutrinos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Fewer decays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6248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Jenkins, et al. “Evidence for Correlations Between Nuclear Decay Rates and Earth-Sun Distance” 8/25/08 arXiv:0808.3283v1 [astro-ph]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730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ll MT" pitchFamily="18" charset="0"/>
              </a:rPr>
              <a:t>Neu-Rad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mbria" pitchFamily="18" charset="0"/>
              </a:rPr>
              <a:t>Neu-Rad is an experiment set up to investigate observed variation in isotope decay rates correlated with the earth-sun distance and solar flares. </a:t>
            </a:r>
          </a:p>
          <a:p>
            <a:r>
              <a:rPr lang="en-US" dirty="0" smtClean="0">
                <a:latin typeface="Cambria" pitchFamily="18" charset="0"/>
              </a:rPr>
              <a:t>The isotope decay rates are recorded using a </a:t>
            </a:r>
            <a:r>
              <a:rPr lang="en-US" dirty="0" err="1" smtClean="0">
                <a:latin typeface="Cambria" pitchFamily="18" charset="0"/>
              </a:rPr>
              <a:t>Ge</a:t>
            </a:r>
            <a:r>
              <a:rPr lang="en-US" dirty="0" smtClean="0">
                <a:latin typeface="Cambria" pitchFamily="18" charset="0"/>
              </a:rPr>
              <a:t> detector </a:t>
            </a:r>
          </a:p>
          <a:p>
            <a:endParaRPr lang="en-US" dirty="0" smtClean="0">
              <a:cs typeface="Times New Roman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5943600" cy="445735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266700" y="3086100"/>
            <a:ext cx="2057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9812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</a:t>
            </a:r>
            <a:r>
              <a:rPr lang="en-US" dirty="0" smtClean="0"/>
              <a:t> detector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4953000" y="2514600"/>
            <a:ext cx="32766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315200" y="18288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Liquid nitrogen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28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The Detector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4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740" y="228600"/>
            <a:ext cx="8547459" cy="63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374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585981"/>
              </p:ext>
            </p:extLst>
          </p:nvPr>
        </p:nvGraphicFramePr>
        <p:xfrm>
          <a:off x="0" y="1066800"/>
          <a:ext cx="4114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981911"/>
              </p:ext>
            </p:extLst>
          </p:nvPr>
        </p:nvGraphicFramePr>
        <p:xfrm>
          <a:off x="4419600" y="1143000"/>
          <a:ext cx="4038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007000"/>
              </p:ext>
            </p:extLst>
          </p:nvPr>
        </p:nvGraphicFramePr>
        <p:xfrm>
          <a:off x="0" y="3810000"/>
          <a:ext cx="3886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284984"/>
              </p:ext>
            </p:extLst>
          </p:nvPr>
        </p:nvGraphicFramePr>
        <p:xfrm>
          <a:off x="4343400" y="4038600"/>
          <a:ext cx="4236962" cy="245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Peak </a:t>
            </a:r>
            <a:r>
              <a:rPr lang="en-US" dirty="0" err="1" smtClean="0"/>
              <a:t>Trendlines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1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8660274"/>
              </p:ext>
            </p:extLst>
          </p:nvPr>
        </p:nvGraphicFramePr>
        <p:xfrm>
          <a:off x="0" y="381000"/>
          <a:ext cx="91440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96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3884"/>
            <a:ext cx="9180322" cy="562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558038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8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7625</TotalTime>
  <Words>236</Words>
  <Application>Microsoft Office PowerPoint</Application>
  <PresentationFormat>On-screen Show (4:3)</PresentationFormat>
  <Paragraphs>52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Investigation of Varying Nuclear Decay Rates</vt:lpstr>
      <vt:lpstr>Other’s Efforts</vt:lpstr>
      <vt:lpstr>Neu-Rad</vt:lpstr>
      <vt:lpstr>The Detector</vt:lpstr>
      <vt:lpstr>PowerPoint Presentation</vt:lpstr>
      <vt:lpstr>Peak Trendlines</vt:lpstr>
      <vt:lpstr>PowerPoint Presentation</vt:lpstr>
      <vt:lpstr>PowerPoint Presentation</vt:lpstr>
      <vt:lpstr>PowerPoint Presentation</vt:lpstr>
      <vt:lpstr>PowerPoint Presentation</vt:lpstr>
      <vt:lpstr>SID Antenna</vt:lpstr>
      <vt:lpstr>Difference in Stations</vt:lpstr>
      <vt:lpstr>PowerPoint Presentation</vt:lpstr>
      <vt:lpstr>What’s Next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E. Derylo x6453 15774N</dc:creator>
  <cp:lastModifiedBy>Sarah E. Derylo x6453 15774N</cp:lastModifiedBy>
  <cp:revision>37</cp:revision>
  <cp:lastPrinted>2012-08-01T14:58:25Z</cp:lastPrinted>
  <dcterms:created xsi:type="dcterms:W3CDTF">2012-07-26T14:29:03Z</dcterms:created>
  <dcterms:modified xsi:type="dcterms:W3CDTF">2012-08-08T12:36:41Z</dcterms:modified>
</cp:coreProperties>
</file>