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1/11/2023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1/11/2023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1/11/2023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1/11/2023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1/11/2023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1/11/2023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1/11/2023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1/11/2023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1/11/2023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1/11/2023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1/11/2023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1/11/2023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Spencer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Schiefelbein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January 11,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849070"/>
            <a:ext cx="4435434" cy="5360535"/>
          </a:xfrm>
        </p:spPr>
        <p:txBody>
          <a:bodyPr/>
          <a:lstStyle/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Ongoing NuMI Horn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</a:rPr>
              <a:t>Stripline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Investigation</a:t>
            </a: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Ongoing Delivery Ring Access for Vacuum Work</a:t>
            </a: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Ongoing Source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</a:rPr>
              <a:t>Tuneup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Monday: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Muon Extraction, Del Rings, M4 </a:t>
            </a:r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LOTO’d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prepared for Access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800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Extraction – Controlled Access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800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Delivery Ring – Supervised Access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M4 – Controlled Access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Muon MC1 in Open Access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AP10 Fire Alarm for burnt out HVAC motor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800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Locked off supply and Cleaned </a:t>
            </a:r>
            <a:r>
              <a:rPr lang="en-US" sz="8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fire head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400 M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eV rad trips due to erroneous Autotune BPM sampling from source sparking</a:t>
            </a:r>
            <a:endParaRPr lang="en-US" sz="1050" b="0" i="0" dirty="0">
              <a:solidFill>
                <a:schemeClr val="accent6">
                  <a:lumMod val="50000"/>
                </a:schemeClr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Tuesday: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NM2 PS interlock testing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F:NM2Q1 polarity issue resolved by EE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RR Studies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Pre-Acc Scans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MS2 towers </a:t>
            </a:r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breakered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 back on by Duty personnel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MI60 BLM testing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CUB Column 3 crashed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Today: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MT61,2 in Open Access</a:t>
            </a:r>
            <a:endParaRPr lang="en-US" sz="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Currently: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Beam to BNB at 5Hz, 15.2 turns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i="0" dirty="0">
              <a:solidFill>
                <a:schemeClr val="accent6">
                  <a:lumMod val="50000"/>
                </a:schemeClr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Since Monday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1/11/2023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 fontScale="85000" lnSpcReduction="10000"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Spencer </a:t>
            </a:r>
            <a:r>
              <a:rPr lang="en-US" altLang="en-US" dirty="0" err="1"/>
              <a:t>Schiefelbein</a:t>
            </a:r>
            <a:endParaRPr lang="en-US" altLang="en-US" dirty="0"/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E1034929-4199-1B24-1D9F-4C127AD55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91" r="10172"/>
          <a:stretch/>
        </p:blipFill>
        <p:spPr>
          <a:xfrm rot="5400000">
            <a:off x="4238248" y="1444909"/>
            <a:ext cx="5102938" cy="425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1904</TotalTime>
  <Words>139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Since Monday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275</cp:revision>
  <cp:lastPrinted>2019-03-11T13:45:25Z</cp:lastPrinted>
  <dcterms:created xsi:type="dcterms:W3CDTF">2015-11-15T15:32:11Z</dcterms:created>
  <dcterms:modified xsi:type="dcterms:W3CDTF">2023-01-11T14:41:49Z</dcterms:modified>
</cp:coreProperties>
</file>