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5" r:id="rId3"/>
    <p:sldId id="624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85" d="100"/>
          <a:sy n="85" d="100"/>
        </p:scale>
        <p:origin x="903" y="45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Wednesday, January 11, 2022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5326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“Safety Pause” Meetings</a:t>
            </a:r>
          </a:p>
          <a:p>
            <a:pPr marL="0" indent="0">
              <a:buNone/>
            </a:pPr>
            <a:r>
              <a:rPr lang="en-US" sz="1800" dirty="0"/>
              <a:t>- Departments are expected to have meetings on lessons learned from recent events.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- Apart from these departmental safety meetings, work proceeds normally.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 err="1"/>
              <a:t>NuMI</a:t>
            </a:r>
            <a:r>
              <a:rPr lang="en-US" sz="1800" b="1" dirty="0"/>
              <a:t> Horn</a:t>
            </a:r>
          </a:p>
          <a:p>
            <a:pPr marL="0" indent="0">
              <a:buNone/>
            </a:pPr>
            <a:r>
              <a:rPr lang="en-US" sz="1800" dirty="0"/>
              <a:t>- Critical path remains stripline work (beam projected week of 1/30).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Muon Campus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Muon g-2 is in </a:t>
            </a:r>
            <a:r>
              <a:rPr lang="en-US" sz="1800" dirty="0" err="1"/>
              <a:t>cryo</a:t>
            </a:r>
            <a:r>
              <a:rPr lang="en-US" sz="1800" dirty="0"/>
              <a:t> purification downtime projected to end Friday afternoon.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/>
              <a:t>- Delivery Ring in access today, studies tomorrow and Friday.</a:t>
            </a:r>
          </a:p>
          <a:p>
            <a:pPr marL="0" indent="0">
              <a:buNone/>
            </a:pPr>
            <a:endParaRPr lang="en-US" sz="1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Booster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- Booster studies day on Jan 18th or Jan 25th?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MI / MSD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ALARA plan for IP 837 ready </a:t>
            </a:r>
            <a:r>
              <a:rPr lang="en-US" sz="1800"/>
              <a:t>not signed off, </a:t>
            </a:r>
            <a:r>
              <a:rPr lang="en-US" sz="1800" dirty="0"/>
              <a:t>will be rescheduled for next access opportunity.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Week, Next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49"/>
            <a:ext cx="8862237" cy="55326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We are currently in </a:t>
            </a:r>
            <a:r>
              <a:rPr lang="en-US" sz="2000" b="1" dirty="0">
                <a:solidFill>
                  <a:schemeClr val="accent2"/>
                </a:solidFill>
              </a:rPr>
              <a:t>MEDIUM</a:t>
            </a:r>
            <a:r>
              <a:rPr lang="en-US" sz="2000" b="1" dirty="0">
                <a:solidFill>
                  <a:schemeClr val="accent6"/>
                </a:solidFill>
              </a:rPr>
              <a:t> level for COVID-19 community spread.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Friday 9 o’clock meeting will be in One West.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683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28444</TotalTime>
  <Words>158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Week, Next Week</vt:lpstr>
      <vt:lpstr>Announcements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423</cp:revision>
  <cp:lastPrinted>2018-06-08T12:53:17Z</cp:lastPrinted>
  <dcterms:created xsi:type="dcterms:W3CDTF">2016-03-03T19:44:14Z</dcterms:created>
  <dcterms:modified xsi:type="dcterms:W3CDTF">2023-01-11T14:57:03Z</dcterms:modified>
</cp:coreProperties>
</file>