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0" tIns="46480" rIns="92960" bIns="464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60" tIns="46480" rIns="92960" bIns="464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21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7819" y="4994846"/>
            <a:ext cx="4995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running pretty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$1D’s @ 4.5E12 per pulse @ 5Hz ~8.1E16P/Hr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as requested, $1C’s $ 4.0E12/pulse for &gt;1E12POT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SY as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MI/RR for studies as requested.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740315" y="4256183"/>
            <a:ext cx="31601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Tuning and adjustments following source change.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Seeing a bit more variability in beam intensity and positioning</a:t>
            </a:r>
            <a:r>
              <a:rPr lang="en-US" sz="1200"/>
              <a:t>.  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Looking at GMPS regulation, effects of sagging line voltage on beam 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Planning for upcoming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Efforts at E4R for 20Hz testing underway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diligence &amp; tuning on the off shifts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01/06/23 – 01/13/23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691A0C-F9F6-E652-5143-9D3138FF1DC0}"/>
              </a:ext>
            </a:extLst>
          </p:cNvPr>
          <p:cNvSpPr txBox="1"/>
          <p:nvPr/>
        </p:nvSpPr>
        <p:spPr>
          <a:xfrm>
            <a:off x="5740315" y="3429000"/>
            <a:ext cx="33063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Total Downtime: 7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Minor RF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Minor loss trips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A8E60A06-3AFA-96D2-9536-77E4A9C6F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93" y="678931"/>
            <a:ext cx="5299801" cy="42398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33DABD-398C-4B2A-9B0E-E2603B90AFE3}"/>
              </a:ext>
            </a:extLst>
          </p:cNvPr>
          <p:cNvSpPr txBox="1"/>
          <p:nvPr/>
        </p:nvSpPr>
        <p:spPr>
          <a:xfrm>
            <a:off x="4867556" y="1015023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0924F-2F76-4469-9F20-7CC985F702EA}"/>
              </a:ext>
            </a:extLst>
          </p:cNvPr>
          <p:cNvSpPr txBox="1"/>
          <p:nvPr/>
        </p:nvSpPr>
        <p:spPr>
          <a:xfrm>
            <a:off x="1788125" y="1015023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22FCC8-EB82-41A9-834A-744938BBE9CB}"/>
              </a:ext>
            </a:extLst>
          </p:cNvPr>
          <p:cNvSpPr txBox="1"/>
          <p:nvPr/>
        </p:nvSpPr>
        <p:spPr>
          <a:xfrm>
            <a:off x="2387751" y="1028671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DC5458-08AB-4BE0-A9EC-CC5BB289175B}"/>
              </a:ext>
            </a:extLst>
          </p:cNvPr>
          <p:cNvSpPr txBox="1"/>
          <p:nvPr/>
        </p:nvSpPr>
        <p:spPr>
          <a:xfrm>
            <a:off x="2969327" y="1015023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545659-1BEE-4C32-AA9B-EF3F9E0C3F1A}"/>
              </a:ext>
            </a:extLst>
          </p:cNvPr>
          <p:cNvSpPr txBox="1"/>
          <p:nvPr/>
        </p:nvSpPr>
        <p:spPr>
          <a:xfrm>
            <a:off x="3629142" y="1015486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587508-BB19-402C-B163-461CAA17CAFC}"/>
              </a:ext>
            </a:extLst>
          </p:cNvPr>
          <p:cNvSpPr txBox="1"/>
          <p:nvPr/>
        </p:nvSpPr>
        <p:spPr>
          <a:xfrm>
            <a:off x="4222117" y="1015023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06D2C8-A468-464E-B2C5-B0FEDBAD406D}"/>
              </a:ext>
            </a:extLst>
          </p:cNvPr>
          <p:cNvSpPr txBox="1"/>
          <p:nvPr/>
        </p:nvSpPr>
        <p:spPr>
          <a:xfrm>
            <a:off x="656391" y="1015023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42CB1B-89CD-4589-9DDD-68DEEF329D6B}"/>
              </a:ext>
            </a:extLst>
          </p:cNvPr>
          <p:cNvSpPr txBox="1"/>
          <p:nvPr/>
        </p:nvSpPr>
        <p:spPr>
          <a:xfrm>
            <a:off x="1169691" y="1015023"/>
            <a:ext cx="456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FF51D1-3DE9-893F-16B0-0106379C3C91}"/>
              </a:ext>
            </a:extLst>
          </p:cNvPr>
          <p:cNvSpPr txBox="1"/>
          <p:nvPr/>
        </p:nvSpPr>
        <p:spPr>
          <a:xfrm rot="16200000">
            <a:off x="1244088" y="2706412"/>
            <a:ext cx="18704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 Change B -&gt; A</a:t>
            </a:r>
          </a:p>
        </p:txBody>
      </p:sp>
      <p:pic>
        <p:nvPicPr>
          <p:cNvPr id="8" name="Picture 7" descr="Chart, pie chart&#10;&#10;Description automatically generated">
            <a:extLst>
              <a:ext uri="{FF2B5EF4-FFF2-40B4-BE49-F238E27FC236}">
                <a16:creationId xmlns:a16="http://schemas.microsoft.com/office/drawing/2014/main" id="{579A2EFA-7879-228C-C9A5-A7F0264EC0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07" y="782321"/>
            <a:ext cx="3571795" cy="259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4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5128</TotalTime>
  <Words>139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894</cp:revision>
  <cp:lastPrinted>2021-02-19T14:10:48Z</cp:lastPrinted>
  <dcterms:created xsi:type="dcterms:W3CDTF">2014-12-05T13:27:43Z</dcterms:created>
  <dcterms:modified xsi:type="dcterms:W3CDTF">2023-01-13T13:44:33Z</dcterms:modified>
</cp:coreProperties>
</file>