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331" r:id="rId3"/>
    <p:sldId id="2343" r:id="rId4"/>
    <p:sldId id="2344" r:id="rId5"/>
    <p:sldId id="2350" r:id="rId6"/>
    <p:sldId id="414" r:id="rId7"/>
    <p:sldId id="2351" r:id="rId8"/>
    <p:sldId id="2348" r:id="rId9"/>
    <p:sldId id="271" r:id="rId10"/>
    <p:sldId id="235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23B0F"/>
    <a:srgbClr val="C5E0B4"/>
    <a:srgbClr val="4472C4"/>
    <a:srgbClr val="216E79"/>
    <a:srgbClr val="176582"/>
    <a:srgbClr val="2B8999"/>
    <a:srgbClr val="4BCCC3"/>
    <a:srgbClr val="B0DCED"/>
    <a:srgbClr val="74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5"/>
    <p:restoredTop sz="94790"/>
  </p:normalViewPr>
  <p:slideViewPr>
    <p:cSldViewPr snapToGrid="0" snapToObjects="1">
      <p:cViewPr varScale="1">
        <p:scale>
          <a:sx n="102" d="100"/>
          <a:sy n="102" d="100"/>
        </p:scale>
        <p:origin x="19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laudiom/Desktop/CERN-PS_proposal/Activity%20at%20FNAL/Purity/Purity%20Updated%20measurements%20with%20the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laudiom/Desktop/CERN-PS_proposal/Activity%20at%20FNAL/Purity/Purity%20Updated%20measurements%20with%20the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Graphs!$A$2:$A$302</c:f>
              <c:numCache>
                <c:formatCode>General</c:formatCode>
                <c:ptCount val="30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</c:numCache>
            </c:numRef>
          </c:xVal>
          <c:yVal>
            <c:numRef>
              <c:f>Graphs!$B$2:$B$302</c:f>
              <c:numCache>
                <c:formatCode>General</c:formatCode>
                <c:ptCount val="301"/>
                <c:pt idx="0">
                  <c:v>0.15</c:v>
                </c:pt>
                <c:pt idx="1">
                  <c:v>0.16481920738328726</c:v>
                </c:pt>
                <c:pt idx="2">
                  <c:v>0.18106780437723854</c:v>
                </c:pt>
                <c:pt idx="3">
                  <c:v>0.19887651433046846</c:v>
                </c:pt>
                <c:pt idx="4">
                  <c:v>0.21838654825536855</c:v>
                </c:pt>
                <c:pt idx="5">
                  <c:v>0.23975014213717899</c:v>
                </c:pt>
                <c:pt idx="6">
                  <c:v>0.26313105430987016</c:v>
                </c:pt>
                <c:pt idx="7">
                  <c:v>0.28870500382674363</c:v>
                </c:pt>
                <c:pt idx="8">
                  <c:v>0.31666002705264773</c:v>
                </c:pt>
                <c:pt idx="9">
                  <c:v>0.34719672562881426</c:v>
                </c:pt>
                <c:pt idx="10">
                  <c:v>0.38052837455903621</c:v>
                </c:pt>
                <c:pt idx="11">
                  <c:v>0.41688085452323331</c:v>
                </c:pt>
                <c:pt idx="12">
                  <c:v>0.45649236777552671</c:v>
                </c:pt>
                <c:pt idx="13">
                  <c:v>0.49961289232259026</c:v>
                </c:pt>
                <c:pt idx="14">
                  <c:v>0.54650332476985175</c:v>
                </c:pt>
                <c:pt idx="15">
                  <c:v>0.59743425861682298</c:v>
                </c:pt>
                <c:pt idx="16">
                  <c:v>0.65268434231958117</c:v>
                </c:pt>
                <c:pt idx="17">
                  <c:v>0.71253816065671394</c:v>
                </c:pt>
                <c:pt idx="18">
                  <c:v>0.7772835844683883</c:v>
                </c:pt>
                <c:pt idx="19">
                  <c:v>0.84720853840229948</c:v>
                </c:pt>
                <c:pt idx="20">
                  <c:v>0.92259714466527765</c:v>
                </c:pt>
                <c:pt idx="21">
                  <c:v>1.0037252137236945</c:v>
                </c:pt>
                <c:pt idx="22">
                  <c:v>1.0908550711374163</c:v>
                </c:pt>
                <c:pt idx="23">
                  <c:v>1.1842297338149601</c:v>
                </c:pt>
                <c:pt idx="24">
                  <c:v>1.2840664792345462</c:v>
                </c:pt>
                <c:pt idx="25">
                  <c:v>1.3905498874710733</c:v>
                </c:pt>
                <c:pt idx="26">
                  <c:v>1.5038244775313232</c:v>
                </c:pt>
                <c:pt idx="27">
                  <c:v>1.6239871051619585</c:v>
                </c:pt>
                <c:pt idx="28">
                  <c:v>1.7510793367850583</c:v>
                </c:pt>
                <c:pt idx="29">
                  <c:v>1.885080060508471</c:v>
                </c:pt>
                <c:pt idx="30">
                  <c:v>2.0258986364189049</c:v>
                </c:pt>
                <c:pt idx="31">
                  <c:v>2.1733689201214044</c:v>
                </c:pt>
                <c:pt idx="32">
                  <c:v>2.3272445109437712</c:v>
                </c:pt>
                <c:pt idx="33">
                  <c:v>2.4871955747250425</c:v>
                </c:pt>
                <c:pt idx="34">
                  <c:v>2.6528075667324162</c:v>
                </c:pt>
                <c:pt idx="35">
                  <c:v>2.8235821304721864</c:v>
                </c:pt>
                <c:pt idx="36">
                  <c:v>2.9989403724795176</c:v>
                </c:pt>
                <c:pt idx="37">
                  <c:v>3.1782286136282853</c:v>
                </c:pt>
                <c:pt idx="38">
                  <c:v>3.3607265989245647</c:v>
                </c:pt>
                <c:pt idx="39">
                  <c:v>3.5456580176517356</c:v>
                </c:pt>
                <c:pt idx="40">
                  <c:v>3.7322030538123654</c:v>
                </c:pt>
                <c:pt idx="41">
                  <c:v>3.9195125640165518</c:v>
                </c:pt>
                <c:pt idx="42">
                  <c:v>4.1067233773026528</c:v>
                </c:pt>
                <c:pt idx="43">
                  <c:v>4.2929741385474225</c:v>
                </c:pt>
                <c:pt idx="44">
                  <c:v>4.4774210812579396</c:v>
                </c:pt>
                <c:pt idx="45">
                  <c:v>4.6592531202179117</c:v>
                </c:pt>
                <c:pt idx="46">
                  <c:v>4.8377056992159293</c:v>
                </c:pt>
                <c:pt idx="47">
                  <c:v>5.012072909459703</c:v>
                </c:pt>
                <c:pt idx="48">
                  <c:v>5.1817175024612014</c:v>
                </c:pt>
                <c:pt idx="49">
                  <c:v>5.3460785470445238</c:v>
                </c:pt>
                <c:pt idx="50">
                  <c:v>5.5046766125710054</c:v>
                </c:pt>
                <c:pt idx="51">
                  <c:v>5.6571164887301206</c:v>
                </c:pt>
                <c:pt idx="52">
                  <c:v>5.8030875670489168</c:v>
                </c:pt>
                <c:pt idx="53">
                  <c:v>5.9423621036942311</c:v>
                </c:pt>
                <c:pt idx="54">
                  <c:v>6.0747916529936141</c:v>
                </c:pt>
                <c:pt idx="55">
                  <c:v>6.2003020049559225</c:v>
                </c:pt>
                <c:pt idx="56">
                  <c:v>6.3188869789434268</c:v>
                </c:pt>
                <c:pt idx="57">
                  <c:v>6.4306014224392829</c:v>
                </c:pt>
                <c:pt idx="58">
                  <c:v>6.535553742712195</c:v>
                </c:pt>
                <c:pt idx="59">
                  <c:v>6.6338982648382023</c:v>
                </c:pt>
                <c:pt idx="60">
                  <c:v>6.7258276667557189</c:v>
                </c:pt>
                <c:pt idx="61">
                  <c:v>6.8115656951539281</c:v>
                </c:pt>
                <c:pt idx="62">
                  <c:v>6.8913603186859298</c:v>
                </c:pt>
                <c:pt idx="63">
                  <c:v>6.9654774300876721</c:v>
                </c:pt>
                <c:pt idx="64">
                  <c:v>7.0341951682529595</c:v>
                </c:pt>
                <c:pt idx="65">
                  <c:v>7.0977988963606728</c:v>
                </c:pt>
                <c:pt idx="66">
                  <c:v>7.1565768433045935</c:v>
                </c:pt>
                <c:pt idx="67">
                  <c:v>7.2108163929485238</c:v>
                </c:pt>
                <c:pt idx="68">
                  <c:v>7.2608009887535392</c:v>
                </c:pt>
                <c:pt idx="69">
                  <c:v>7.3068076094916377</c:v>
                </c:pt>
                <c:pt idx="70">
                  <c:v>7.3491047643315568</c:v>
                </c:pt>
                <c:pt idx="71">
                  <c:v>7.3879509517765314</c:v>
                </c:pt>
                <c:pt idx="72">
                  <c:v>7.4235935259891086</c:v>
                </c:pt>
                <c:pt idx="73">
                  <c:v>7.4562679152560651</c:v>
                </c:pt>
                <c:pt idx="74">
                  <c:v>7.4861971401144505</c:v>
                </c:pt>
                <c:pt idx="75">
                  <c:v>7.5135915824616868</c:v>
                </c:pt>
                <c:pt idx="76">
                  <c:v>7.5386489613889092</c:v>
                </c:pt>
                <c:pt idx="77">
                  <c:v>7.5615544761787916</c:v>
                </c:pt>
                <c:pt idx="78">
                  <c:v>7.5824810816483899</c:v>
                </c:pt>
                <c:pt idx="79">
                  <c:v>7.6015898656153293</c:v>
                </c:pt>
                <c:pt idx="80">
                  <c:v>7.6190305025995011</c:v>
                </c:pt>
                <c:pt idx="81">
                  <c:v>7.6349417618658615</c:v>
                </c:pt>
                <c:pt idx="82">
                  <c:v>7.6494520515257554</c:v>
                </c:pt>
                <c:pt idx="83">
                  <c:v>7.6626799836295314</c:v>
                </c:pt>
                <c:pt idx="84">
                  <c:v>7.6747349480064244</c:v>
                </c:pt>
                <c:pt idx="85">
                  <c:v>7.6857176850562174</c:v>
                </c:pt>
                <c:pt idx="86">
                  <c:v>7.6957208497967047</c:v>
                </c:pt>
                <c:pt idx="87">
                  <c:v>7.7048295612522226</c:v>
                </c:pt>
                <c:pt idx="88">
                  <c:v>7.7131219327641052</c:v>
                </c:pt>
                <c:pt idx="89">
                  <c:v>7.7206695800468719</c:v>
                </c:pt>
                <c:pt idx="90">
                  <c:v>7.7275381048360519</c:v>
                </c:pt>
                <c:pt idx="91">
                  <c:v>7.7337875528048015</c:v>
                </c:pt>
                <c:pt idx="92">
                  <c:v>7.7394728450942161</c:v>
                </c:pt>
                <c:pt idx="93">
                  <c:v>7.7446441833313253</c:v>
                </c:pt>
                <c:pt idx="94">
                  <c:v>7.7493474284212347</c:v>
                </c:pt>
                <c:pt idx="95">
                  <c:v>7.7536244537149495</c:v>
                </c:pt>
                <c:pt idx="96">
                  <c:v>7.7575134733891238</c:v>
                </c:pt>
                <c:pt idx="97">
                  <c:v>7.7610493470425315</c:v>
                </c:pt>
                <c:pt idx="98">
                  <c:v>7.7642638616290647</c:v>
                </c:pt>
                <c:pt idx="99">
                  <c:v>7.7671859919187787</c:v>
                </c:pt>
                <c:pt idx="100">
                  <c:v>7.7698421407159302</c:v>
                </c:pt>
                <c:pt idx="101">
                  <c:v>7.7722563600733192</c:v>
                </c:pt>
                <c:pt idx="102">
                  <c:v>7.7744505547316312</c:v>
                </c:pt>
                <c:pt idx="103">
                  <c:v>7.7764446689861435</c:v>
                </c:pt>
                <c:pt idx="104">
                  <c:v>7.7782568581448501</c:v>
                </c:pt>
                <c:pt idx="105">
                  <c:v>7.779903645695498</c:v>
                </c:pt>
                <c:pt idx="106">
                  <c:v>7.7814000672466292</c:v>
                </c:pt>
                <c:pt idx="107">
                  <c:v>7.7827598022518139</c:v>
                </c:pt>
                <c:pt idx="108">
                  <c:v>7.7839952944684034</c:v>
                </c:pt>
                <c:pt idx="109">
                  <c:v>7.7851178620437933</c:v>
                </c:pt>
                <c:pt idx="110">
                  <c:v>7.7861377980642725</c:v>
                </c:pt>
                <c:pt idx="111">
                  <c:v>7.7870644623448459</c:v>
                </c:pt>
                <c:pt idx="112">
                  <c:v>7.787906365183618</c:v>
                </c:pt>
                <c:pt idx="113">
                  <c:v>7.7886712437516064</c:v>
                </c:pt>
                <c:pt idx="114">
                  <c:v>7.789366131738773</c:v>
                </c:pt>
                <c:pt idx="115">
                  <c:v>7.7899974228294688</c:v>
                </c:pt>
                <c:pt idx="116">
                  <c:v>7.7905709285357956</c:v>
                </c:pt>
                <c:pt idx="117">
                  <c:v>7.7910919308753339</c:v>
                </c:pt>
                <c:pt idx="118">
                  <c:v>7.791565230340451</c:v>
                </c:pt>
                <c:pt idx="119">
                  <c:v>7.7919951895698008</c:v>
                </c:pt>
                <c:pt idx="120">
                  <c:v>7.7923857730986468</c:v>
                </c:pt>
                <c:pt idx="121">
                  <c:v>7.7927405835331269</c:v>
                </c:pt>
                <c:pt idx="122">
                  <c:v>7.7930628944644305</c:v>
                </c:pt>
                <c:pt idx="123">
                  <c:v>7.7933556804119721</c:v>
                </c:pt>
                <c:pt idx="124">
                  <c:v>7.7936216440598098</c:v>
                </c:pt>
                <c:pt idx="125">
                  <c:v>7.7938632410277942</c:v>
                </c:pt>
                <c:pt idx="126">
                  <c:v>7.7940827023979313</c:v>
                </c:pt>
                <c:pt idx="127">
                  <c:v>7.7942820551971721</c:v>
                </c:pt>
                <c:pt idx="128">
                  <c:v>7.7944631410202323</c:v>
                </c:pt>
                <c:pt idx="129">
                  <c:v>7.7946276329598376</c:v>
                </c:pt>
                <c:pt idx="130">
                  <c:v>7.7947770509970082</c:v>
                </c:pt>
                <c:pt idx="131">
                  <c:v>7.7949127759904266</c:v>
                </c:pt>
                <c:pt idx="132">
                  <c:v>7.7950360623915911</c:v>
                </c:pt>
                <c:pt idx="133">
                  <c:v>7.7951480498010941</c:v>
                </c:pt>
                <c:pt idx="134">
                  <c:v>7.7952497734711219</c:v>
                </c:pt>
                <c:pt idx="135">
                  <c:v>7.7953421738497477</c:v>
                </c:pt>
                <c:pt idx="136">
                  <c:v>7.795426105254097</c:v>
                </c:pt>
                <c:pt idx="137">
                  <c:v>7.7955023437515347</c:v>
                </c:pt>
                <c:pt idx="138">
                  <c:v>7.7955715943209674</c:v>
                </c:pt>
                <c:pt idx="139">
                  <c:v>7.7956344973597682</c:v>
                </c:pt>
                <c:pt idx="140">
                  <c:v>7.7956916345959497</c:v>
                </c:pt>
                <c:pt idx="141">
                  <c:v>7.7957435344598123</c:v>
                </c:pt>
                <c:pt idx="142">
                  <c:v>7.7957906769643373</c:v>
                </c:pt>
                <c:pt idx="143">
                  <c:v>7.7958334981391779</c:v>
                </c:pt>
                <c:pt idx="144">
                  <c:v>7.7958723940589705</c:v>
                </c:pt>
                <c:pt idx="145">
                  <c:v>7.7959077245030439</c:v>
                </c:pt>
                <c:pt idx="146">
                  <c:v>7.7959398162801641</c:v>
                </c:pt>
                <c:pt idx="147">
                  <c:v>7.7959689662489584</c:v>
                </c:pt>
                <c:pt idx="148">
                  <c:v>7.7959954440618144</c:v>
                </c:pt>
                <c:pt idx="149">
                  <c:v>7.7960194946575463</c:v>
                </c:pt>
                <c:pt idx="150">
                  <c:v>7.7960413405258011</c:v>
                </c:pt>
                <c:pt idx="151">
                  <c:v>7.7960611837640954</c:v>
                </c:pt>
                <c:pt idx="152">
                  <c:v>7.7960792079464465</c:v>
                </c:pt>
                <c:pt idx="153">
                  <c:v>7.7960955798208316</c:v>
                </c:pt>
                <c:pt idx="154">
                  <c:v>7.7961104508511623</c:v>
                </c:pt>
                <c:pt idx="155">
                  <c:v>7.7961239586180007</c:v>
                </c:pt>
                <c:pt idx="156">
                  <c:v>7.7961362280909281</c:v>
                </c:pt>
                <c:pt idx="157">
                  <c:v>7.796147372784354</c:v>
                </c:pt>
                <c:pt idx="158">
                  <c:v>7.7961574958074147</c:v>
                </c:pt>
                <c:pt idx="159">
                  <c:v>7.7961666908176595</c:v>
                </c:pt>
                <c:pt idx="160">
                  <c:v>7.7961750428873628</c:v>
                </c:pt>
                <c:pt idx="161">
                  <c:v>7.7961826292904322</c:v>
                </c:pt>
                <c:pt idx="162">
                  <c:v>7.7961895202172062</c:v>
                </c:pt>
                <c:pt idx="163">
                  <c:v>7.7961957794237469</c:v>
                </c:pt>
                <c:pt idx="164">
                  <c:v>7.7962014648216282</c:v>
                </c:pt>
                <c:pt idx="165">
                  <c:v>7.7962066290136551</c:v>
                </c:pt>
                <c:pt idx="166">
                  <c:v>7.7962113197805021</c:v>
                </c:pt>
                <c:pt idx="167">
                  <c:v>7.7962155805227331</c:v>
                </c:pt>
                <c:pt idx="168">
                  <c:v>7.7962194506623179</c:v>
                </c:pt>
                <c:pt idx="169">
                  <c:v>7.7962229660073339</c:v>
                </c:pt>
                <c:pt idx="170">
                  <c:v>7.7962261590832531</c:v>
                </c:pt>
                <c:pt idx="171">
                  <c:v>7.7962290594338519</c:v>
                </c:pt>
                <c:pt idx="172">
                  <c:v>7.7962316938945406</c:v>
                </c:pt>
                <c:pt idx="173">
                  <c:v>7.7962340868406503</c:v>
                </c:pt>
                <c:pt idx="174">
                  <c:v>7.7962362604129334</c:v>
                </c:pt>
                <c:pt idx="175">
                  <c:v>7.7962382347224271</c:v>
                </c:pt>
                <c:pt idx="176">
                  <c:v>7.7962400280365092</c:v>
                </c:pt>
                <c:pt idx="177">
                  <c:v>7.7962416569479158</c:v>
                </c:pt>
                <c:pt idx="178">
                  <c:v>7.7962431365282603</c:v>
                </c:pt>
                <c:pt idx="179">
                  <c:v>7.7962444804674726</c:v>
                </c:pt>
                <c:pt idx="180">
                  <c:v>7.7962457012004682</c:v>
                </c:pt>
                <c:pt idx="181">
                  <c:v>7.7962468100221995</c:v>
                </c:pt>
                <c:pt idx="182">
                  <c:v>7.7962478171921532</c:v>
                </c:pt>
                <c:pt idx="183">
                  <c:v>7.7962487320292864</c:v>
                </c:pt>
                <c:pt idx="184">
                  <c:v>7.796249562998236</c:v>
                </c:pt>
                <c:pt idx="185">
                  <c:v>7.7962503177876501</c:v>
                </c:pt>
                <c:pt idx="186">
                  <c:v>7.7962510033813128</c:v>
                </c:pt>
                <c:pt idx="187">
                  <c:v>7.7962516261227783</c:v>
                </c:pt>
                <c:pt idx="188">
                  <c:v>7.7962521917740464</c:v>
                </c:pt>
                <c:pt idx="189">
                  <c:v>7.7962527055688868</c:v>
                </c:pt>
                <c:pt idx="190">
                  <c:v>7.7962531722612676</c:v>
                </c:pt>
                <c:pt idx="191">
                  <c:v>7.7962535961693291</c:v>
                </c:pt>
                <c:pt idx="192">
                  <c:v>7.7962539812153455</c:v>
                </c:pt>
                <c:pt idx="193">
                  <c:v>7.7962543309620171</c:v>
                </c:pt>
                <c:pt idx="194">
                  <c:v>7.7962546486454336</c:v>
                </c:pt>
                <c:pt idx="195">
                  <c:v>7.7962549372050107</c:v>
                </c:pt>
                <c:pt idx="196">
                  <c:v>7.7962551993106946</c:v>
                </c:pt>
                <c:pt idx="197">
                  <c:v>7.7962554373876607</c:v>
                </c:pt>
                <c:pt idx="198">
                  <c:v>7.7962556536387595</c:v>
                </c:pt>
                <c:pt idx="199">
                  <c:v>7.79625585006489</c:v>
                </c:pt>
                <c:pt idx="200">
                  <c:v>7.7962560284835174</c:v>
                </c:pt>
                <c:pt idx="201">
                  <c:v>7.7962561905454937</c:v>
                </c:pt>
                <c:pt idx="202">
                  <c:v>7.7962563377503251</c:v>
                </c:pt>
                <c:pt idx="203">
                  <c:v>7.7962564714600493</c:v>
                </c:pt>
                <c:pt idx="204">
                  <c:v>7.796256592911841</c:v>
                </c:pt>
                <c:pt idx="205">
                  <c:v>7.7962567032294521</c:v>
                </c:pt>
                <c:pt idx="206">
                  <c:v>7.7962568034336179</c:v>
                </c:pt>
                <c:pt idx="207">
                  <c:v>7.7962568944514956</c:v>
                </c:pt>
                <c:pt idx="208">
                  <c:v>7.7962569771252443</c:v>
                </c:pt>
                <c:pt idx="209">
                  <c:v>7.7962570522198176</c:v>
                </c:pt>
                <c:pt idx="210">
                  <c:v>7.7962571204300408</c:v>
                </c:pt>
                <c:pt idx="211">
                  <c:v>7.7962571823870439</c:v>
                </c:pt>
                <c:pt idx="212">
                  <c:v>7.7962572386640927</c:v>
                </c:pt>
                <c:pt idx="213">
                  <c:v>7.796257289781904</c:v>
                </c:pt>
                <c:pt idx="214">
                  <c:v>7.7962573362134515</c:v>
                </c:pt>
                <c:pt idx="215">
                  <c:v>7.7962573783883533</c:v>
                </c:pt>
                <c:pt idx="216">
                  <c:v>7.7962574166968412</c:v>
                </c:pt>
                <c:pt idx="217">
                  <c:v>7.7962574514933687</c:v>
                </c:pt>
                <c:pt idx="218">
                  <c:v>7.7962574830999003</c:v>
                </c:pt>
                <c:pt idx="219">
                  <c:v>7.7962575118088813</c:v>
                </c:pt>
                <c:pt idx="220">
                  <c:v>7.7962575378859436</c:v>
                </c:pt>
                <c:pt idx="221">
                  <c:v>7.7962575615723733</c:v>
                </c:pt>
                <c:pt idx="222">
                  <c:v>7.796257583087332</c:v>
                </c:pt>
                <c:pt idx="223">
                  <c:v>7.7962576026298906</c:v>
                </c:pt>
                <c:pt idx="224">
                  <c:v>7.7962576203808709</c:v>
                </c:pt>
                <c:pt idx="225">
                  <c:v>7.7962576365045173</c:v>
                </c:pt>
                <c:pt idx="226">
                  <c:v>7.7962576511500163</c:v>
                </c:pt>
                <c:pt idx="227">
                  <c:v>7.7962576644528783</c:v>
                </c:pt>
                <c:pt idx="228">
                  <c:v>7.7962576765361913</c:v>
                </c:pt>
                <c:pt idx="229">
                  <c:v>7.7962576875117575</c:v>
                </c:pt>
                <c:pt idx="230">
                  <c:v>7.7962576974811304</c:v>
                </c:pt>
                <c:pt idx="231">
                  <c:v>7.7962577065365535</c:v>
                </c:pt>
                <c:pt idx="232">
                  <c:v>7.7962577147618148</c:v>
                </c:pt>
                <c:pt idx="233">
                  <c:v>7.7962577222330198</c:v>
                </c:pt>
                <c:pt idx="234">
                  <c:v>7.7962577290192945</c:v>
                </c:pt>
                <c:pt idx="235">
                  <c:v>7.7962577351834339</c:v>
                </c:pt>
                <c:pt idx="236">
                  <c:v>7.7962577407824716</c:v>
                </c:pt>
                <c:pt idx="237">
                  <c:v>7.7962577458682123</c:v>
                </c:pt>
                <c:pt idx="238">
                  <c:v>7.7962577504877144</c:v>
                </c:pt>
                <c:pt idx="239">
                  <c:v>7.7962577546837206</c:v>
                </c:pt>
                <c:pt idx="240">
                  <c:v>7.7962577584950541</c:v>
                </c:pt>
                <c:pt idx="241">
                  <c:v>7.7962577619569817</c:v>
                </c:pt>
                <c:pt idx="242">
                  <c:v>7.7962577651015339</c:v>
                </c:pt>
                <c:pt idx="243">
                  <c:v>7.7962577679578065</c:v>
                </c:pt>
                <c:pt idx="244">
                  <c:v>7.7962577705522298</c:v>
                </c:pt>
                <c:pt idx="245">
                  <c:v>7.7962577729088061</c:v>
                </c:pt>
                <c:pt idx="246">
                  <c:v>7.7962577750493427</c:v>
                </c:pt>
                <c:pt idx="247">
                  <c:v>7.7962577769936425</c:v>
                </c:pt>
                <c:pt idx="248">
                  <c:v>7.7962577787596974</c:v>
                </c:pt>
                <c:pt idx="249">
                  <c:v>7.7962577803638489</c:v>
                </c:pt>
                <c:pt idx="250">
                  <c:v>7.7962577818209384</c:v>
                </c:pt>
                <c:pt idx="251">
                  <c:v>7.7962577831444486</c:v>
                </c:pt>
                <c:pt idx="252">
                  <c:v>7.7962577843466239</c:v>
                </c:pt>
                <c:pt idx="253">
                  <c:v>7.7962577854385886</c:v>
                </c:pt>
                <c:pt idx="254">
                  <c:v>7.7962577864304485</c:v>
                </c:pt>
                <c:pt idx="255">
                  <c:v>7.7962577873313768</c:v>
                </c:pt>
                <c:pt idx="256">
                  <c:v>7.7962577881497142</c:v>
                </c:pt>
                <c:pt idx="257">
                  <c:v>7.7962577888930271</c:v>
                </c:pt>
                <c:pt idx="258">
                  <c:v>7.796257789568199</c:v>
                </c:pt>
                <c:pt idx="259">
                  <c:v>7.796257790181472</c:v>
                </c:pt>
                <c:pt idx="260">
                  <c:v>7.7962577907385233</c:v>
                </c:pt>
                <c:pt idx="261">
                  <c:v>7.796257791244507</c:v>
                </c:pt>
                <c:pt idx="262">
                  <c:v>7.7962577917041047</c:v>
                </c:pt>
                <c:pt idx="263">
                  <c:v>7.7962577921215672</c:v>
                </c:pt>
                <c:pt idx="264">
                  <c:v>7.796257792500759</c:v>
                </c:pt>
                <c:pt idx="265">
                  <c:v>7.7962577928451875</c:v>
                </c:pt>
                <c:pt idx="266">
                  <c:v>7.7962577931580412</c:v>
                </c:pt>
                <c:pt idx="267">
                  <c:v>7.796257793442213</c:v>
                </c:pt>
                <c:pt idx="268">
                  <c:v>7.7962577937003337</c:v>
                </c:pt>
                <c:pt idx="269">
                  <c:v>7.7962577939347915</c:v>
                </c:pt>
                <c:pt idx="270">
                  <c:v>7.7962577941477536</c:v>
                </c:pt>
                <c:pt idx="271">
                  <c:v>7.7962577943411944</c:v>
                </c:pt>
                <c:pt idx="272">
                  <c:v>7.7962577945169</c:v>
                </c:pt>
                <c:pt idx="273">
                  <c:v>7.7962577946764986</c:v>
                </c:pt>
                <c:pt idx="274">
                  <c:v>7.7962577948214644</c:v>
                </c:pt>
                <c:pt idx="275">
                  <c:v>7.7962577949531413</c:v>
                </c:pt>
                <c:pt idx="276">
                  <c:v>7.7962577950727461</c:v>
                </c:pt>
                <c:pt idx="277">
                  <c:v>7.7962577951813872</c:v>
                </c:pt>
                <c:pt idx="278">
                  <c:v>7.7962577952800665</c:v>
                </c:pt>
                <c:pt idx="279">
                  <c:v>7.7962577953697014</c:v>
                </c:pt>
                <c:pt idx="280">
                  <c:v>7.7962577954511172</c:v>
                </c:pt>
                <c:pt idx="281">
                  <c:v>7.7962577955250714</c:v>
                </c:pt>
                <c:pt idx="282">
                  <c:v>7.7962577955922443</c:v>
                </c:pt>
                <c:pt idx="283">
                  <c:v>7.7962577956532586</c:v>
                </c:pt>
                <c:pt idx="284">
                  <c:v>7.7962577957086809</c:v>
                </c:pt>
                <c:pt idx="285">
                  <c:v>7.7962577957590211</c:v>
                </c:pt>
                <c:pt idx="286">
                  <c:v>7.7962577958047472</c:v>
                </c:pt>
                <c:pt idx="287">
                  <c:v>7.7962577958462802</c:v>
                </c:pt>
                <c:pt idx="288">
                  <c:v>7.7962577958840065</c:v>
                </c:pt>
                <c:pt idx="289">
                  <c:v>7.7962577959182742</c:v>
                </c:pt>
                <c:pt idx="290">
                  <c:v>7.7962577959493995</c:v>
                </c:pt>
                <c:pt idx="291">
                  <c:v>7.796257795977672</c:v>
                </c:pt>
                <c:pt idx="292">
                  <c:v>7.7962577960033528</c:v>
                </c:pt>
                <c:pt idx="293">
                  <c:v>7.7962577960266781</c:v>
                </c:pt>
                <c:pt idx="294">
                  <c:v>7.7962577960478665</c:v>
                </c:pt>
                <c:pt idx="295">
                  <c:v>7.7962577960671124</c:v>
                </c:pt>
                <c:pt idx="296">
                  <c:v>7.7962577960845927</c:v>
                </c:pt>
                <c:pt idx="297">
                  <c:v>7.7962577961004724</c:v>
                </c:pt>
                <c:pt idx="298">
                  <c:v>7.7962577961148947</c:v>
                </c:pt>
                <c:pt idx="299">
                  <c:v>7.7962577961279944</c:v>
                </c:pt>
                <c:pt idx="300">
                  <c:v>7.7962577961398951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053-364A-A631-94108E9E2117}"/>
            </c:ext>
          </c:extLst>
        </c:ser>
        <c:ser>
          <c:idx val="1"/>
          <c:order val="1"/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Graphs!$D$2:$D$354</c:f>
              <c:numCache>
                <c:formatCode>General</c:formatCode>
                <c:ptCount val="353"/>
                <c:pt idx="0">
                  <c:v>0</c:v>
                </c:pt>
                <c:pt idx="1">
                  <c:v>36.999955555555061</c:v>
                </c:pt>
                <c:pt idx="2">
                  <c:v>65.499955555555061</c:v>
                </c:pt>
                <c:pt idx="3">
                  <c:v>83.999955555555061</c:v>
                </c:pt>
                <c:pt idx="4">
                  <c:v>95.999955555555061</c:v>
                </c:pt>
                <c:pt idx="5">
                  <c:v>100.24995555555506</c:v>
                </c:pt>
                <c:pt idx="6">
                  <c:v>104.49995555555506</c:v>
                </c:pt>
                <c:pt idx="7">
                  <c:v>108.74995555555506</c:v>
                </c:pt>
                <c:pt idx="8">
                  <c:v>113.24995555555506</c:v>
                </c:pt>
                <c:pt idx="9">
                  <c:v>116.74995555555506</c:v>
                </c:pt>
                <c:pt idx="10">
                  <c:v>120.74995555555506</c:v>
                </c:pt>
                <c:pt idx="11">
                  <c:v>124.24995555555506</c:v>
                </c:pt>
                <c:pt idx="12">
                  <c:v>127.74995555555506</c:v>
                </c:pt>
                <c:pt idx="13">
                  <c:v>131.24995555555506</c:v>
                </c:pt>
                <c:pt idx="14">
                  <c:v>134.74995555555506</c:v>
                </c:pt>
                <c:pt idx="15">
                  <c:v>139.49995555555506</c:v>
                </c:pt>
                <c:pt idx="16">
                  <c:v>142.74995555555506</c:v>
                </c:pt>
                <c:pt idx="17">
                  <c:v>145.99995555555506</c:v>
                </c:pt>
                <c:pt idx="18">
                  <c:v>149.49995555555506</c:v>
                </c:pt>
                <c:pt idx="19">
                  <c:v>152.74995555555506</c:v>
                </c:pt>
                <c:pt idx="20">
                  <c:v>155.99995555555506</c:v>
                </c:pt>
                <c:pt idx="21">
                  <c:v>159.49995555555506</c:v>
                </c:pt>
                <c:pt idx="22">
                  <c:v>161.99995555555506</c:v>
                </c:pt>
                <c:pt idx="23">
                  <c:v>165.24995555555506</c:v>
                </c:pt>
                <c:pt idx="24">
                  <c:v>168.74995555555506</c:v>
                </c:pt>
                <c:pt idx="25">
                  <c:v>172.74995555555506</c:v>
                </c:pt>
                <c:pt idx="26">
                  <c:v>176.24995555555506</c:v>
                </c:pt>
                <c:pt idx="27">
                  <c:v>179.74995555555506</c:v>
                </c:pt>
                <c:pt idx="28">
                  <c:v>183.24995555555506</c:v>
                </c:pt>
                <c:pt idx="29">
                  <c:v>186.74995555555506</c:v>
                </c:pt>
                <c:pt idx="30">
                  <c:v>190.24995555555506</c:v>
                </c:pt>
                <c:pt idx="31">
                  <c:v>195.24995555555506</c:v>
                </c:pt>
                <c:pt idx="32">
                  <c:v>199.24995555555506</c:v>
                </c:pt>
                <c:pt idx="33">
                  <c:v>203.49995555555506</c:v>
                </c:pt>
                <c:pt idx="34">
                  <c:v>207.49995555555506</c:v>
                </c:pt>
                <c:pt idx="35">
                  <c:v>219.99995555555506</c:v>
                </c:pt>
                <c:pt idx="36">
                  <c:v>222.74995555555506</c:v>
                </c:pt>
                <c:pt idx="37">
                  <c:v>226.74995555555506</c:v>
                </c:pt>
                <c:pt idx="38">
                  <c:v>230.74995555555506</c:v>
                </c:pt>
                <c:pt idx="39">
                  <c:v>239.24995555555506</c:v>
                </c:pt>
                <c:pt idx="40">
                  <c:v>242.49995555555506</c:v>
                </c:pt>
                <c:pt idx="41">
                  <c:v>246.74995555555506</c:v>
                </c:pt>
                <c:pt idx="42">
                  <c:v>252.24995555555506</c:v>
                </c:pt>
                <c:pt idx="43">
                  <c:v>265.74995555555506</c:v>
                </c:pt>
                <c:pt idx="44">
                  <c:v>269.24995555555506</c:v>
                </c:pt>
                <c:pt idx="45">
                  <c:v>272.99995555555506</c:v>
                </c:pt>
                <c:pt idx="46">
                  <c:v>277.24995555555506</c:v>
                </c:pt>
                <c:pt idx="47">
                  <c:v>282.74995555555506</c:v>
                </c:pt>
                <c:pt idx="48">
                  <c:v>285.99995555555506</c:v>
                </c:pt>
                <c:pt idx="49">
                  <c:v>290.24995555555506</c:v>
                </c:pt>
                <c:pt idx="50">
                  <c:v>294.24995555555506</c:v>
                </c:pt>
                <c:pt idx="51">
                  <c:v>297.99995555555506</c:v>
                </c:pt>
                <c:pt idx="52">
                  <c:v>301.74995555555506</c:v>
                </c:pt>
                <c:pt idx="53">
                  <c:v>304.99995555555506</c:v>
                </c:pt>
                <c:pt idx="54">
                  <c:v>308.24995555555506</c:v>
                </c:pt>
                <c:pt idx="55">
                  <c:v>311.49995555555506</c:v>
                </c:pt>
                <c:pt idx="56">
                  <c:v>314.74995555555506</c:v>
                </c:pt>
                <c:pt idx="57">
                  <c:v>317.74995555555506</c:v>
                </c:pt>
                <c:pt idx="58">
                  <c:v>322.49995555555506</c:v>
                </c:pt>
                <c:pt idx="59">
                  <c:v>327.49995555555506</c:v>
                </c:pt>
                <c:pt idx="60">
                  <c:v>332.49995555555506</c:v>
                </c:pt>
                <c:pt idx="61">
                  <c:v>337.49995555555506</c:v>
                </c:pt>
                <c:pt idx="62">
                  <c:v>341.49995555555506</c:v>
                </c:pt>
                <c:pt idx="63">
                  <c:v>345.49995555555506</c:v>
                </c:pt>
                <c:pt idx="64">
                  <c:v>349.49995555555506</c:v>
                </c:pt>
                <c:pt idx="65">
                  <c:v>353.49995555555506</c:v>
                </c:pt>
                <c:pt idx="66">
                  <c:v>357.49995555555506</c:v>
                </c:pt>
                <c:pt idx="67">
                  <c:v>362.99995555555506</c:v>
                </c:pt>
                <c:pt idx="68">
                  <c:v>366.49995555555506</c:v>
                </c:pt>
                <c:pt idx="69">
                  <c:v>371.74995555555506</c:v>
                </c:pt>
                <c:pt idx="70">
                  <c:v>377.49995555555506</c:v>
                </c:pt>
                <c:pt idx="71">
                  <c:v>389.99995555555506</c:v>
                </c:pt>
                <c:pt idx="72">
                  <c:v>396.74995555555506</c:v>
                </c:pt>
                <c:pt idx="73">
                  <c:v>408.49995555555506</c:v>
                </c:pt>
                <c:pt idx="74">
                  <c:v>412.74995555555506</c:v>
                </c:pt>
                <c:pt idx="75">
                  <c:v>417.99995555555506</c:v>
                </c:pt>
                <c:pt idx="76">
                  <c:v>423.49995555555506</c:v>
                </c:pt>
                <c:pt idx="77">
                  <c:v>429.24995555555506</c:v>
                </c:pt>
                <c:pt idx="78">
                  <c:v>441.74995555555506</c:v>
                </c:pt>
                <c:pt idx="79">
                  <c:v>447.74995555555506</c:v>
                </c:pt>
                <c:pt idx="80">
                  <c:v>453.74995555555506</c:v>
                </c:pt>
                <c:pt idx="81">
                  <c:v>458.74995555555506</c:v>
                </c:pt>
                <c:pt idx="82">
                  <c:v>463.74995555555506</c:v>
                </c:pt>
                <c:pt idx="83">
                  <c:v>471.99995555555506</c:v>
                </c:pt>
                <c:pt idx="84">
                  <c:v>479.74995555555506</c:v>
                </c:pt>
                <c:pt idx="85">
                  <c:v>487.49995555555506</c:v>
                </c:pt>
                <c:pt idx="86">
                  <c:v>495.24995555555506</c:v>
                </c:pt>
                <c:pt idx="87">
                  <c:v>502.99995555555506</c:v>
                </c:pt>
                <c:pt idx="88">
                  <c:v>510.74995555555506</c:v>
                </c:pt>
                <c:pt idx="89">
                  <c:v>522.99995555555506</c:v>
                </c:pt>
                <c:pt idx="90">
                  <c:v>530.49995555555506</c:v>
                </c:pt>
                <c:pt idx="91">
                  <c:v>539.49995555555506</c:v>
                </c:pt>
                <c:pt idx="92">
                  <c:v>546.99995555555506</c:v>
                </c:pt>
                <c:pt idx="93">
                  <c:v>550.99995555555506</c:v>
                </c:pt>
                <c:pt idx="94">
                  <c:v>554.99995555555506</c:v>
                </c:pt>
                <c:pt idx="95">
                  <c:v>560.24995555555506</c:v>
                </c:pt>
                <c:pt idx="96">
                  <c:v>565.74995555555506</c:v>
                </c:pt>
                <c:pt idx="97">
                  <c:v>571.99995555555506</c:v>
                </c:pt>
                <c:pt idx="98">
                  <c:v>577.99995555555506</c:v>
                </c:pt>
                <c:pt idx="99">
                  <c:v>584.49995555555506</c:v>
                </c:pt>
                <c:pt idx="100">
                  <c:v>592.24995555555506</c:v>
                </c:pt>
                <c:pt idx="101">
                  <c:v>598.99995555555506</c:v>
                </c:pt>
                <c:pt idx="102">
                  <c:v>603.99995555555506</c:v>
                </c:pt>
                <c:pt idx="103">
                  <c:v>608.99995555555506</c:v>
                </c:pt>
                <c:pt idx="104">
                  <c:v>615.99995555555506</c:v>
                </c:pt>
                <c:pt idx="105">
                  <c:v>620.99995555555506</c:v>
                </c:pt>
                <c:pt idx="106">
                  <c:v>626.49995555555506</c:v>
                </c:pt>
                <c:pt idx="107">
                  <c:v>634.74995555555506</c:v>
                </c:pt>
                <c:pt idx="108">
                  <c:v>644.24995555555506</c:v>
                </c:pt>
                <c:pt idx="109">
                  <c:v>651.74995555555506</c:v>
                </c:pt>
                <c:pt idx="110">
                  <c:v>657.49995555555506</c:v>
                </c:pt>
                <c:pt idx="111">
                  <c:v>664.24995555555506</c:v>
                </c:pt>
                <c:pt idx="112">
                  <c:v>671.24995555555506</c:v>
                </c:pt>
                <c:pt idx="113">
                  <c:v>677.24995555555506</c:v>
                </c:pt>
                <c:pt idx="114">
                  <c:v>683.49995555555506</c:v>
                </c:pt>
                <c:pt idx="115">
                  <c:v>689.49995555555506</c:v>
                </c:pt>
                <c:pt idx="116">
                  <c:v>695.74995555555506</c:v>
                </c:pt>
                <c:pt idx="117">
                  <c:v>701.24995555555506</c:v>
                </c:pt>
                <c:pt idx="118">
                  <c:v>706.74995555555506</c:v>
                </c:pt>
                <c:pt idx="119">
                  <c:v>715.99995555555506</c:v>
                </c:pt>
                <c:pt idx="120">
                  <c:v>722.99995555555506</c:v>
                </c:pt>
                <c:pt idx="121">
                  <c:v>728.49995555555506</c:v>
                </c:pt>
                <c:pt idx="122">
                  <c:v>732.99995555555506</c:v>
                </c:pt>
                <c:pt idx="123">
                  <c:v>735.99995555555506</c:v>
                </c:pt>
                <c:pt idx="124">
                  <c:v>747.49995555555506</c:v>
                </c:pt>
                <c:pt idx="125">
                  <c:v>758.49995555555506</c:v>
                </c:pt>
                <c:pt idx="126">
                  <c:v>768.24995555555506</c:v>
                </c:pt>
                <c:pt idx="127">
                  <c:v>773.24995555555506</c:v>
                </c:pt>
                <c:pt idx="128">
                  <c:v>778.99995555555506</c:v>
                </c:pt>
                <c:pt idx="129">
                  <c:v>784.99995555555506</c:v>
                </c:pt>
                <c:pt idx="130">
                  <c:v>790.99995555555506</c:v>
                </c:pt>
                <c:pt idx="131">
                  <c:v>796.99995555555506</c:v>
                </c:pt>
                <c:pt idx="132">
                  <c:v>802.99995555555506</c:v>
                </c:pt>
                <c:pt idx="133">
                  <c:v>808.99995555555506</c:v>
                </c:pt>
                <c:pt idx="134">
                  <c:v>815.49995555555506</c:v>
                </c:pt>
                <c:pt idx="135">
                  <c:v>820.74995555555506</c:v>
                </c:pt>
                <c:pt idx="136">
                  <c:v>827.49995555555506</c:v>
                </c:pt>
                <c:pt idx="137">
                  <c:v>834.24995555555506</c:v>
                </c:pt>
                <c:pt idx="138">
                  <c:v>839.49995555555506</c:v>
                </c:pt>
                <c:pt idx="139">
                  <c:v>844.99995555555506</c:v>
                </c:pt>
                <c:pt idx="140">
                  <c:v>850.24995555555506</c:v>
                </c:pt>
                <c:pt idx="141">
                  <c:v>856.74995555555506</c:v>
                </c:pt>
                <c:pt idx="142">
                  <c:v>863.24995555555506</c:v>
                </c:pt>
                <c:pt idx="143">
                  <c:v>869.74995555555506</c:v>
                </c:pt>
                <c:pt idx="144">
                  <c:v>876.24995555555506</c:v>
                </c:pt>
                <c:pt idx="145">
                  <c:v>881.99995555555506</c:v>
                </c:pt>
                <c:pt idx="146">
                  <c:v>886.24995555555506</c:v>
                </c:pt>
                <c:pt idx="147">
                  <c:v>890.74995555555506</c:v>
                </c:pt>
                <c:pt idx="148">
                  <c:v>896.99995555555506</c:v>
                </c:pt>
                <c:pt idx="149">
                  <c:v>903.24995555555506</c:v>
                </c:pt>
                <c:pt idx="150">
                  <c:v>909.99995555555506</c:v>
                </c:pt>
                <c:pt idx="151">
                  <c:v>916.24995555555506</c:v>
                </c:pt>
                <c:pt idx="152">
                  <c:v>921.74995555555506</c:v>
                </c:pt>
                <c:pt idx="153">
                  <c:v>927.99995555555506</c:v>
                </c:pt>
                <c:pt idx="154">
                  <c:v>944.49995555555506</c:v>
                </c:pt>
                <c:pt idx="155">
                  <c:v>949.49995555555506</c:v>
                </c:pt>
                <c:pt idx="156">
                  <c:v>953.24995555555506</c:v>
                </c:pt>
                <c:pt idx="157">
                  <c:v>957.99995555555506</c:v>
                </c:pt>
                <c:pt idx="158">
                  <c:v>963.49995555555506</c:v>
                </c:pt>
                <c:pt idx="159">
                  <c:v>969.49995555555506</c:v>
                </c:pt>
                <c:pt idx="160">
                  <c:v>975.49995555555506</c:v>
                </c:pt>
                <c:pt idx="161">
                  <c:v>981.99995555555506</c:v>
                </c:pt>
                <c:pt idx="162">
                  <c:v>987.74995555555506</c:v>
                </c:pt>
                <c:pt idx="163">
                  <c:v>993.49995555555506</c:v>
                </c:pt>
                <c:pt idx="164">
                  <c:v>999.24995555555506</c:v>
                </c:pt>
                <c:pt idx="165">
                  <c:v>1004.7499555555551</c:v>
                </c:pt>
                <c:pt idx="166">
                  <c:v>1012.2499555555551</c:v>
                </c:pt>
                <c:pt idx="167">
                  <c:v>1017.4999555555551</c:v>
                </c:pt>
                <c:pt idx="168">
                  <c:v>1022.7499555555551</c:v>
                </c:pt>
                <c:pt idx="169">
                  <c:v>1027.9999555555551</c:v>
                </c:pt>
                <c:pt idx="170">
                  <c:v>1033.9999555555551</c:v>
                </c:pt>
                <c:pt idx="171">
                  <c:v>1040.7499555555551</c:v>
                </c:pt>
                <c:pt idx="172">
                  <c:v>1046.9999555555551</c:v>
                </c:pt>
                <c:pt idx="173">
                  <c:v>1060.9999555555551</c:v>
                </c:pt>
                <c:pt idx="174">
                  <c:v>1066.9999555555551</c:v>
                </c:pt>
                <c:pt idx="175">
                  <c:v>1072.7499555555551</c:v>
                </c:pt>
                <c:pt idx="176">
                  <c:v>1078.7499555555551</c:v>
                </c:pt>
                <c:pt idx="177">
                  <c:v>1083.7499555555551</c:v>
                </c:pt>
                <c:pt idx="178">
                  <c:v>1089.7499555555551</c:v>
                </c:pt>
                <c:pt idx="179">
                  <c:v>1095.2499555555551</c:v>
                </c:pt>
                <c:pt idx="180">
                  <c:v>1104.4999555555551</c:v>
                </c:pt>
                <c:pt idx="181">
                  <c:v>1112.4999555555551</c:v>
                </c:pt>
                <c:pt idx="182">
                  <c:v>1116.9999555555551</c:v>
                </c:pt>
                <c:pt idx="183">
                  <c:v>1128.2499555555551</c:v>
                </c:pt>
                <c:pt idx="184">
                  <c:v>1137.2499555555551</c:v>
                </c:pt>
                <c:pt idx="185">
                  <c:v>1146.2499555555551</c:v>
                </c:pt>
                <c:pt idx="186">
                  <c:v>1157.4999555555551</c:v>
                </c:pt>
                <c:pt idx="187">
                  <c:v>1161.4999555555551</c:v>
                </c:pt>
                <c:pt idx="188">
                  <c:v>1167.9999555555551</c:v>
                </c:pt>
                <c:pt idx="189">
                  <c:v>1175.4999555555551</c:v>
                </c:pt>
                <c:pt idx="190">
                  <c:v>1183.2499555555551</c:v>
                </c:pt>
                <c:pt idx="191">
                  <c:v>1190.9999555555551</c:v>
                </c:pt>
                <c:pt idx="192">
                  <c:v>1198.9999555555551</c:v>
                </c:pt>
                <c:pt idx="193">
                  <c:v>1206.7499555555551</c:v>
                </c:pt>
                <c:pt idx="194">
                  <c:v>1214.7499555555551</c:v>
                </c:pt>
                <c:pt idx="195">
                  <c:v>1222.4999555555551</c:v>
                </c:pt>
                <c:pt idx="196">
                  <c:v>1230.4999555555551</c:v>
                </c:pt>
                <c:pt idx="197">
                  <c:v>1239.7499555555551</c:v>
                </c:pt>
                <c:pt idx="198">
                  <c:v>1246.2499555555551</c:v>
                </c:pt>
                <c:pt idx="199">
                  <c:v>1256.9999555555551</c:v>
                </c:pt>
                <c:pt idx="200">
                  <c:v>1262.2499555555551</c:v>
                </c:pt>
                <c:pt idx="201">
                  <c:v>1277.2499555555551</c:v>
                </c:pt>
                <c:pt idx="202">
                  <c:v>1291.7499555555551</c:v>
                </c:pt>
                <c:pt idx="203">
                  <c:v>1300.4999555555551</c:v>
                </c:pt>
                <c:pt idx="204">
                  <c:v>1309.4999555555551</c:v>
                </c:pt>
                <c:pt idx="205">
                  <c:v>1316.9999555555551</c:v>
                </c:pt>
                <c:pt idx="206">
                  <c:v>1330.2499555555551</c:v>
                </c:pt>
                <c:pt idx="207">
                  <c:v>1343.4999555555551</c:v>
                </c:pt>
                <c:pt idx="208">
                  <c:v>1356.7499555555551</c:v>
                </c:pt>
                <c:pt idx="209">
                  <c:v>1369.9999555555551</c:v>
                </c:pt>
                <c:pt idx="210">
                  <c:v>1379.9999555555551</c:v>
                </c:pt>
                <c:pt idx="211">
                  <c:v>1390.7499555555551</c:v>
                </c:pt>
                <c:pt idx="212">
                  <c:v>1398.4999555555551</c:v>
                </c:pt>
                <c:pt idx="213">
                  <c:v>1412.2499555555551</c:v>
                </c:pt>
                <c:pt idx="214">
                  <c:v>1422.4999555555551</c:v>
                </c:pt>
                <c:pt idx="215">
                  <c:v>1434.9999555555551</c:v>
                </c:pt>
                <c:pt idx="216">
                  <c:v>1448.4999555555551</c:v>
                </c:pt>
                <c:pt idx="217">
                  <c:v>1460.4999555555551</c:v>
                </c:pt>
                <c:pt idx="218">
                  <c:v>1463.9999555555551</c:v>
                </c:pt>
                <c:pt idx="219">
                  <c:v>1471.4999555555551</c:v>
                </c:pt>
                <c:pt idx="220">
                  <c:v>1481.4999555555551</c:v>
                </c:pt>
                <c:pt idx="221">
                  <c:v>1494.7499555555551</c:v>
                </c:pt>
                <c:pt idx="222">
                  <c:v>1505.2499555555551</c:v>
                </c:pt>
                <c:pt idx="223">
                  <c:v>1515.4999555555551</c:v>
                </c:pt>
                <c:pt idx="224">
                  <c:v>1521.4999555555551</c:v>
                </c:pt>
                <c:pt idx="225">
                  <c:v>1530.9999555555551</c:v>
                </c:pt>
                <c:pt idx="226">
                  <c:v>1539.4999555555551</c:v>
                </c:pt>
                <c:pt idx="227">
                  <c:v>1548.4999555555551</c:v>
                </c:pt>
                <c:pt idx="228">
                  <c:v>1557.4999555555551</c:v>
                </c:pt>
                <c:pt idx="229">
                  <c:v>1565.2499555555551</c:v>
                </c:pt>
                <c:pt idx="230">
                  <c:v>1572.9999555555551</c:v>
                </c:pt>
                <c:pt idx="231">
                  <c:v>1580.7499555555551</c:v>
                </c:pt>
                <c:pt idx="232">
                  <c:v>1588.4999555555551</c:v>
                </c:pt>
                <c:pt idx="233">
                  <c:v>1596.2499555555551</c:v>
                </c:pt>
                <c:pt idx="234">
                  <c:v>1603.9999555555551</c:v>
                </c:pt>
                <c:pt idx="235">
                  <c:v>1612.4999555555551</c:v>
                </c:pt>
                <c:pt idx="236">
                  <c:v>1621.2499555555551</c:v>
                </c:pt>
                <c:pt idx="237">
                  <c:v>1629.9999555555551</c:v>
                </c:pt>
                <c:pt idx="238">
                  <c:v>1638.7499555555551</c:v>
                </c:pt>
                <c:pt idx="239">
                  <c:v>1647.2499555555551</c:v>
                </c:pt>
                <c:pt idx="240">
                  <c:v>1655.4999555555551</c:v>
                </c:pt>
                <c:pt idx="241">
                  <c:v>1663.7499555555551</c:v>
                </c:pt>
                <c:pt idx="242">
                  <c:v>1675.4999555555551</c:v>
                </c:pt>
                <c:pt idx="243">
                  <c:v>1689.4999555555551</c:v>
                </c:pt>
                <c:pt idx="244">
                  <c:v>1703.4999555555551</c:v>
                </c:pt>
                <c:pt idx="245">
                  <c:v>1717.4999555555551</c:v>
                </c:pt>
                <c:pt idx="246">
                  <c:v>1731.4999555555551</c:v>
                </c:pt>
                <c:pt idx="247">
                  <c:v>1748.7499555555551</c:v>
                </c:pt>
                <c:pt idx="248">
                  <c:v>1760.9999555555551</c:v>
                </c:pt>
                <c:pt idx="249">
                  <c:v>1769.7499555555551</c:v>
                </c:pt>
                <c:pt idx="250">
                  <c:v>1778.4999555555551</c:v>
                </c:pt>
                <c:pt idx="251">
                  <c:v>1787.2499555555551</c:v>
                </c:pt>
                <c:pt idx="252">
                  <c:v>1797.9999555555551</c:v>
                </c:pt>
                <c:pt idx="253">
                  <c:v>1803.9999555555551</c:v>
                </c:pt>
                <c:pt idx="254">
                  <c:v>1811.7499555555551</c:v>
                </c:pt>
                <c:pt idx="255">
                  <c:v>1819.4999555555551</c:v>
                </c:pt>
                <c:pt idx="256">
                  <c:v>1827.2499555555551</c:v>
                </c:pt>
                <c:pt idx="257">
                  <c:v>1834.9999555555551</c:v>
                </c:pt>
                <c:pt idx="258">
                  <c:v>1842.7499555555551</c:v>
                </c:pt>
                <c:pt idx="259">
                  <c:v>1849.2499555555551</c:v>
                </c:pt>
                <c:pt idx="260">
                  <c:v>1855.7499555555551</c:v>
                </c:pt>
                <c:pt idx="261">
                  <c:v>1865.4999555555551</c:v>
                </c:pt>
                <c:pt idx="262">
                  <c:v>1879.9999555555551</c:v>
                </c:pt>
                <c:pt idx="263">
                  <c:v>1891.9999555555551</c:v>
                </c:pt>
                <c:pt idx="264">
                  <c:v>1903.9999555555551</c:v>
                </c:pt>
                <c:pt idx="265">
                  <c:v>1925.2499555555551</c:v>
                </c:pt>
                <c:pt idx="266">
                  <c:v>1932.2499555555551</c:v>
                </c:pt>
                <c:pt idx="267">
                  <c:v>1939.2499555555551</c:v>
                </c:pt>
                <c:pt idx="268">
                  <c:v>1947.2499555555551</c:v>
                </c:pt>
                <c:pt idx="269">
                  <c:v>1954.7499555555551</c:v>
                </c:pt>
                <c:pt idx="270">
                  <c:v>1961.9999555555551</c:v>
                </c:pt>
                <c:pt idx="271">
                  <c:v>1966.7499555555551</c:v>
                </c:pt>
                <c:pt idx="272">
                  <c:v>1978.4999555555551</c:v>
                </c:pt>
                <c:pt idx="273">
                  <c:v>1983.7499555555551</c:v>
                </c:pt>
                <c:pt idx="274">
                  <c:v>1991.9999555555551</c:v>
                </c:pt>
                <c:pt idx="275">
                  <c:v>2001.7499555555551</c:v>
                </c:pt>
                <c:pt idx="276">
                  <c:v>2011.7499555555551</c:v>
                </c:pt>
                <c:pt idx="277">
                  <c:v>2021.4999555555551</c:v>
                </c:pt>
                <c:pt idx="278">
                  <c:v>2029.7499555555551</c:v>
                </c:pt>
                <c:pt idx="279">
                  <c:v>2037.9999555555551</c:v>
                </c:pt>
                <c:pt idx="280">
                  <c:v>2047.7499555555551</c:v>
                </c:pt>
                <c:pt idx="281">
                  <c:v>2057.2499555555551</c:v>
                </c:pt>
                <c:pt idx="282">
                  <c:v>2065.2499555555551</c:v>
                </c:pt>
                <c:pt idx="283">
                  <c:v>2072.9999555555551</c:v>
                </c:pt>
                <c:pt idx="284">
                  <c:v>2080.9999555555551</c:v>
                </c:pt>
                <c:pt idx="285">
                  <c:v>2088.9999555555551</c:v>
                </c:pt>
                <c:pt idx="286">
                  <c:v>2109.9999555555551</c:v>
                </c:pt>
                <c:pt idx="287">
                  <c:v>2117.4999555555551</c:v>
                </c:pt>
                <c:pt idx="288">
                  <c:v>2126.9999555555551</c:v>
                </c:pt>
                <c:pt idx="289">
                  <c:v>2137.9999555555551</c:v>
                </c:pt>
                <c:pt idx="290">
                  <c:v>2148.7499555555551</c:v>
                </c:pt>
                <c:pt idx="291">
                  <c:v>2159.4999555555551</c:v>
                </c:pt>
                <c:pt idx="292">
                  <c:v>2170.2499555555551</c:v>
                </c:pt>
                <c:pt idx="293">
                  <c:v>2182.9999555555551</c:v>
                </c:pt>
                <c:pt idx="294">
                  <c:v>2191.9999555555551</c:v>
                </c:pt>
                <c:pt idx="295">
                  <c:v>2205.7499555555551</c:v>
                </c:pt>
                <c:pt idx="296">
                  <c:v>2216.9999555555551</c:v>
                </c:pt>
                <c:pt idx="297">
                  <c:v>2223.4999555555551</c:v>
                </c:pt>
                <c:pt idx="298">
                  <c:v>2229.4999555555551</c:v>
                </c:pt>
                <c:pt idx="299">
                  <c:v>2239.9999555555551</c:v>
                </c:pt>
                <c:pt idx="300">
                  <c:v>2250.4999555555551</c:v>
                </c:pt>
                <c:pt idx="301">
                  <c:v>2261.9999555555551</c:v>
                </c:pt>
                <c:pt idx="302">
                  <c:v>2273.9999555555551</c:v>
                </c:pt>
                <c:pt idx="303">
                  <c:v>2286.2499555555551</c:v>
                </c:pt>
                <c:pt idx="304">
                  <c:v>2297.4999555555551</c:v>
                </c:pt>
                <c:pt idx="305">
                  <c:v>2308.9999555555551</c:v>
                </c:pt>
                <c:pt idx="306">
                  <c:v>2316.4999555555551</c:v>
                </c:pt>
                <c:pt idx="307">
                  <c:v>2323.4999555555551</c:v>
                </c:pt>
                <c:pt idx="308">
                  <c:v>2326.4999555555551</c:v>
                </c:pt>
                <c:pt idx="309">
                  <c:v>2337.7499555555551</c:v>
                </c:pt>
                <c:pt idx="310">
                  <c:v>2354.4999555555551</c:v>
                </c:pt>
                <c:pt idx="311">
                  <c:v>2386.7499555555551</c:v>
                </c:pt>
                <c:pt idx="312">
                  <c:v>2407.7499555555551</c:v>
                </c:pt>
                <c:pt idx="313">
                  <c:v>2417.9999555555551</c:v>
                </c:pt>
                <c:pt idx="314">
                  <c:v>2434.9999555555551</c:v>
                </c:pt>
                <c:pt idx="315">
                  <c:v>2442.4999555555551</c:v>
                </c:pt>
                <c:pt idx="316">
                  <c:v>2450.2499555555551</c:v>
                </c:pt>
                <c:pt idx="317">
                  <c:v>2459.4999555555551</c:v>
                </c:pt>
                <c:pt idx="318">
                  <c:v>2470.4999555555551</c:v>
                </c:pt>
                <c:pt idx="319">
                  <c:v>2480.4999555555551</c:v>
                </c:pt>
                <c:pt idx="320">
                  <c:v>2490.4999555555551</c:v>
                </c:pt>
                <c:pt idx="321">
                  <c:v>2501.2499555555551</c:v>
                </c:pt>
                <c:pt idx="322">
                  <c:v>2509.4999555555551</c:v>
                </c:pt>
                <c:pt idx="323">
                  <c:v>2517.7499555555551</c:v>
                </c:pt>
                <c:pt idx="324">
                  <c:v>2526.4999555555551</c:v>
                </c:pt>
                <c:pt idx="325">
                  <c:v>2535.4999555555551</c:v>
                </c:pt>
                <c:pt idx="326">
                  <c:v>2553.4999555555551</c:v>
                </c:pt>
                <c:pt idx="327">
                  <c:v>2565.4999555555551</c:v>
                </c:pt>
                <c:pt idx="328">
                  <c:v>2576.9999555555551</c:v>
                </c:pt>
                <c:pt idx="329">
                  <c:v>2599.9999555555551</c:v>
                </c:pt>
                <c:pt idx="330">
                  <c:v>2618.7499555555551</c:v>
                </c:pt>
                <c:pt idx="331">
                  <c:v>2636.7499555555551</c:v>
                </c:pt>
                <c:pt idx="332">
                  <c:v>2648.4999555555551</c:v>
                </c:pt>
                <c:pt idx="333">
                  <c:v>2663.7499555555551</c:v>
                </c:pt>
                <c:pt idx="334">
                  <c:v>2678.9999555555551</c:v>
                </c:pt>
                <c:pt idx="335">
                  <c:v>2691.7499555555551</c:v>
                </c:pt>
                <c:pt idx="336">
                  <c:v>2707.9999555555551</c:v>
                </c:pt>
                <c:pt idx="337">
                  <c:v>2725.4999555555551</c:v>
                </c:pt>
                <c:pt idx="338">
                  <c:v>2742.4999555555551</c:v>
                </c:pt>
                <c:pt idx="339">
                  <c:v>2754.4999555555551</c:v>
                </c:pt>
                <c:pt idx="340">
                  <c:v>2767.7499555555551</c:v>
                </c:pt>
                <c:pt idx="341">
                  <c:v>2780.9999555555551</c:v>
                </c:pt>
                <c:pt idx="342">
                  <c:v>2794.2499555555551</c:v>
                </c:pt>
                <c:pt idx="343">
                  <c:v>2805.2499555555551</c:v>
                </c:pt>
                <c:pt idx="344">
                  <c:v>2813.7499555555551</c:v>
                </c:pt>
                <c:pt idx="345">
                  <c:v>2827.2499555555551</c:v>
                </c:pt>
                <c:pt idx="346">
                  <c:v>2835.9999555555551</c:v>
                </c:pt>
                <c:pt idx="347">
                  <c:v>2845.4999555555551</c:v>
                </c:pt>
                <c:pt idx="348">
                  <c:v>2860.4999555555551</c:v>
                </c:pt>
                <c:pt idx="349">
                  <c:v>2871.9999555555551</c:v>
                </c:pt>
                <c:pt idx="350">
                  <c:v>2883.9999555555551</c:v>
                </c:pt>
                <c:pt idx="351">
                  <c:v>2901.9999555555551</c:v>
                </c:pt>
                <c:pt idx="352">
                  <c:v>2913.9999555555551</c:v>
                </c:pt>
              </c:numCache>
            </c:numRef>
          </c:xVal>
          <c:yVal>
            <c:numRef>
              <c:f>Graphs!$E$2:$E$354</c:f>
              <c:numCache>
                <c:formatCode>General</c:formatCode>
                <c:ptCount val="353"/>
                <c:pt idx="0">
                  <c:v>0.15</c:v>
                </c:pt>
                <c:pt idx="1">
                  <c:v>0.19287374128582496</c:v>
                </c:pt>
                <c:pt idx="2">
                  <c:v>0.25843279709392836</c:v>
                </c:pt>
                <c:pt idx="3">
                  <c:v>0.30960522225676096</c:v>
                </c:pt>
                <c:pt idx="4">
                  <c:v>0.34740146494593654</c:v>
                </c:pt>
                <c:pt idx="5">
                  <c:v>0.36126224156692055</c:v>
                </c:pt>
                <c:pt idx="6">
                  <c:v>0.37784522003034898</c:v>
                </c:pt>
                <c:pt idx="7">
                  <c:v>0.3924349881796691</c:v>
                </c:pt>
                <c:pt idx="8">
                  <c:v>0.41396508728179549</c:v>
                </c:pt>
                <c:pt idx="9">
                  <c:v>0.42618741976893448</c:v>
                </c:pt>
                <c:pt idx="10">
                  <c:v>0.4471500915849585</c:v>
                </c:pt>
                <c:pt idx="11">
                  <c:v>0.46616773613782847</c:v>
                </c:pt>
                <c:pt idx="12">
                  <c:v>0.47705261947869065</c:v>
                </c:pt>
                <c:pt idx="13">
                  <c:v>0.49411869763011546</c:v>
                </c:pt>
                <c:pt idx="14">
                  <c:v>0.50690376462564946</c:v>
                </c:pt>
                <c:pt idx="15">
                  <c:v>0.53347616497054096</c:v>
                </c:pt>
                <c:pt idx="16">
                  <c:v>0.55107697925715271</c:v>
                </c:pt>
                <c:pt idx="17">
                  <c:v>0.56278181468883137</c:v>
                </c:pt>
                <c:pt idx="18">
                  <c:v>0.58397241961584467</c:v>
                </c:pt>
                <c:pt idx="19">
                  <c:v>0.6022275162347478</c:v>
                </c:pt>
                <c:pt idx="20">
                  <c:v>0.61976142918478971</c:v>
                </c:pt>
                <c:pt idx="21">
                  <c:v>0.63906373313314468</c:v>
                </c:pt>
                <c:pt idx="22">
                  <c:v>0.65689242397261627</c:v>
                </c:pt>
                <c:pt idx="23">
                  <c:v>0.67824310520939735</c:v>
                </c:pt>
                <c:pt idx="24">
                  <c:v>0.69276354227526915</c:v>
                </c:pt>
                <c:pt idx="25">
                  <c:v>0.72698607339931687</c:v>
                </c:pt>
                <c:pt idx="26">
                  <c:v>0.75299383089391547</c:v>
                </c:pt>
                <c:pt idx="27">
                  <c:v>0.77591848181733192</c:v>
                </c:pt>
                <c:pt idx="28">
                  <c:v>0.79676175543573913</c:v>
                </c:pt>
                <c:pt idx="29">
                  <c:v>0.82527529891371887</c:v>
                </c:pt>
                <c:pt idx="30">
                  <c:v>0.85185723693776128</c:v>
                </c:pt>
                <c:pt idx="31">
                  <c:v>0.88547500933482703</c:v>
                </c:pt>
                <c:pt idx="32">
                  <c:v>0.92401035336901982</c:v>
                </c:pt>
                <c:pt idx="33">
                  <c:v>0.957950217366214</c:v>
                </c:pt>
                <c:pt idx="34">
                  <c:v>0.99977414740645942</c:v>
                </c:pt>
                <c:pt idx="35">
                  <c:v>1.1195363590789227</c:v>
                </c:pt>
                <c:pt idx="36">
                  <c:v>1.1459696041917635</c:v>
                </c:pt>
                <c:pt idx="37">
                  <c:v>1.1899385676293699</c:v>
                </c:pt>
                <c:pt idx="38">
                  <c:v>1.2178555227180188</c:v>
                </c:pt>
                <c:pt idx="39">
                  <c:v>1.3055617454678918</c:v>
                </c:pt>
                <c:pt idx="40">
                  <c:v>1.3552089824775289</c:v>
                </c:pt>
                <c:pt idx="41">
                  <c:v>1.3968713447831904</c:v>
                </c:pt>
                <c:pt idx="42">
                  <c:v>1.4636339856987088</c:v>
                </c:pt>
                <c:pt idx="43">
                  <c:v>1.6237603747039002</c:v>
                </c:pt>
                <c:pt idx="44">
                  <c:v>1.6680790629281153</c:v>
                </c:pt>
                <c:pt idx="45">
                  <c:v>1.7235770106667958</c:v>
                </c:pt>
                <c:pt idx="46">
                  <c:v>1.778330083774345</c:v>
                </c:pt>
                <c:pt idx="47">
                  <c:v>1.8434237338954915</c:v>
                </c:pt>
                <c:pt idx="48">
                  <c:v>1.8940906653278715</c:v>
                </c:pt>
                <c:pt idx="49">
                  <c:v>1.9821723892938812</c:v>
                </c:pt>
                <c:pt idx="50">
                  <c:v>2.0121008878698197</c:v>
                </c:pt>
                <c:pt idx="51">
                  <c:v>2.0554645225997907</c:v>
                </c:pt>
                <c:pt idx="52">
                  <c:v>2.1471440397350996</c:v>
                </c:pt>
                <c:pt idx="53">
                  <c:v>2.1751996662946693</c:v>
                </c:pt>
                <c:pt idx="54">
                  <c:v>2.2329635641326866</c:v>
                </c:pt>
                <c:pt idx="55">
                  <c:v>2.2715299301436129</c:v>
                </c:pt>
                <c:pt idx="56">
                  <c:v>2.3230808343498754</c:v>
                </c:pt>
                <c:pt idx="57">
                  <c:v>2.389016281769599</c:v>
                </c:pt>
                <c:pt idx="58">
                  <c:v>2.4817358197203312</c:v>
                </c:pt>
                <c:pt idx="59">
                  <c:v>2.5510073405492348</c:v>
                </c:pt>
                <c:pt idx="60">
                  <c:v>2.5968608228607182</c:v>
                </c:pt>
                <c:pt idx="61">
                  <c:v>2.6972864648215347</c:v>
                </c:pt>
                <c:pt idx="62">
                  <c:v>2.778831774657947</c:v>
                </c:pt>
                <c:pt idx="63">
                  <c:v>2.8271038648439983</c:v>
                </c:pt>
                <c:pt idx="64">
                  <c:v>2.9104000046753415</c:v>
                </c:pt>
                <c:pt idx="65">
                  <c:v>3.0109646272117438</c:v>
                </c:pt>
                <c:pt idx="66">
                  <c:v>2.9995121275455197</c:v>
                </c:pt>
                <c:pt idx="67">
                  <c:v>3.150652431791221</c:v>
                </c:pt>
                <c:pt idx="68">
                  <c:v>3.2240313339591489</c:v>
                </c:pt>
                <c:pt idx="69">
                  <c:v>3.2801786314146262</c:v>
                </c:pt>
                <c:pt idx="70">
                  <c:v>3.4125366179569316</c:v>
                </c:pt>
                <c:pt idx="71">
                  <c:v>3.6604324161426542</c:v>
                </c:pt>
                <c:pt idx="72">
                  <c:v>3.7387948767999517</c:v>
                </c:pt>
                <c:pt idx="73">
                  <c:v>3.9801313123643824</c:v>
                </c:pt>
                <c:pt idx="74">
                  <c:v>4.1053373507384254</c:v>
                </c:pt>
                <c:pt idx="75">
                  <c:v>4.1349247535028537</c:v>
                </c:pt>
                <c:pt idx="76">
                  <c:v>4.2004225726323066</c:v>
                </c:pt>
                <c:pt idx="77">
                  <c:v>4.3835519974649335</c:v>
                </c:pt>
                <c:pt idx="78">
                  <c:v>4.4450593344014564</c:v>
                </c:pt>
                <c:pt idx="79">
                  <c:v>4.6955439476512852</c:v>
                </c:pt>
                <c:pt idx="80">
                  <c:v>4.6166682117363491</c:v>
                </c:pt>
                <c:pt idx="81">
                  <c:v>4.701084647843448</c:v>
                </c:pt>
                <c:pt idx="82">
                  <c:v>4.7843212604476895</c:v>
                </c:pt>
                <c:pt idx="83">
                  <c:v>5.0494808565866318</c:v>
                </c:pt>
                <c:pt idx="84">
                  <c:v>5.2579621701235837</c:v>
                </c:pt>
                <c:pt idx="85">
                  <c:v>5.2737756739154609</c:v>
                </c:pt>
                <c:pt idx="86">
                  <c:v>5.4478922236261305</c:v>
                </c:pt>
                <c:pt idx="87">
                  <c:v>5.3469907071878371</c:v>
                </c:pt>
                <c:pt idx="88">
                  <c:v>5.5405976725039494</c:v>
                </c:pt>
                <c:pt idx="89">
                  <c:v>5.8538305562902231</c:v>
                </c:pt>
                <c:pt idx="90">
                  <c:v>5.830528318454558</c:v>
                </c:pt>
                <c:pt idx="91">
                  <c:v>5.9403460430496162</c:v>
                </c:pt>
                <c:pt idx="92">
                  <c:v>5.8162282110426586</c:v>
                </c:pt>
                <c:pt idx="93">
                  <c:v>6.1345536742650539</c:v>
                </c:pt>
                <c:pt idx="94">
                  <c:v>6.1657700712530259</c:v>
                </c:pt>
                <c:pt idx="95">
                  <c:v>6.1116292769132592</c:v>
                </c:pt>
                <c:pt idx="96">
                  <c:v>6.3411217928312222</c:v>
                </c:pt>
                <c:pt idx="97">
                  <c:v>6.2611975483262619</c:v>
                </c:pt>
                <c:pt idx="98">
                  <c:v>6.2470599303791516</c:v>
                </c:pt>
                <c:pt idx="99">
                  <c:v>6.3872357890416591</c:v>
                </c:pt>
                <c:pt idx="100">
                  <c:v>6.1140303491626975</c:v>
                </c:pt>
                <c:pt idx="101">
                  <c:v>6.3667802374118656</c:v>
                </c:pt>
                <c:pt idx="102">
                  <c:v>6.6766324567460122</c:v>
                </c:pt>
                <c:pt idx="103">
                  <c:v>6.5700941977360889</c:v>
                </c:pt>
                <c:pt idx="104">
                  <c:v>6.6771248139656496</c:v>
                </c:pt>
                <c:pt idx="105">
                  <c:v>6.5028760209711223</c:v>
                </c:pt>
                <c:pt idx="106">
                  <c:v>6.3649493232448462</c:v>
                </c:pt>
                <c:pt idx="107">
                  <c:v>6.5009660069970243</c:v>
                </c:pt>
                <c:pt idx="108">
                  <c:v>6.593974061053844</c:v>
                </c:pt>
                <c:pt idx="109">
                  <c:v>6.7886256441015291</c:v>
                </c:pt>
                <c:pt idx="110">
                  <c:v>6.2124973490849671</c:v>
                </c:pt>
                <c:pt idx="111">
                  <c:v>6.3752976419079808</c:v>
                </c:pt>
                <c:pt idx="112">
                  <c:v>6.3031990633800596</c:v>
                </c:pt>
                <c:pt idx="113">
                  <c:v>5.9631434626944317</c:v>
                </c:pt>
                <c:pt idx="114">
                  <c:v>5.8913298079994325</c:v>
                </c:pt>
                <c:pt idx="115">
                  <c:v>5.3265735051099812</c:v>
                </c:pt>
                <c:pt idx="116">
                  <c:v>5.3953034858210778</c:v>
                </c:pt>
                <c:pt idx="117">
                  <c:v>5.172145193955445</c:v>
                </c:pt>
                <c:pt idx="118">
                  <c:v>5.3721103332218645</c:v>
                </c:pt>
                <c:pt idx="119">
                  <c:v>5.3357905112930188</c:v>
                </c:pt>
                <c:pt idx="120">
                  <c:v>5.2711799822177072</c:v>
                </c:pt>
                <c:pt idx="121">
                  <c:v>5.2323565567311432</c:v>
                </c:pt>
                <c:pt idx="122">
                  <c:v>5.5229318117545283</c:v>
                </c:pt>
                <c:pt idx="123">
                  <c:v>5.4916880324208091</c:v>
                </c:pt>
                <c:pt idx="124">
                  <c:v>5.5572604268377734</c:v>
                </c:pt>
                <c:pt idx="125">
                  <c:v>5.7536003327383334</c:v>
                </c:pt>
                <c:pt idx="126">
                  <c:v>5.9570090551322386</c:v>
                </c:pt>
                <c:pt idx="127">
                  <c:v>5.8438700971044684</c:v>
                </c:pt>
                <c:pt idx="128">
                  <c:v>5.9889961215838374</c:v>
                </c:pt>
                <c:pt idx="129">
                  <c:v>5.8181308378458896</c:v>
                </c:pt>
                <c:pt idx="130">
                  <c:v>6.0889500229252631</c:v>
                </c:pt>
                <c:pt idx="131">
                  <c:v>5.9959184410612059</c:v>
                </c:pt>
                <c:pt idx="132">
                  <c:v>6.0359246600247261</c:v>
                </c:pt>
                <c:pt idx="133">
                  <c:v>6.1810373716938276</c:v>
                </c:pt>
                <c:pt idx="134">
                  <c:v>6.475942782834851</c:v>
                </c:pt>
                <c:pt idx="135">
                  <c:v>6.213621305983418</c:v>
                </c:pt>
                <c:pt idx="136">
                  <c:v>6.4345241940693843</c:v>
                </c:pt>
                <c:pt idx="137">
                  <c:v>6.1821883457059865</c:v>
                </c:pt>
                <c:pt idx="138">
                  <c:v>6.2174613281396303</c:v>
                </c:pt>
                <c:pt idx="139">
                  <c:v>6.6605589252158328</c:v>
                </c:pt>
                <c:pt idx="140">
                  <c:v>6.5568158627545223</c:v>
                </c:pt>
                <c:pt idx="141">
                  <c:v>6.6820972124383617</c:v>
                </c:pt>
                <c:pt idx="142">
                  <c:v>6.4432239408465461</c:v>
                </c:pt>
                <c:pt idx="143">
                  <c:v>6.1185374483978769</c:v>
                </c:pt>
                <c:pt idx="144">
                  <c:v>6.504744675709742</c:v>
                </c:pt>
                <c:pt idx="145">
                  <c:v>6.1980771025856427</c:v>
                </c:pt>
                <c:pt idx="146">
                  <c:v>6.8009095192248603</c:v>
                </c:pt>
                <c:pt idx="147">
                  <c:v>6.0487176839970118</c:v>
                </c:pt>
                <c:pt idx="148">
                  <c:v>6.5903526765036728</c:v>
                </c:pt>
                <c:pt idx="149">
                  <c:v>6.3543102128311135</c:v>
                </c:pt>
                <c:pt idx="150">
                  <c:v>6.7573985372538905</c:v>
                </c:pt>
                <c:pt idx="151">
                  <c:v>6.2795932134998651</c:v>
                </c:pt>
                <c:pt idx="152">
                  <c:v>6.6412396980769746</c:v>
                </c:pt>
                <c:pt idx="153">
                  <c:v>6.2809000100897991</c:v>
                </c:pt>
                <c:pt idx="154">
                  <c:v>6.7284113248079773</c:v>
                </c:pt>
                <c:pt idx="155">
                  <c:v>6.5216110212607141</c:v>
                </c:pt>
                <c:pt idx="156">
                  <c:v>6.6027166599269469</c:v>
                </c:pt>
                <c:pt idx="157">
                  <c:v>6.4232371567502033</c:v>
                </c:pt>
                <c:pt idx="158">
                  <c:v>6.531575841038757</c:v>
                </c:pt>
                <c:pt idx="159">
                  <c:v>6.4902906294799951</c:v>
                </c:pt>
                <c:pt idx="160">
                  <c:v>6.6905358474342869</c:v>
                </c:pt>
                <c:pt idx="161">
                  <c:v>7.0805519418200422</c:v>
                </c:pt>
                <c:pt idx="162">
                  <c:v>6.7044972636765685</c:v>
                </c:pt>
                <c:pt idx="163">
                  <c:v>7.0498800246321114</c:v>
                </c:pt>
                <c:pt idx="164">
                  <c:v>6.9202709744658675</c:v>
                </c:pt>
                <c:pt idx="165">
                  <c:v>7.2114340327555499</c:v>
                </c:pt>
                <c:pt idx="166">
                  <c:v>6.9084149488111422</c:v>
                </c:pt>
                <c:pt idx="167">
                  <c:v>7.0231354492056663</c:v>
                </c:pt>
                <c:pt idx="168">
                  <c:v>6.8072774990773262</c:v>
                </c:pt>
                <c:pt idx="169">
                  <c:v>7.0093457943925239</c:v>
                </c:pt>
                <c:pt idx="170">
                  <c:v>6.8698183222744884</c:v>
                </c:pt>
                <c:pt idx="171">
                  <c:v>6.9191171873371831</c:v>
                </c:pt>
                <c:pt idx="172">
                  <c:v>7.0202148354901466</c:v>
                </c:pt>
                <c:pt idx="173">
                  <c:v>6.6072281483840163</c:v>
                </c:pt>
                <c:pt idx="174">
                  <c:v>6.9383006736281869</c:v>
                </c:pt>
                <c:pt idx="175">
                  <c:v>7.0116649888418783</c:v>
                </c:pt>
                <c:pt idx="176">
                  <c:v>6.8538398018166795</c:v>
                </c:pt>
                <c:pt idx="177">
                  <c:v>7.2043399638336343</c:v>
                </c:pt>
                <c:pt idx="178">
                  <c:v>7.0125042244001348</c:v>
                </c:pt>
                <c:pt idx="179">
                  <c:v>6.9727879250355294</c:v>
                </c:pt>
                <c:pt idx="180">
                  <c:v>7.1354883081155425</c:v>
                </c:pt>
                <c:pt idx="181">
                  <c:v>7.4318929688024653</c:v>
                </c:pt>
                <c:pt idx="182">
                  <c:v>7.0045149584370661</c:v>
                </c:pt>
                <c:pt idx="183">
                  <c:v>7.1866138493841598</c:v>
                </c:pt>
                <c:pt idx="184">
                  <c:v>7.4082338502733451</c:v>
                </c:pt>
                <c:pt idx="185">
                  <c:v>7.2190129666809213</c:v>
                </c:pt>
                <c:pt idx="186">
                  <c:v>6.8301982540477155</c:v>
                </c:pt>
                <c:pt idx="187">
                  <c:v>7.0792937764762742</c:v>
                </c:pt>
                <c:pt idx="188">
                  <c:v>7.2065292891873121</c:v>
                </c:pt>
                <c:pt idx="189">
                  <c:v>7.2174959057377643</c:v>
                </c:pt>
                <c:pt idx="190">
                  <c:v>7.534552276630027</c:v>
                </c:pt>
                <c:pt idx="191">
                  <c:v>7.0787906355275698</c:v>
                </c:pt>
                <c:pt idx="192">
                  <c:v>6.9560358976149725</c:v>
                </c:pt>
                <c:pt idx="193">
                  <c:v>7.0476850901834798</c:v>
                </c:pt>
                <c:pt idx="194">
                  <c:v>7.0039731373721033</c:v>
                </c:pt>
                <c:pt idx="195">
                  <c:v>7.0909867577958137</c:v>
                </c:pt>
                <c:pt idx="196">
                  <c:v>7.4003625880464812</c:v>
                </c:pt>
                <c:pt idx="197">
                  <c:v>7.3321015010195749</c:v>
                </c:pt>
                <c:pt idx="198">
                  <c:v>7.2359530970751056</c:v>
                </c:pt>
                <c:pt idx="199">
                  <c:v>7.0237297697542393</c:v>
                </c:pt>
                <c:pt idx="200">
                  <c:v>7.0307702081700931</c:v>
                </c:pt>
                <c:pt idx="201">
                  <c:v>7.1396314057762194</c:v>
                </c:pt>
                <c:pt idx="202">
                  <c:v>7.5152228535210615</c:v>
                </c:pt>
                <c:pt idx="203">
                  <c:v>6.9780639375617408</c:v>
                </c:pt>
                <c:pt idx="204">
                  <c:v>6.9629412134812609</c:v>
                </c:pt>
                <c:pt idx="205">
                  <c:v>7.2583113494920628</c:v>
                </c:pt>
                <c:pt idx="206">
                  <c:v>7.5526066350710908</c:v>
                </c:pt>
                <c:pt idx="207">
                  <c:v>7.5039553981767506</c:v>
                </c:pt>
                <c:pt idx="208">
                  <c:v>7.5406559462160443</c:v>
                </c:pt>
                <c:pt idx="209">
                  <c:v>7.3234755626796861</c:v>
                </c:pt>
                <c:pt idx="210">
                  <c:v>7.2655651603020015</c:v>
                </c:pt>
                <c:pt idx="211">
                  <c:v>7.420873815342433</c:v>
                </c:pt>
                <c:pt idx="212">
                  <c:v>7.2090851844613821</c:v>
                </c:pt>
                <c:pt idx="213">
                  <c:v>7.396955068696621</c:v>
                </c:pt>
                <c:pt idx="214">
                  <c:v>7.1998091616848718</c:v>
                </c:pt>
                <c:pt idx="215">
                  <c:v>7.463133916796548</c:v>
                </c:pt>
                <c:pt idx="216">
                  <c:v>7.6055499133303304</c:v>
                </c:pt>
                <c:pt idx="217">
                  <c:v>6.9690799554986462</c:v>
                </c:pt>
                <c:pt idx="218">
                  <c:v>7.4495138369483902</c:v>
                </c:pt>
                <c:pt idx="219">
                  <c:v>7.2469567874735326</c:v>
                </c:pt>
                <c:pt idx="220">
                  <c:v>7.8366576183170071</c:v>
                </c:pt>
                <c:pt idx="221">
                  <c:v>7.3053198277822196</c:v>
                </c:pt>
                <c:pt idx="222">
                  <c:v>7.47489605691728</c:v>
                </c:pt>
                <c:pt idx="223">
                  <c:v>7.6859561530091751</c:v>
                </c:pt>
                <c:pt idx="224">
                  <c:v>7.387627948375612</c:v>
                </c:pt>
                <c:pt idx="225">
                  <c:v>7.2110163478663791</c:v>
                </c:pt>
                <c:pt idx="226">
                  <c:v>7.7283590428008315</c:v>
                </c:pt>
                <c:pt idx="227">
                  <c:v>7.2755429264337428</c:v>
                </c:pt>
                <c:pt idx="228">
                  <c:v>7.5256711523495063</c:v>
                </c:pt>
                <c:pt idx="229">
                  <c:v>7.4989835715038629</c:v>
                </c:pt>
                <c:pt idx="230">
                  <c:v>6.9499201038301317</c:v>
                </c:pt>
                <c:pt idx="231">
                  <c:v>7.091744099113531</c:v>
                </c:pt>
                <c:pt idx="232">
                  <c:v>7.4403872587103326</c:v>
                </c:pt>
                <c:pt idx="233">
                  <c:v>7.5019771777200308</c:v>
                </c:pt>
                <c:pt idx="234">
                  <c:v>7.5938943869226438</c:v>
                </c:pt>
                <c:pt idx="235">
                  <c:v>7.3652296088146123</c:v>
                </c:pt>
                <c:pt idx="236">
                  <c:v>7.5924471920904386</c:v>
                </c:pt>
                <c:pt idx="237">
                  <c:v>7.7303984725477708</c:v>
                </c:pt>
                <c:pt idx="238">
                  <c:v>7.4730452659458733</c:v>
                </c:pt>
                <c:pt idx="239">
                  <c:v>7.4804539343732879</c:v>
                </c:pt>
                <c:pt idx="240">
                  <c:v>7.4705789698701652</c:v>
                </c:pt>
                <c:pt idx="241">
                  <c:v>7.5176052351515983</c:v>
                </c:pt>
                <c:pt idx="242">
                  <c:v>7.8008740738420075</c:v>
                </c:pt>
                <c:pt idx="243">
                  <c:v>7.3974495138924992</c:v>
                </c:pt>
                <c:pt idx="244">
                  <c:v>8.0017996015168062</c:v>
                </c:pt>
                <c:pt idx="245">
                  <c:v>7.8751986590023169</c:v>
                </c:pt>
                <c:pt idx="246">
                  <c:v>7.6056079904700828</c:v>
                </c:pt>
                <c:pt idx="247">
                  <c:v>7.6584750715098577</c:v>
                </c:pt>
                <c:pt idx="248">
                  <c:v>7.7603334761774914</c:v>
                </c:pt>
                <c:pt idx="249">
                  <c:v>8.4134483396532733</c:v>
                </c:pt>
                <c:pt idx="250">
                  <c:v>7.8669878756763163</c:v>
                </c:pt>
                <c:pt idx="251">
                  <c:v>7.9092814941871543</c:v>
                </c:pt>
                <c:pt idx="252">
                  <c:v>7.851112635088799</c:v>
                </c:pt>
                <c:pt idx="253">
                  <c:v>7.775600540232487</c:v>
                </c:pt>
                <c:pt idx="254">
                  <c:v>8.0500265505393749</c:v>
                </c:pt>
                <c:pt idx="255">
                  <c:v>7.8116421703188959</c:v>
                </c:pt>
                <c:pt idx="256">
                  <c:v>7.6604777799996935</c:v>
                </c:pt>
                <c:pt idx="257">
                  <c:v>8.0871463091433462</c:v>
                </c:pt>
                <c:pt idx="258">
                  <c:v>7.56884917016232</c:v>
                </c:pt>
                <c:pt idx="259">
                  <c:v>7.80760065220118</c:v>
                </c:pt>
                <c:pt idx="260">
                  <c:v>7.9512070507089012</c:v>
                </c:pt>
                <c:pt idx="261">
                  <c:v>7.7687471725192285</c:v>
                </c:pt>
                <c:pt idx="262">
                  <c:v>8.139529182173451</c:v>
                </c:pt>
                <c:pt idx="263">
                  <c:v>8.055423904551315</c:v>
                </c:pt>
                <c:pt idx="264">
                  <c:v>7.4330577032150211</c:v>
                </c:pt>
                <c:pt idx="265">
                  <c:v>7.6012546649266204</c:v>
                </c:pt>
                <c:pt idx="266">
                  <c:v>7.8600965939581435</c:v>
                </c:pt>
                <c:pt idx="267">
                  <c:v>7.7142923530915253</c:v>
                </c:pt>
                <c:pt idx="268">
                  <c:v>8.133493825567589</c:v>
                </c:pt>
                <c:pt idx="269">
                  <c:v>8.0259796771880048</c:v>
                </c:pt>
                <c:pt idx="270">
                  <c:v>8.2367826928325094</c:v>
                </c:pt>
                <c:pt idx="271">
                  <c:v>8.189631071920747</c:v>
                </c:pt>
                <c:pt idx="272">
                  <c:v>8.0012853470437015</c:v>
                </c:pt>
                <c:pt idx="273">
                  <c:v>8.4414863457263269</c:v>
                </c:pt>
                <c:pt idx="274">
                  <c:v>8.1493457613583544</c:v>
                </c:pt>
                <c:pt idx="275">
                  <c:v>7.7713536668149157</c:v>
                </c:pt>
                <c:pt idx="276">
                  <c:v>8.2443028639019573</c:v>
                </c:pt>
                <c:pt idx="277">
                  <c:v>7.9783399285473973</c:v>
                </c:pt>
                <c:pt idx="278">
                  <c:v>7.7853859863052257</c:v>
                </c:pt>
                <c:pt idx="279">
                  <c:v>8.0330678495816112</c:v>
                </c:pt>
                <c:pt idx="280">
                  <c:v>8.2296706066076979</c:v>
                </c:pt>
                <c:pt idx="281">
                  <c:v>8.0359909119074651</c:v>
                </c:pt>
                <c:pt idx="282">
                  <c:v>8.29825736595315</c:v>
                </c:pt>
                <c:pt idx="283">
                  <c:v>7.4209843980508747</c:v>
                </c:pt>
                <c:pt idx="284">
                  <c:v>8.0063665083078099</c:v>
                </c:pt>
                <c:pt idx="285">
                  <c:v>7.8176509371762277</c:v>
                </c:pt>
                <c:pt idx="286">
                  <c:v>8.3850100266535552</c:v>
                </c:pt>
                <c:pt idx="287">
                  <c:v>8.3125311406945972</c:v>
                </c:pt>
                <c:pt idx="288">
                  <c:v>7.6795558811056699</c:v>
                </c:pt>
                <c:pt idx="289">
                  <c:v>7.7195538779907453</c:v>
                </c:pt>
                <c:pt idx="290">
                  <c:v>7.9359388072188359</c:v>
                </c:pt>
                <c:pt idx="291">
                  <c:v>8.3321969978993824</c:v>
                </c:pt>
                <c:pt idx="292">
                  <c:v>7.8163625662154201</c:v>
                </c:pt>
                <c:pt idx="293">
                  <c:v>7.746270746161863</c:v>
                </c:pt>
                <c:pt idx="294">
                  <c:v>7.5998626530845819</c:v>
                </c:pt>
                <c:pt idx="295">
                  <c:v>7.5227722473149141</c:v>
                </c:pt>
                <c:pt idx="296">
                  <c:v>7.7379657540632083</c:v>
                </c:pt>
                <c:pt idx="297">
                  <c:v>8.0448248594780711</c:v>
                </c:pt>
                <c:pt idx="298">
                  <c:v>7.9571782375968683</c:v>
                </c:pt>
                <c:pt idx="299">
                  <c:v>7.862578546843916</c:v>
                </c:pt>
                <c:pt idx="300">
                  <c:v>7.5218632470886755</c:v>
                </c:pt>
                <c:pt idx="301">
                  <c:v>7.8669257381166773</c:v>
                </c:pt>
                <c:pt idx="302">
                  <c:v>7.6155522422296125</c:v>
                </c:pt>
                <c:pt idx="303">
                  <c:v>7.6961712320828335</c:v>
                </c:pt>
                <c:pt idx="304">
                  <c:v>7.7917810791147417</c:v>
                </c:pt>
                <c:pt idx="305">
                  <c:v>7.8605928591722707</c:v>
                </c:pt>
                <c:pt idx="306">
                  <c:v>8.664938318862772</c:v>
                </c:pt>
                <c:pt idx="307">
                  <c:v>7.9107891727030122</c:v>
                </c:pt>
                <c:pt idx="308">
                  <c:v>8.2600009454217957</c:v>
                </c:pt>
                <c:pt idx="309">
                  <c:v>7.8101108000658686</c:v>
                </c:pt>
                <c:pt idx="310">
                  <c:v>7.6458937865598076</c:v>
                </c:pt>
                <c:pt idx="311">
                  <c:v>7.9672351454260379</c:v>
                </c:pt>
                <c:pt idx="312">
                  <c:v>7.6366312948537063</c:v>
                </c:pt>
                <c:pt idx="313">
                  <c:v>7.8709667222481263</c:v>
                </c:pt>
                <c:pt idx="314">
                  <c:v>7.7372444223478949</c:v>
                </c:pt>
                <c:pt idx="315">
                  <c:v>7.7950130699516338</c:v>
                </c:pt>
                <c:pt idx="316">
                  <c:v>8.403318804703833</c:v>
                </c:pt>
                <c:pt idx="317">
                  <c:v>7.7154875243045593</c:v>
                </c:pt>
                <c:pt idx="318">
                  <c:v>7.5362055658963998</c:v>
                </c:pt>
                <c:pt idx="319">
                  <c:v>7.6741713281863992</c:v>
                </c:pt>
                <c:pt idx="320">
                  <c:v>7.3826995774961084</c:v>
                </c:pt>
                <c:pt idx="321">
                  <c:v>7.4538623879301316</c:v>
                </c:pt>
                <c:pt idx="322">
                  <c:v>7.4190496763476821</c:v>
                </c:pt>
                <c:pt idx="323">
                  <c:v>7.5277756783311904</c:v>
                </c:pt>
                <c:pt idx="324">
                  <c:v>7.5881667263460226</c:v>
                </c:pt>
                <c:pt idx="325">
                  <c:v>7.9059540724394939</c:v>
                </c:pt>
                <c:pt idx="326">
                  <c:v>7.8652483949681367</c:v>
                </c:pt>
                <c:pt idx="327">
                  <c:v>7.6842365140106157</c:v>
                </c:pt>
                <c:pt idx="328">
                  <c:v>7.4280685530182122</c:v>
                </c:pt>
                <c:pt idx="329">
                  <c:v>7.8510507480569443</c:v>
                </c:pt>
                <c:pt idx="330">
                  <c:v>7.6440160248046789</c:v>
                </c:pt>
                <c:pt idx="331">
                  <c:v>8.1492657478833177</c:v>
                </c:pt>
                <c:pt idx="332">
                  <c:v>8.4323171093068741</c:v>
                </c:pt>
                <c:pt idx="333">
                  <c:v>7.6987292458955574</c:v>
                </c:pt>
                <c:pt idx="334">
                  <c:v>7.8944239686125313</c:v>
                </c:pt>
                <c:pt idx="335">
                  <c:v>8.1090256875370947</c:v>
                </c:pt>
                <c:pt idx="336">
                  <c:v>7.7200923930736209</c:v>
                </c:pt>
                <c:pt idx="337">
                  <c:v>7.9033192353776691</c:v>
                </c:pt>
                <c:pt idx="338">
                  <c:v>7.9111033447445962</c:v>
                </c:pt>
                <c:pt idx="339">
                  <c:v>7.9296206361211743</c:v>
                </c:pt>
                <c:pt idx="340">
                  <c:v>8.0437918240832431</c:v>
                </c:pt>
                <c:pt idx="341">
                  <c:v>7.5685615933493935</c:v>
                </c:pt>
                <c:pt idx="342">
                  <c:v>7.935053657215243</c:v>
                </c:pt>
                <c:pt idx="343">
                  <c:v>7.9479076893612941</c:v>
                </c:pt>
                <c:pt idx="344">
                  <c:v>7.9985223613308394</c:v>
                </c:pt>
                <c:pt idx="345">
                  <c:v>7.6760047782359067</c:v>
                </c:pt>
                <c:pt idx="346">
                  <c:v>7.9898602576649722</c:v>
                </c:pt>
                <c:pt idx="347">
                  <c:v>7.5628146427025662</c:v>
                </c:pt>
                <c:pt idx="348">
                  <c:v>7.5766220132819102</c:v>
                </c:pt>
                <c:pt idx="349">
                  <c:v>7.8824283577482843</c:v>
                </c:pt>
                <c:pt idx="350">
                  <c:v>7.6459524814800597</c:v>
                </c:pt>
                <c:pt idx="351">
                  <c:v>7.9598491145067456</c:v>
                </c:pt>
                <c:pt idx="352">
                  <c:v>7.5249888560657006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053-364A-A631-94108E9E2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7181711"/>
        <c:axId val="561780335"/>
      </c:scatterChart>
      <c:valAx>
        <c:axId val="647181711"/>
        <c:scaling>
          <c:orientation val="minMax"/>
          <c:max val="3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61780335"/>
        <c:crosses val="autoZero"/>
        <c:crossBetween val="midCat"/>
      </c:valAx>
      <c:valAx>
        <c:axId val="561780335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7181711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310941993494833E-2"/>
          <c:y val="8.5625000000000007E-2"/>
          <c:w val="0.93458538974494221"/>
          <c:h val="0.879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Graphs!$O$2</c:f>
              <c:strCache>
                <c:ptCount val="1"/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Graphs!$N$3:$N$743</c:f>
              <c:numCache>
                <c:formatCode>General</c:formatCode>
                <c:ptCount val="741"/>
                <c:pt idx="0">
                  <c:v>-7640.7451000000128</c:v>
                </c:pt>
                <c:pt idx="1">
                  <c:v>-7511.2451000000128</c:v>
                </c:pt>
                <c:pt idx="2">
                  <c:v>-7406.9005166666793</c:v>
                </c:pt>
                <c:pt idx="3">
                  <c:v>-7363.7115166666536</c:v>
                </c:pt>
                <c:pt idx="4">
                  <c:v>-7315.8433222222084</c:v>
                </c:pt>
                <c:pt idx="5">
                  <c:v>-7275.7206555555676</c:v>
                </c:pt>
                <c:pt idx="6">
                  <c:v>-7270.9792666666799</c:v>
                </c:pt>
                <c:pt idx="7">
                  <c:v>-7204.483933333333</c:v>
                </c:pt>
                <c:pt idx="8">
                  <c:v>-7196.4290722222213</c:v>
                </c:pt>
                <c:pt idx="9">
                  <c:v>-7188.7001833333343</c:v>
                </c:pt>
                <c:pt idx="10">
                  <c:v>-7188.7001833333343</c:v>
                </c:pt>
                <c:pt idx="11">
                  <c:v>-7087.2223777778036</c:v>
                </c:pt>
                <c:pt idx="12">
                  <c:v>-7068.9820444444576</c:v>
                </c:pt>
                <c:pt idx="13">
                  <c:v>-7047.3615444444695</c:v>
                </c:pt>
                <c:pt idx="14">
                  <c:v>-7024.4059055555299</c:v>
                </c:pt>
                <c:pt idx="15">
                  <c:v>-6923.6875166666941</c:v>
                </c:pt>
                <c:pt idx="16">
                  <c:v>-6829.6753777777903</c:v>
                </c:pt>
                <c:pt idx="17">
                  <c:v>-6810.3096833333475</c:v>
                </c:pt>
                <c:pt idx="18">
                  <c:v>-6780.8749611111234</c:v>
                </c:pt>
                <c:pt idx="19">
                  <c:v>-6760.4077944444707</c:v>
                </c:pt>
                <c:pt idx="20">
                  <c:v>-6746.1598222222347</c:v>
                </c:pt>
                <c:pt idx="21">
                  <c:v>-6696.7459333333463</c:v>
                </c:pt>
                <c:pt idx="22">
                  <c:v>-6649.5428499999725</c:v>
                </c:pt>
                <c:pt idx="23">
                  <c:v>-6583.5067388888619</c:v>
                </c:pt>
                <c:pt idx="24">
                  <c:v>-6561.4444333333195</c:v>
                </c:pt>
                <c:pt idx="25">
                  <c:v>-6518.1628222222225</c:v>
                </c:pt>
                <c:pt idx="26">
                  <c:v>-6470.793099999999</c:v>
                </c:pt>
                <c:pt idx="27">
                  <c:v>-6449.2415166666524</c:v>
                </c:pt>
                <c:pt idx="28">
                  <c:v>-6414.7635999999857</c:v>
                </c:pt>
                <c:pt idx="29">
                  <c:v>-6375.8470444444574</c:v>
                </c:pt>
                <c:pt idx="30">
                  <c:v>-6338.1855999999989</c:v>
                </c:pt>
                <c:pt idx="31">
                  <c:v>-6301.1127388889017</c:v>
                </c:pt>
                <c:pt idx="32">
                  <c:v>-6279.6704055555419</c:v>
                </c:pt>
                <c:pt idx="33">
                  <c:v>-6181.1127388889017</c:v>
                </c:pt>
                <c:pt idx="34">
                  <c:v>-6157.0231000000003</c:v>
                </c:pt>
                <c:pt idx="35">
                  <c:v>-6132.6103777777898</c:v>
                </c:pt>
                <c:pt idx="36">
                  <c:v>-6110.5540166666524</c:v>
                </c:pt>
                <c:pt idx="37">
                  <c:v>-6086.4639611110852</c:v>
                </c:pt>
                <c:pt idx="38">
                  <c:v>-6068.3131833333191</c:v>
                </c:pt>
                <c:pt idx="39">
                  <c:v>-6061.1643777777517</c:v>
                </c:pt>
                <c:pt idx="40">
                  <c:v>-6040.2870722222087</c:v>
                </c:pt>
                <c:pt idx="41">
                  <c:v>-6014.7778222222223</c:v>
                </c:pt>
                <c:pt idx="42">
                  <c:v>-6000.7778222222223</c:v>
                </c:pt>
                <c:pt idx="43">
                  <c:v>-5963.0278222222223</c:v>
                </c:pt>
                <c:pt idx="44">
                  <c:v>-5943.5278222222223</c:v>
                </c:pt>
                <c:pt idx="45">
                  <c:v>-5922.5278222222223</c:v>
                </c:pt>
                <c:pt idx="46">
                  <c:v>-5904.0278222222223</c:v>
                </c:pt>
                <c:pt idx="47">
                  <c:v>-5882.5278222222223</c:v>
                </c:pt>
                <c:pt idx="48">
                  <c:v>-5867.0278222222223</c:v>
                </c:pt>
                <c:pt idx="49">
                  <c:v>-5845.5278222222223</c:v>
                </c:pt>
                <c:pt idx="50">
                  <c:v>-5822.5278222222223</c:v>
                </c:pt>
                <c:pt idx="51">
                  <c:v>-5795.5278222222223</c:v>
                </c:pt>
                <c:pt idx="52">
                  <c:v>-5776.5278222222223</c:v>
                </c:pt>
                <c:pt idx="53">
                  <c:v>-5753.0278222222223</c:v>
                </c:pt>
                <c:pt idx="54">
                  <c:v>-5742.0278222222223</c:v>
                </c:pt>
                <c:pt idx="55">
                  <c:v>-5723.6944888888884</c:v>
                </c:pt>
                <c:pt idx="56">
                  <c:v>-5711.3944888888891</c:v>
                </c:pt>
                <c:pt idx="57">
                  <c:v>-5698.1944888888884</c:v>
                </c:pt>
                <c:pt idx="58">
                  <c:v>-5677.6944888888884</c:v>
                </c:pt>
                <c:pt idx="59">
                  <c:v>-5659.0244888888883</c:v>
                </c:pt>
                <c:pt idx="60">
                  <c:v>-5649.0244888888883</c:v>
                </c:pt>
                <c:pt idx="61">
                  <c:v>-5627.5244888888883</c:v>
                </c:pt>
                <c:pt idx="62">
                  <c:v>-5604.5244888888883</c:v>
                </c:pt>
                <c:pt idx="63">
                  <c:v>-5583.0244888888883</c:v>
                </c:pt>
                <c:pt idx="64">
                  <c:v>-5560.0244888888883</c:v>
                </c:pt>
                <c:pt idx="65">
                  <c:v>-5535.0244888888883</c:v>
                </c:pt>
                <c:pt idx="66">
                  <c:v>-5510.0244888888883</c:v>
                </c:pt>
                <c:pt idx="67">
                  <c:v>-5485.5244888888883</c:v>
                </c:pt>
                <c:pt idx="68">
                  <c:v>-5459.5244888888883</c:v>
                </c:pt>
                <c:pt idx="69">
                  <c:v>-5449.8578222222222</c:v>
                </c:pt>
                <c:pt idx="70">
                  <c:v>-5438.0244888888883</c:v>
                </c:pt>
                <c:pt idx="71">
                  <c:v>-5400.3578222222222</c:v>
                </c:pt>
                <c:pt idx="72">
                  <c:v>-5388.3578222222222</c:v>
                </c:pt>
                <c:pt idx="73">
                  <c:v>-5379.0244888888883</c:v>
                </c:pt>
                <c:pt idx="74">
                  <c:v>-5344.0244888888883</c:v>
                </c:pt>
                <c:pt idx="75">
                  <c:v>-5296.0244888888883</c:v>
                </c:pt>
                <c:pt idx="76">
                  <c:v>-5273.5244888888883</c:v>
                </c:pt>
                <c:pt idx="77">
                  <c:v>-7608.7451000000128</c:v>
                </c:pt>
                <c:pt idx="78">
                  <c:v>-5264.8578222222222</c:v>
                </c:pt>
                <c:pt idx="79">
                  <c:v>-5244.0244888888883</c:v>
                </c:pt>
                <c:pt idx="80">
                  <c:v>-5229.0244888888883</c:v>
                </c:pt>
                <c:pt idx="81">
                  <c:v>-5218.0244888888883</c:v>
                </c:pt>
                <c:pt idx="82">
                  <c:v>-5207.0244888888883</c:v>
                </c:pt>
                <c:pt idx="83">
                  <c:v>-5196.0244888888883</c:v>
                </c:pt>
                <c:pt idx="84">
                  <c:v>-5185.0244888888883</c:v>
                </c:pt>
                <c:pt idx="85">
                  <c:v>-5176.0244888888883</c:v>
                </c:pt>
                <c:pt idx="86">
                  <c:v>-5157.0244888888883</c:v>
                </c:pt>
                <c:pt idx="87">
                  <c:v>-5124.0244888888883</c:v>
                </c:pt>
                <c:pt idx="88">
                  <c:v>-5102.0244888888883</c:v>
                </c:pt>
                <c:pt idx="89">
                  <c:v>-5072.5244888888883</c:v>
                </c:pt>
                <c:pt idx="90">
                  <c:v>-5053.5244888888883</c:v>
                </c:pt>
                <c:pt idx="91">
                  <c:v>-5033.5244888888883</c:v>
                </c:pt>
                <c:pt idx="92">
                  <c:v>-5028.5244888888883</c:v>
                </c:pt>
                <c:pt idx="93">
                  <c:v>-5007.0244888888883</c:v>
                </c:pt>
                <c:pt idx="94">
                  <c:v>-4984.0244888888883</c:v>
                </c:pt>
                <c:pt idx="95">
                  <c:v>-4964.5244888888883</c:v>
                </c:pt>
                <c:pt idx="96">
                  <c:v>-4955.5244888888883</c:v>
                </c:pt>
                <c:pt idx="97">
                  <c:v>-4947.0244888888883</c:v>
                </c:pt>
                <c:pt idx="98">
                  <c:v>-4936.0244888888883</c:v>
                </c:pt>
                <c:pt idx="99">
                  <c:v>-4918.0244888888883</c:v>
                </c:pt>
                <c:pt idx="100">
                  <c:v>-4908.0244888888883</c:v>
                </c:pt>
                <c:pt idx="101">
                  <c:v>-4898.0244888888883</c:v>
                </c:pt>
                <c:pt idx="102">
                  <c:v>-4889.0244888888883</c:v>
                </c:pt>
                <c:pt idx="103">
                  <c:v>-4875.5244888888883</c:v>
                </c:pt>
                <c:pt idx="104">
                  <c:v>-4867.5244888888883</c:v>
                </c:pt>
                <c:pt idx="105">
                  <c:v>-4859.5244888888883</c:v>
                </c:pt>
                <c:pt idx="106">
                  <c:v>-4845.5244888888883</c:v>
                </c:pt>
                <c:pt idx="107">
                  <c:v>-4837.5244888888883</c:v>
                </c:pt>
                <c:pt idx="108">
                  <c:v>-4818.0244888888883</c:v>
                </c:pt>
                <c:pt idx="109">
                  <c:v>-4808.5244888888883</c:v>
                </c:pt>
                <c:pt idx="110">
                  <c:v>-4799.5244888888883</c:v>
                </c:pt>
                <c:pt idx="111">
                  <c:v>-4790.0244888888883</c:v>
                </c:pt>
                <c:pt idx="112">
                  <c:v>-4781.5244888888883</c:v>
                </c:pt>
                <c:pt idx="113">
                  <c:v>-4772.0244888888883</c:v>
                </c:pt>
                <c:pt idx="114">
                  <c:v>-4762.0244888888883</c:v>
                </c:pt>
                <c:pt idx="115">
                  <c:v>-4751.5244888888883</c:v>
                </c:pt>
                <c:pt idx="116">
                  <c:v>-4742.5244888888883</c:v>
                </c:pt>
                <c:pt idx="117">
                  <c:v>-4730.5244888888883</c:v>
                </c:pt>
                <c:pt idx="118">
                  <c:v>-4720.0244888888883</c:v>
                </c:pt>
                <c:pt idx="119">
                  <c:v>-4709.5244888888883</c:v>
                </c:pt>
                <c:pt idx="120">
                  <c:v>-4698.5244888888883</c:v>
                </c:pt>
                <c:pt idx="121">
                  <c:v>-4690.5244888888883</c:v>
                </c:pt>
                <c:pt idx="122">
                  <c:v>-4681.0000444444449</c:v>
                </c:pt>
                <c:pt idx="123">
                  <c:v>-4672.0000444444449</c:v>
                </c:pt>
                <c:pt idx="124">
                  <c:v>-4662.5000444444449</c:v>
                </c:pt>
                <c:pt idx="125">
                  <c:v>-4653.5000444444449</c:v>
                </c:pt>
                <c:pt idx="126">
                  <c:v>-4644.5000444444449</c:v>
                </c:pt>
                <c:pt idx="127">
                  <c:v>-4625.0000444444449</c:v>
                </c:pt>
                <c:pt idx="128">
                  <c:v>-4599.5000444444449</c:v>
                </c:pt>
                <c:pt idx="129">
                  <c:v>-4578.0000444444449</c:v>
                </c:pt>
                <c:pt idx="130">
                  <c:v>-4570.0000444444449</c:v>
                </c:pt>
                <c:pt idx="131">
                  <c:v>-4561.0000444444449</c:v>
                </c:pt>
                <c:pt idx="132">
                  <c:v>-4549.5000444444449</c:v>
                </c:pt>
                <c:pt idx="133">
                  <c:v>-4540.0000444444449</c:v>
                </c:pt>
                <c:pt idx="134">
                  <c:v>-4531.0000444444449</c:v>
                </c:pt>
                <c:pt idx="135">
                  <c:v>-4522.0000444444449</c:v>
                </c:pt>
                <c:pt idx="136">
                  <c:v>-4512.5000444444449</c:v>
                </c:pt>
                <c:pt idx="137">
                  <c:v>-4502.5000444444449</c:v>
                </c:pt>
                <c:pt idx="138">
                  <c:v>-4493.0000444444449</c:v>
                </c:pt>
                <c:pt idx="139">
                  <c:v>-4483.5000444444449</c:v>
                </c:pt>
                <c:pt idx="140">
                  <c:v>-4474.0000444444449</c:v>
                </c:pt>
                <c:pt idx="141">
                  <c:v>-4456.0000444444449</c:v>
                </c:pt>
                <c:pt idx="142">
                  <c:v>-4429.5000444444449</c:v>
                </c:pt>
                <c:pt idx="143">
                  <c:v>-4411.5000444444449</c:v>
                </c:pt>
                <c:pt idx="144">
                  <c:v>-4402.0000444444449</c:v>
                </c:pt>
                <c:pt idx="145">
                  <c:v>-4388.5000444444449</c:v>
                </c:pt>
                <c:pt idx="146">
                  <c:v>-4380.0000444444449</c:v>
                </c:pt>
                <c:pt idx="147">
                  <c:v>-4357.5000444444449</c:v>
                </c:pt>
                <c:pt idx="148">
                  <c:v>-4313.5000444444449</c:v>
                </c:pt>
                <c:pt idx="149">
                  <c:v>-4287.5000444444449</c:v>
                </c:pt>
                <c:pt idx="150">
                  <c:v>-4265.5000444444449</c:v>
                </c:pt>
                <c:pt idx="151">
                  <c:v>-4245.5000444444449</c:v>
                </c:pt>
                <c:pt idx="152">
                  <c:v>-4235.0000444444449</c:v>
                </c:pt>
                <c:pt idx="153">
                  <c:v>-4227.5000444444449</c:v>
                </c:pt>
                <c:pt idx="154">
                  <c:v>-4219.5000444444449</c:v>
                </c:pt>
                <c:pt idx="155">
                  <c:v>-4212.5000444444449</c:v>
                </c:pt>
                <c:pt idx="156">
                  <c:v>-4206.5000444444449</c:v>
                </c:pt>
                <c:pt idx="157">
                  <c:v>-4200.0000444444449</c:v>
                </c:pt>
                <c:pt idx="158">
                  <c:v>-4198.5000444444449</c:v>
                </c:pt>
                <c:pt idx="159">
                  <c:v>-4195.0000444444449</c:v>
                </c:pt>
                <c:pt idx="160">
                  <c:v>-4188.5000444444449</c:v>
                </c:pt>
                <c:pt idx="161">
                  <c:v>-4177.0000444444449</c:v>
                </c:pt>
                <c:pt idx="162">
                  <c:v>-4171.0000444444449</c:v>
                </c:pt>
                <c:pt idx="163">
                  <c:v>-4163.0000444444449</c:v>
                </c:pt>
                <c:pt idx="164">
                  <c:v>-4142.0000444444449</c:v>
                </c:pt>
                <c:pt idx="165">
                  <c:v>-4123.5000444444449</c:v>
                </c:pt>
                <c:pt idx="166">
                  <c:v>-4115.5000444444449</c:v>
                </c:pt>
                <c:pt idx="167">
                  <c:v>-4106.0000444444449</c:v>
                </c:pt>
                <c:pt idx="168">
                  <c:v>-4099.0000444444449</c:v>
                </c:pt>
                <c:pt idx="169">
                  <c:v>-4090.2500444444449</c:v>
                </c:pt>
                <c:pt idx="170">
                  <c:v>-4074.0000444444449</c:v>
                </c:pt>
                <c:pt idx="171">
                  <c:v>-4061.5000444444449</c:v>
                </c:pt>
                <c:pt idx="172">
                  <c:v>-4051.0000444444449</c:v>
                </c:pt>
                <c:pt idx="173">
                  <c:v>-4042.5000444444449</c:v>
                </c:pt>
                <c:pt idx="174">
                  <c:v>-4034.0000444444449</c:v>
                </c:pt>
                <c:pt idx="175">
                  <c:v>-4001.0000444444449</c:v>
                </c:pt>
                <c:pt idx="176">
                  <c:v>-3991.5000444444449</c:v>
                </c:pt>
                <c:pt idx="177">
                  <c:v>-3978.0000444444449</c:v>
                </c:pt>
                <c:pt idx="178">
                  <c:v>-3968.0000444444449</c:v>
                </c:pt>
                <c:pt idx="179">
                  <c:v>-3956.0000444444449</c:v>
                </c:pt>
                <c:pt idx="180">
                  <c:v>-3947.0000444444449</c:v>
                </c:pt>
                <c:pt idx="181">
                  <c:v>-3938.0000444444449</c:v>
                </c:pt>
                <c:pt idx="182">
                  <c:v>-3926.0000444444449</c:v>
                </c:pt>
                <c:pt idx="183">
                  <c:v>-3911.0000444444449</c:v>
                </c:pt>
                <c:pt idx="184">
                  <c:v>-3897.0000444444449</c:v>
                </c:pt>
                <c:pt idx="185">
                  <c:v>-3883.0000444444449</c:v>
                </c:pt>
                <c:pt idx="186">
                  <c:v>-3869.0000444444449</c:v>
                </c:pt>
                <c:pt idx="187">
                  <c:v>-3855.0000444444449</c:v>
                </c:pt>
                <c:pt idx="188">
                  <c:v>-3841.0000444444449</c:v>
                </c:pt>
                <c:pt idx="189">
                  <c:v>-3827.0000444444449</c:v>
                </c:pt>
                <c:pt idx="190">
                  <c:v>-3811.5000444444449</c:v>
                </c:pt>
                <c:pt idx="191">
                  <c:v>-3800.5000444444449</c:v>
                </c:pt>
                <c:pt idx="192">
                  <c:v>-3789.5000444444449</c:v>
                </c:pt>
                <c:pt idx="193">
                  <c:v>-3778.5000444444449</c:v>
                </c:pt>
                <c:pt idx="194">
                  <c:v>-3768.0000444444449</c:v>
                </c:pt>
                <c:pt idx="195">
                  <c:v>-3757.0000444444449</c:v>
                </c:pt>
                <c:pt idx="196">
                  <c:v>-3744.0000444444449</c:v>
                </c:pt>
                <c:pt idx="197">
                  <c:v>-3732.0000444444449</c:v>
                </c:pt>
                <c:pt idx="198">
                  <c:v>-3720.0000444444449</c:v>
                </c:pt>
                <c:pt idx="199">
                  <c:v>-3708.0000444444449</c:v>
                </c:pt>
                <c:pt idx="200">
                  <c:v>-3696.0000444444449</c:v>
                </c:pt>
                <c:pt idx="201">
                  <c:v>-3684.0000444444449</c:v>
                </c:pt>
                <c:pt idx="202">
                  <c:v>-3672.5000444444449</c:v>
                </c:pt>
                <c:pt idx="203">
                  <c:v>-3663.0000444444449</c:v>
                </c:pt>
                <c:pt idx="204">
                  <c:v>-3645.5000444444449</c:v>
                </c:pt>
                <c:pt idx="205">
                  <c:v>-3632.5000444444449</c:v>
                </c:pt>
                <c:pt idx="206">
                  <c:v>-3619.0000444444449</c:v>
                </c:pt>
                <c:pt idx="207">
                  <c:v>-3604.0000444444449</c:v>
                </c:pt>
                <c:pt idx="208">
                  <c:v>-3587.2500444444449</c:v>
                </c:pt>
                <c:pt idx="209">
                  <c:v>-3568.0000444444449</c:v>
                </c:pt>
                <c:pt idx="210">
                  <c:v>-3555.5000444444449</c:v>
                </c:pt>
                <c:pt idx="211">
                  <c:v>-3543.0000444444449</c:v>
                </c:pt>
                <c:pt idx="212">
                  <c:v>-3530.5000444444449</c:v>
                </c:pt>
                <c:pt idx="213">
                  <c:v>-3517.0000444444449</c:v>
                </c:pt>
                <c:pt idx="214">
                  <c:v>-3498.0000444444449</c:v>
                </c:pt>
                <c:pt idx="215">
                  <c:v>-3481.0000444444449</c:v>
                </c:pt>
                <c:pt idx="216">
                  <c:v>-3447.5000444444449</c:v>
                </c:pt>
                <c:pt idx="217">
                  <c:v>-3430.5000444444449</c:v>
                </c:pt>
                <c:pt idx="218">
                  <c:v>-3413.5000444444449</c:v>
                </c:pt>
                <c:pt idx="219">
                  <c:v>-3396.5000444444449</c:v>
                </c:pt>
                <c:pt idx="220">
                  <c:v>-3379.5000444444449</c:v>
                </c:pt>
                <c:pt idx="221">
                  <c:v>-3363.0000444444449</c:v>
                </c:pt>
                <c:pt idx="222">
                  <c:v>-3346.0000444444449</c:v>
                </c:pt>
                <c:pt idx="223">
                  <c:v>-3328.0000444444449</c:v>
                </c:pt>
                <c:pt idx="224">
                  <c:v>-3308.0000444444449</c:v>
                </c:pt>
                <c:pt idx="225">
                  <c:v>-3279.0000444444449</c:v>
                </c:pt>
                <c:pt idx="226">
                  <c:v>-3256.0000444444449</c:v>
                </c:pt>
                <c:pt idx="227">
                  <c:v>-3237.5000444444449</c:v>
                </c:pt>
                <c:pt idx="228">
                  <c:v>-3219.0000444444449</c:v>
                </c:pt>
                <c:pt idx="229">
                  <c:v>-3200.5000444444449</c:v>
                </c:pt>
                <c:pt idx="230">
                  <c:v>-3182.0000444444449</c:v>
                </c:pt>
                <c:pt idx="231">
                  <c:v>-3165.0000444444449</c:v>
                </c:pt>
                <c:pt idx="232">
                  <c:v>-3155.5000444444449</c:v>
                </c:pt>
                <c:pt idx="233">
                  <c:v>-3142.0000444444449</c:v>
                </c:pt>
                <c:pt idx="234">
                  <c:v>-3130.0000444444449</c:v>
                </c:pt>
                <c:pt idx="235">
                  <c:v>-3118.0000444444449</c:v>
                </c:pt>
                <c:pt idx="236">
                  <c:v>-3107.0000444444449</c:v>
                </c:pt>
                <c:pt idx="237">
                  <c:v>-3094.5000444444449</c:v>
                </c:pt>
                <c:pt idx="238">
                  <c:v>-3082.5000444444449</c:v>
                </c:pt>
                <c:pt idx="239">
                  <c:v>-3071.0000444444449</c:v>
                </c:pt>
                <c:pt idx="240">
                  <c:v>-3059.5000444444449</c:v>
                </c:pt>
                <c:pt idx="241">
                  <c:v>-3047.0000444444449</c:v>
                </c:pt>
                <c:pt idx="242">
                  <c:v>-3032.0000444444449</c:v>
                </c:pt>
                <c:pt idx="243">
                  <c:v>-3017.0000444444449</c:v>
                </c:pt>
                <c:pt idx="244">
                  <c:v>-3004.0000444444449</c:v>
                </c:pt>
                <c:pt idx="245">
                  <c:v>-2991.0000444444449</c:v>
                </c:pt>
                <c:pt idx="246">
                  <c:v>-2978.0000444444449</c:v>
                </c:pt>
                <c:pt idx="247">
                  <c:v>-2966.0000444444449</c:v>
                </c:pt>
                <c:pt idx="248">
                  <c:v>-2925.0000444444449</c:v>
                </c:pt>
                <c:pt idx="249">
                  <c:v>-2918.5000444444449</c:v>
                </c:pt>
                <c:pt idx="250">
                  <c:v>-2912.0000444444449</c:v>
                </c:pt>
                <c:pt idx="251">
                  <c:v>-2905.5000444444449</c:v>
                </c:pt>
                <c:pt idx="252">
                  <c:v>-2899.0000444444449</c:v>
                </c:pt>
                <c:pt idx="253">
                  <c:v>-2892.5000444444449</c:v>
                </c:pt>
                <c:pt idx="254">
                  <c:v>-2884.5000444444449</c:v>
                </c:pt>
                <c:pt idx="255">
                  <c:v>-2876.5000444444449</c:v>
                </c:pt>
                <c:pt idx="256">
                  <c:v>-2868.7500444444449</c:v>
                </c:pt>
                <c:pt idx="257">
                  <c:v>-2864.2500444444449</c:v>
                </c:pt>
                <c:pt idx="258">
                  <c:v>-2857.0000444444449</c:v>
                </c:pt>
                <c:pt idx="259">
                  <c:v>-2851.5000444444449</c:v>
                </c:pt>
                <c:pt idx="260">
                  <c:v>-2846.5000444444449</c:v>
                </c:pt>
                <c:pt idx="261">
                  <c:v>-2841.5000444444449</c:v>
                </c:pt>
                <c:pt idx="262">
                  <c:v>-2837.0000444444449</c:v>
                </c:pt>
                <c:pt idx="263">
                  <c:v>-2828.7500444444449</c:v>
                </c:pt>
                <c:pt idx="264">
                  <c:v>-2817.0000444444449</c:v>
                </c:pt>
                <c:pt idx="265">
                  <c:v>-2797.0000444444449</c:v>
                </c:pt>
                <c:pt idx="266">
                  <c:v>-2778.0000444444449</c:v>
                </c:pt>
                <c:pt idx="267">
                  <c:v>-2770.0000444444449</c:v>
                </c:pt>
                <c:pt idx="268">
                  <c:v>-2757.5000444444449</c:v>
                </c:pt>
                <c:pt idx="269">
                  <c:v>-2751.7500444444449</c:v>
                </c:pt>
                <c:pt idx="270">
                  <c:v>-2745.0000444444449</c:v>
                </c:pt>
                <c:pt idx="271">
                  <c:v>-2733.0000444444449</c:v>
                </c:pt>
                <c:pt idx="272">
                  <c:v>-2727.5000444444449</c:v>
                </c:pt>
                <c:pt idx="273">
                  <c:v>-2722.0000444444449</c:v>
                </c:pt>
                <c:pt idx="274">
                  <c:v>-2717.2500444444449</c:v>
                </c:pt>
                <c:pt idx="275">
                  <c:v>-2711.5000444444449</c:v>
                </c:pt>
                <c:pt idx="276">
                  <c:v>-2705.7500444444449</c:v>
                </c:pt>
                <c:pt idx="277">
                  <c:v>-2682.0000444444449</c:v>
                </c:pt>
                <c:pt idx="278">
                  <c:v>-2673.2500444444449</c:v>
                </c:pt>
                <c:pt idx="279">
                  <c:v>-2669.0000444444449</c:v>
                </c:pt>
                <c:pt idx="280">
                  <c:v>-2656.0000444444449</c:v>
                </c:pt>
                <c:pt idx="281">
                  <c:v>-2647.0000444444449</c:v>
                </c:pt>
                <c:pt idx="282">
                  <c:v>-2635.0000444444449</c:v>
                </c:pt>
                <c:pt idx="283">
                  <c:v>-2611.5000444444449</c:v>
                </c:pt>
                <c:pt idx="284">
                  <c:v>-2603.7500444444449</c:v>
                </c:pt>
                <c:pt idx="285">
                  <c:v>-2591.7500444444449</c:v>
                </c:pt>
                <c:pt idx="286">
                  <c:v>-2586.5000444444449</c:v>
                </c:pt>
                <c:pt idx="287">
                  <c:v>-2579.0000444444449</c:v>
                </c:pt>
                <c:pt idx="288">
                  <c:v>-2561.5000444444449</c:v>
                </c:pt>
                <c:pt idx="289">
                  <c:v>-2551.0000444444449</c:v>
                </c:pt>
                <c:pt idx="290">
                  <c:v>-2538.5000444444449</c:v>
                </c:pt>
                <c:pt idx="291">
                  <c:v>-2528.0000444444449</c:v>
                </c:pt>
                <c:pt idx="292">
                  <c:v>-2516.5000444444449</c:v>
                </c:pt>
                <c:pt idx="293">
                  <c:v>-2509.7500444444449</c:v>
                </c:pt>
                <c:pt idx="294">
                  <c:v>-2499.0000444444449</c:v>
                </c:pt>
                <c:pt idx="295">
                  <c:v>-2490.5000444444449</c:v>
                </c:pt>
                <c:pt idx="296">
                  <c:v>-2470.5000444444449</c:v>
                </c:pt>
                <c:pt idx="297">
                  <c:v>-2466.0000444444449</c:v>
                </c:pt>
                <c:pt idx="298">
                  <c:v>-2458.7500444444449</c:v>
                </c:pt>
                <c:pt idx="299">
                  <c:v>-2443.5000444444449</c:v>
                </c:pt>
                <c:pt idx="300">
                  <c:v>-2435.5000444444449</c:v>
                </c:pt>
                <c:pt idx="301">
                  <c:v>-2392.0000444444449</c:v>
                </c:pt>
                <c:pt idx="302">
                  <c:v>-2382.0000444444449</c:v>
                </c:pt>
                <c:pt idx="303">
                  <c:v>-2372.0000444444449</c:v>
                </c:pt>
                <c:pt idx="304">
                  <c:v>-2362.5000444444449</c:v>
                </c:pt>
                <c:pt idx="305">
                  <c:v>-2349.0000444444449</c:v>
                </c:pt>
                <c:pt idx="306">
                  <c:v>-2341.0000444444449</c:v>
                </c:pt>
                <c:pt idx="307">
                  <c:v>-2333.0000444444449</c:v>
                </c:pt>
                <c:pt idx="308">
                  <c:v>-2321.0000444444449</c:v>
                </c:pt>
                <c:pt idx="309">
                  <c:v>-2314.5000444444449</c:v>
                </c:pt>
                <c:pt idx="310">
                  <c:v>-2297.5000444444449</c:v>
                </c:pt>
                <c:pt idx="311">
                  <c:v>-2290.0000444444449</c:v>
                </c:pt>
                <c:pt idx="312">
                  <c:v>-2273.5000444444449</c:v>
                </c:pt>
                <c:pt idx="313">
                  <c:v>-2267.2500444444449</c:v>
                </c:pt>
                <c:pt idx="314">
                  <c:v>-2249.2500444444449</c:v>
                </c:pt>
                <c:pt idx="315">
                  <c:v>-2243.2500444444449</c:v>
                </c:pt>
                <c:pt idx="316">
                  <c:v>-1940.5000444444449</c:v>
                </c:pt>
                <c:pt idx="317">
                  <c:v>-1910.2500444444449</c:v>
                </c:pt>
                <c:pt idx="318">
                  <c:v>-1887.5000444444449</c:v>
                </c:pt>
                <c:pt idx="319">
                  <c:v>-1877.0000444444449</c:v>
                </c:pt>
                <c:pt idx="320">
                  <c:v>-1840.5000444444449</c:v>
                </c:pt>
                <c:pt idx="321">
                  <c:v>-1799.5000444444449</c:v>
                </c:pt>
                <c:pt idx="322">
                  <c:v>-1786.0000444444449</c:v>
                </c:pt>
                <c:pt idx="323">
                  <c:v>-1741.7500444444449</c:v>
                </c:pt>
                <c:pt idx="324">
                  <c:v>-1603.5000444444449</c:v>
                </c:pt>
                <c:pt idx="325">
                  <c:v>-1596.0000444444449</c:v>
                </c:pt>
                <c:pt idx="326">
                  <c:v>-1590.5000444444449</c:v>
                </c:pt>
                <c:pt idx="327">
                  <c:v>-1587.7500444444449</c:v>
                </c:pt>
                <c:pt idx="328">
                  <c:v>-1584.5000444444449</c:v>
                </c:pt>
                <c:pt idx="329">
                  <c:v>-1580.5000444444449</c:v>
                </c:pt>
                <c:pt idx="330">
                  <c:v>-1573.5000444444449</c:v>
                </c:pt>
                <c:pt idx="331">
                  <c:v>-1561.5000444444449</c:v>
                </c:pt>
                <c:pt idx="332">
                  <c:v>-1556.0000444444449</c:v>
                </c:pt>
                <c:pt idx="333">
                  <c:v>-1547.5000444444449</c:v>
                </c:pt>
                <c:pt idx="334">
                  <c:v>-1539.2500444444449</c:v>
                </c:pt>
                <c:pt idx="335">
                  <c:v>-1521.0000444444449</c:v>
                </c:pt>
                <c:pt idx="336">
                  <c:v>-1435.2500444444449</c:v>
                </c:pt>
                <c:pt idx="337">
                  <c:v>-1425.7500444444449</c:v>
                </c:pt>
                <c:pt idx="338">
                  <c:v>-1412.5000444444449</c:v>
                </c:pt>
                <c:pt idx="339">
                  <c:v>-1398.2500444444449</c:v>
                </c:pt>
                <c:pt idx="340">
                  <c:v>-1390.5000444444449</c:v>
                </c:pt>
                <c:pt idx="341">
                  <c:v>-1388.7500444444449</c:v>
                </c:pt>
                <c:pt idx="342">
                  <c:v>-1382.7500444444449</c:v>
                </c:pt>
                <c:pt idx="343">
                  <c:v>-1376.2500444444449</c:v>
                </c:pt>
                <c:pt idx="344">
                  <c:v>-1368.7500444444449</c:v>
                </c:pt>
                <c:pt idx="345">
                  <c:v>-1359.5000444444449</c:v>
                </c:pt>
                <c:pt idx="346">
                  <c:v>-1352.0000444444449</c:v>
                </c:pt>
                <c:pt idx="347">
                  <c:v>-1344.5000444444449</c:v>
                </c:pt>
                <c:pt idx="348">
                  <c:v>-1337.0000444444449</c:v>
                </c:pt>
                <c:pt idx="349">
                  <c:v>-1328.5000444444449</c:v>
                </c:pt>
                <c:pt idx="350">
                  <c:v>-1314.2500444444449</c:v>
                </c:pt>
                <c:pt idx="351">
                  <c:v>-1306.5000444444449</c:v>
                </c:pt>
                <c:pt idx="352">
                  <c:v>-1293.5000444444449</c:v>
                </c:pt>
                <c:pt idx="353">
                  <c:v>-1286.5000444444449</c:v>
                </c:pt>
                <c:pt idx="354">
                  <c:v>-1280.0000444444449</c:v>
                </c:pt>
                <c:pt idx="355">
                  <c:v>-1274.5000444444449</c:v>
                </c:pt>
                <c:pt idx="356">
                  <c:v>-592.00004444444494</c:v>
                </c:pt>
                <c:pt idx="357">
                  <c:v>-562.50004444444494</c:v>
                </c:pt>
                <c:pt idx="358">
                  <c:v>-543.25004444444494</c:v>
                </c:pt>
                <c:pt idx="359">
                  <c:v>-536.25004444444494</c:v>
                </c:pt>
                <c:pt idx="360">
                  <c:v>-529.25004444444494</c:v>
                </c:pt>
                <c:pt idx="361">
                  <c:v>-522.25004444444494</c:v>
                </c:pt>
                <c:pt idx="362">
                  <c:v>-515.25004444444494</c:v>
                </c:pt>
                <c:pt idx="363">
                  <c:v>-508.25004444444494</c:v>
                </c:pt>
                <c:pt idx="364">
                  <c:v>-501.25004444444494</c:v>
                </c:pt>
                <c:pt idx="365">
                  <c:v>-494.25004444444494</c:v>
                </c:pt>
                <c:pt idx="366">
                  <c:v>-487.25004444444494</c:v>
                </c:pt>
                <c:pt idx="367">
                  <c:v>-475.00004444444494</c:v>
                </c:pt>
                <c:pt idx="368">
                  <c:v>-468.00004444444494</c:v>
                </c:pt>
                <c:pt idx="369">
                  <c:v>-448.00004444444494</c:v>
                </c:pt>
                <c:pt idx="370">
                  <c:v>-422.00004444444494</c:v>
                </c:pt>
                <c:pt idx="371">
                  <c:v>-385.75004444444494</c:v>
                </c:pt>
                <c:pt idx="372">
                  <c:v>-379.50004444444494</c:v>
                </c:pt>
                <c:pt idx="373">
                  <c:v>-371.50004444444494</c:v>
                </c:pt>
                <c:pt idx="374">
                  <c:v>-363.50004444444494</c:v>
                </c:pt>
                <c:pt idx="375">
                  <c:v>-355.50004444444494</c:v>
                </c:pt>
                <c:pt idx="376">
                  <c:v>-347.50004444444494</c:v>
                </c:pt>
                <c:pt idx="377">
                  <c:v>-339.25004444444494</c:v>
                </c:pt>
                <c:pt idx="378">
                  <c:v>-330.75004444444494</c:v>
                </c:pt>
                <c:pt idx="379">
                  <c:v>-317.50004444444494</c:v>
                </c:pt>
                <c:pt idx="380">
                  <c:v>-302.25004444444494</c:v>
                </c:pt>
                <c:pt idx="381">
                  <c:v>-257.25004444444494</c:v>
                </c:pt>
                <c:pt idx="382">
                  <c:v>-233.50004444444494</c:v>
                </c:pt>
                <c:pt idx="383">
                  <c:v>-227.00004444444494</c:v>
                </c:pt>
                <c:pt idx="384">
                  <c:v>-195.00004444444494</c:v>
                </c:pt>
                <c:pt idx="385">
                  <c:v>-182.75004444444494</c:v>
                </c:pt>
                <c:pt idx="386">
                  <c:v>-155.00004444444494</c:v>
                </c:pt>
                <c:pt idx="387">
                  <c:v>-106.00004444444494</c:v>
                </c:pt>
                <c:pt idx="388">
                  <c:v>-59.000044444444939</c:v>
                </c:pt>
                <c:pt idx="389">
                  <c:v>36.999955555555061</c:v>
                </c:pt>
                <c:pt idx="390">
                  <c:v>65.499955555555061</c:v>
                </c:pt>
                <c:pt idx="391">
                  <c:v>83.999955555555061</c:v>
                </c:pt>
                <c:pt idx="392">
                  <c:v>95.999955555555061</c:v>
                </c:pt>
                <c:pt idx="393">
                  <c:v>100.24995555555506</c:v>
                </c:pt>
                <c:pt idx="394">
                  <c:v>104.49995555555506</c:v>
                </c:pt>
                <c:pt idx="395">
                  <c:v>108.74995555555506</c:v>
                </c:pt>
                <c:pt idx="396">
                  <c:v>113.24995555555506</c:v>
                </c:pt>
                <c:pt idx="397">
                  <c:v>116.74995555555506</c:v>
                </c:pt>
                <c:pt idx="398">
                  <c:v>120.74995555555506</c:v>
                </c:pt>
                <c:pt idx="399">
                  <c:v>124.24995555555506</c:v>
                </c:pt>
                <c:pt idx="400">
                  <c:v>127.74995555555506</c:v>
                </c:pt>
                <c:pt idx="401">
                  <c:v>131.24995555555506</c:v>
                </c:pt>
                <c:pt idx="402">
                  <c:v>134.74995555555506</c:v>
                </c:pt>
                <c:pt idx="403">
                  <c:v>139.49995555555506</c:v>
                </c:pt>
                <c:pt idx="404">
                  <c:v>142.74995555555506</c:v>
                </c:pt>
                <c:pt idx="405">
                  <c:v>145.99995555555506</c:v>
                </c:pt>
                <c:pt idx="406">
                  <c:v>149.49995555555506</c:v>
                </c:pt>
                <c:pt idx="407">
                  <c:v>152.74995555555506</c:v>
                </c:pt>
                <c:pt idx="408">
                  <c:v>155.99995555555506</c:v>
                </c:pt>
                <c:pt idx="409">
                  <c:v>159.49995555555506</c:v>
                </c:pt>
                <c:pt idx="410">
                  <c:v>161.99995555555506</c:v>
                </c:pt>
                <c:pt idx="411">
                  <c:v>165.24995555555506</c:v>
                </c:pt>
                <c:pt idx="412">
                  <c:v>168.74995555555506</c:v>
                </c:pt>
                <c:pt idx="413">
                  <c:v>172.74995555555506</c:v>
                </c:pt>
                <c:pt idx="414">
                  <c:v>176.24995555555506</c:v>
                </c:pt>
                <c:pt idx="415">
                  <c:v>179.74995555555506</c:v>
                </c:pt>
                <c:pt idx="416">
                  <c:v>183.24995555555506</c:v>
                </c:pt>
                <c:pt idx="417">
                  <c:v>186.74995555555506</c:v>
                </c:pt>
                <c:pt idx="418">
                  <c:v>190.24995555555506</c:v>
                </c:pt>
                <c:pt idx="419">
                  <c:v>195.24995555555506</c:v>
                </c:pt>
                <c:pt idx="420">
                  <c:v>199.24995555555506</c:v>
                </c:pt>
                <c:pt idx="421">
                  <c:v>203.49995555555506</c:v>
                </c:pt>
                <c:pt idx="422">
                  <c:v>207.49995555555506</c:v>
                </c:pt>
                <c:pt idx="423">
                  <c:v>219.99995555555506</c:v>
                </c:pt>
                <c:pt idx="424">
                  <c:v>222.74995555555506</c:v>
                </c:pt>
                <c:pt idx="425">
                  <c:v>226.74995555555506</c:v>
                </c:pt>
                <c:pt idx="426">
                  <c:v>230.74995555555506</c:v>
                </c:pt>
                <c:pt idx="427">
                  <c:v>239.24995555555506</c:v>
                </c:pt>
                <c:pt idx="428">
                  <c:v>242.49995555555506</c:v>
                </c:pt>
                <c:pt idx="429">
                  <c:v>246.74995555555506</c:v>
                </c:pt>
                <c:pt idx="430">
                  <c:v>252.24995555555506</c:v>
                </c:pt>
                <c:pt idx="431">
                  <c:v>265.74995555555506</c:v>
                </c:pt>
                <c:pt idx="432">
                  <c:v>269.24995555555506</c:v>
                </c:pt>
                <c:pt idx="433">
                  <c:v>272.99995555555506</c:v>
                </c:pt>
                <c:pt idx="434">
                  <c:v>277.24995555555506</c:v>
                </c:pt>
                <c:pt idx="435">
                  <c:v>282.74995555555506</c:v>
                </c:pt>
                <c:pt idx="436">
                  <c:v>285.99995555555506</c:v>
                </c:pt>
                <c:pt idx="437">
                  <c:v>290.24995555555506</c:v>
                </c:pt>
                <c:pt idx="438">
                  <c:v>294.24995555555506</c:v>
                </c:pt>
                <c:pt idx="439">
                  <c:v>297.99995555555506</c:v>
                </c:pt>
                <c:pt idx="440">
                  <c:v>301.74995555555506</c:v>
                </c:pt>
                <c:pt idx="441">
                  <c:v>304.99995555555506</c:v>
                </c:pt>
                <c:pt idx="442">
                  <c:v>308.24995555555506</c:v>
                </c:pt>
                <c:pt idx="443">
                  <c:v>311.49995555555506</c:v>
                </c:pt>
                <c:pt idx="444">
                  <c:v>314.74995555555506</c:v>
                </c:pt>
                <c:pt idx="445">
                  <c:v>317.74995555555506</c:v>
                </c:pt>
                <c:pt idx="446">
                  <c:v>322.49995555555506</c:v>
                </c:pt>
                <c:pt idx="447">
                  <c:v>327.49995555555506</c:v>
                </c:pt>
                <c:pt idx="448">
                  <c:v>332.49995555555506</c:v>
                </c:pt>
                <c:pt idx="449">
                  <c:v>337.49995555555506</c:v>
                </c:pt>
                <c:pt idx="450">
                  <c:v>341.49995555555506</c:v>
                </c:pt>
                <c:pt idx="451">
                  <c:v>345.49995555555506</c:v>
                </c:pt>
                <c:pt idx="452">
                  <c:v>349.49995555555506</c:v>
                </c:pt>
                <c:pt idx="453">
                  <c:v>353.49995555555506</c:v>
                </c:pt>
                <c:pt idx="454">
                  <c:v>357.49995555555506</c:v>
                </c:pt>
                <c:pt idx="455">
                  <c:v>362.99995555555506</c:v>
                </c:pt>
                <c:pt idx="456">
                  <c:v>366.49995555555506</c:v>
                </c:pt>
                <c:pt idx="457">
                  <c:v>371.74995555555506</c:v>
                </c:pt>
                <c:pt idx="458">
                  <c:v>377.49995555555506</c:v>
                </c:pt>
                <c:pt idx="459">
                  <c:v>389.99995555555506</c:v>
                </c:pt>
                <c:pt idx="460">
                  <c:v>396.74995555555506</c:v>
                </c:pt>
                <c:pt idx="461">
                  <c:v>408.49995555555506</c:v>
                </c:pt>
                <c:pt idx="462">
                  <c:v>412.74995555555506</c:v>
                </c:pt>
                <c:pt idx="463">
                  <c:v>417.99995555555506</c:v>
                </c:pt>
                <c:pt idx="464">
                  <c:v>423.49995555555506</c:v>
                </c:pt>
                <c:pt idx="465">
                  <c:v>429.24995555555506</c:v>
                </c:pt>
                <c:pt idx="466">
                  <c:v>441.74995555555506</c:v>
                </c:pt>
                <c:pt idx="467">
                  <c:v>447.74995555555506</c:v>
                </c:pt>
                <c:pt idx="468">
                  <c:v>453.74995555555506</c:v>
                </c:pt>
                <c:pt idx="469">
                  <c:v>458.74995555555506</c:v>
                </c:pt>
                <c:pt idx="470">
                  <c:v>463.74995555555506</c:v>
                </c:pt>
                <c:pt idx="471">
                  <c:v>471.99995555555506</c:v>
                </c:pt>
                <c:pt idx="472">
                  <c:v>479.74995555555506</c:v>
                </c:pt>
                <c:pt idx="473">
                  <c:v>487.49995555555506</c:v>
                </c:pt>
                <c:pt idx="474">
                  <c:v>495.24995555555506</c:v>
                </c:pt>
                <c:pt idx="475">
                  <c:v>502.99995555555506</c:v>
                </c:pt>
                <c:pt idx="476">
                  <c:v>510.74995555555506</c:v>
                </c:pt>
                <c:pt idx="477">
                  <c:v>522.99995555555506</c:v>
                </c:pt>
                <c:pt idx="478">
                  <c:v>530.49995555555506</c:v>
                </c:pt>
                <c:pt idx="479">
                  <c:v>539.49995555555506</c:v>
                </c:pt>
                <c:pt idx="480">
                  <c:v>546.99995555555506</c:v>
                </c:pt>
                <c:pt idx="481">
                  <c:v>550.99995555555506</c:v>
                </c:pt>
                <c:pt idx="482">
                  <c:v>554.99995555555506</c:v>
                </c:pt>
                <c:pt idx="483">
                  <c:v>560.24995555555506</c:v>
                </c:pt>
                <c:pt idx="484">
                  <c:v>565.74995555555506</c:v>
                </c:pt>
                <c:pt idx="485">
                  <c:v>571.99995555555506</c:v>
                </c:pt>
                <c:pt idx="486">
                  <c:v>577.99995555555506</c:v>
                </c:pt>
                <c:pt idx="487">
                  <c:v>584.49995555555506</c:v>
                </c:pt>
                <c:pt idx="488">
                  <c:v>592.24995555555506</c:v>
                </c:pt>
                <c:pt idx="489">
                  <c:v>598.99995555555506</c:v>
                </c:pt>
                <c:pt idx="490">
                  <c:v>603.99995555555506</c:v>
                </c:pt>
                <c:pt idx="491">
                  <c:v>608.99995555555506</c:v>
                </c:pt>
                <c:pt idx="492">
                  <c:v>615.99995555555506</c:v>
                </c:pt>
                <c:pt idx="493">
                  <c:v>620.99995555555506</c:v>
                </c:pt>
                <c:pt idx="494">
                  <c:v>626.49995555555506</c:v>
                </c:pt>
                <c:pt idx="495">
                  <c:v>634.74995555555506</c:v>
                </c:pt>
                <c:pt idx="496">
                  <c:v>644.24995555555506</c:v>
                </c:pt>
                <c:pt idx="497">
                  <c:v>651.74995555555506</c:v>
                </c:pt>
                <c:pt idx="498">
                  <c:v>657.49995555555506</c:v>
                </c:pt>
                <c:pt idx="499">
                  <c:v>664.24995555555506</c:v>
                </c:pt>
                <c:pt idx="500">
                  <c:v>671.24995555555506</c:v>
                </c:pt>
                <c:pt idx="501">
                  <c:v>677.24995555555506</c:v>
                </c:pt>
                <c:pt idx="502">
                  <c:v>683.49995555555506</c:v>
                </c:pt>
                <c:pt idx="503">
                  <c:v>689.49995555555506</c:v>
                </c:pt>
                <c:pt idx="504">
                  <c:v>695.74995555555506</c:v>
                </c:pt>
                <c:pt idx="505">
                  <c:v>701.24995555555506</c:v>
                </c:pt>
                <c:pt idx="506">
                  <c:v>706.74995555555506</c:v>
                </c:pt>
                <c:pt idx="507">
                  <c:v>715.99995555555506</c:v>
                </c:pt>
                <c:pt idx="508">
                  <c:v>722.99995555555506</c:v>
                </c:pt>
                <c:pt idx="509">
                  <c:v>728.49995555555506</c:v>
                </c:pt>
                <c:pt idx="510">
                  <c:v>732.99995555555506</c:v>
                </c:pt>
                <c:pt idx="511">
                  <c:v>735.99995555555506</c:v>
                </c:pt>
                <c:pt idx="512">
                  <c:v>747.49995555555506</c:v>
                </c:pt>
                <c:pt idx="513">
                  <c:v>758.49995555555506</c:v>
                </c:pt>
                <c:pt idx="514">
                  <c:v>768.24995555555506</c:v>
                </c:pt>
                <c:pt idx="515">
                  <c:v>773.24995555555506</c:v>
                </c:pt>
                <c:pt idx="516">
                  <c:v>778.99995555555506</c:v>
                </c:pt>
                <c:pt idx="517">
                  <c:v>784.99995555555506</c:v>
                </c:pt>
                <c:pt idx="518">
                  <c:v>790.99995555555506</c:v>
                </c:pt>
                <c:pt idx="519">
                  <c:v>796.99995555555506</c:v>
                </c:pt>
                <c:pt idx="520">
                  <c:v>802.99995555555506</c:v>
                </c:pt>
                <c:pt idx="521">
                  <c:v>808.99995555555506</c:v>
                </c:pt>
                <c:pt idx="522">
                  <c:v>815.49995555555506</c:v>
                </c:pt>
                <c:pt idx="523">
                  <c:v>820.74995555555506</c:v>
                </c:pt>
                <c:pt idx="524">
                  <c:v>827.49995555555506</c:v>
                </c:pt>
                <c:pt idx="525">
                  <c:v>834.24995555555506</c:v>
                </c:pt>
                <c:pt idx="526">
                  <c:v>839.49995555555506</c:v>
                </c:pt>
                <c:pt idx="527">
                  <c:v>844.99995555555506</c:v>
                </c:pt>
                <c:pt idx="528">
                  <c:v>850.24995555555506</c:v>
                </c:pt>
                <c:pt idx="529">
                  <c:v>856.74995555555506</c:v>
                </c:pt>
                <c:pt idx="530">
                  <c:v>863.24995555555506</c:v>
                </c:pt>
                <c:pt idx="531">
                  <c:v>869.74995555555506</c:v>
                </c:pt>
                <c:pt idx="532">
                  <c:v>876.24995555555506</c:v>
                </c:pt>
                <c:pt idx="533">
                  <c:v>881.99995555555506</c:v>
                </c:pt>
                <c:pt idx="534">
                  <c:v>886.24995555555506</c:v>
                </c:pt>
                <c:pt idx="535">
                  <c:v>890.74995555555506</c:v>
                </c:pt>
                <c:pt idx="536">
                  <c:v>896.99995555555506</c:v>
                </c:pt>
                <c:pt idx="537">
                  <c:v>903.24995555555506</c:v>
                </c:pt>
                <c:pt idx="538">
                  <c:v>909.99995555555506</c:v>
                </c:pt>
                <c:pt idx="539">
                  <c:v>916.24995555555506</c:v>
                </c:pt>
                <c:pt idx="540">
                  <c:v>921.74995555555506</c:v>
                </c:pt>
                <c:pt idx="541">
                  <c:v>927.99995555555506</c:v>
                </c:pt>
                <c:pt idx="542">
                  <c:v>944.49995555555506</c:v>
                </c:pt>
                <c:pt idx="543">
                  <c:v>949.49995555555506</c:v>
                </c:pt>
                <c:pt idx="544">
                  <c:v>953.24995555555506</c:v>
                </c:pt>
                <c:pt idx="545">
                  <c:v>957.99995555555506</c:v>
                </c:pt>
                <c:pt idx="546">
                  <c:v>963.49995555555506</c:v>
                </c:pt>
                <c:pt idx="547">
                  <c:v>969.49995555555506</c:v>
                </c:pt>
                <c:pt idx="548">
                  <c:v>975.49995555555506</c:v>
                </c:pt>
                <c:pt idx="549">
                  <c:v>981.99995555555506</c:v>
                </c:pt>
                <c:pt idx="550">
                  <c:v>987.74995555555506</c:v>
                </c:pt>
                <c:pt idx="551">
                  <c:v>993.49995555555506</c:v>
                </c:pt>
                <c:pt idx="552">
                  <c:v>999.24995555555506</c:v>
                </c:pt>
                <c:pt idx="553">
                  <c:v>1004.7499555555551</c:v>
                </c:pt>
                <c:pt idx="554">
                  <c:v>1012.2499555555551</c:v>
                </c:pt>
                <c:pt idx="555">
                  <c:v>1017.4999555555551</c:v>
                </c:pt>
                <c:pt idx="556">
                  <c:v>1022.7499555555551</c:v>
                </c:pt>
                <c:pt idx="557">
                  <c:v>1027.9999555555551</c:v>
                </c:pt>
                <c:pt idx="558">
                  <c:v>1033.9999555555551</c:v>
                </c:pt>
                <c:pt idx="559">
                  <c:v>1040.7499555555551</c:v>
                </c:pt>
                <c:pt idx="560">
                  <c:v>1046.9999555555551</c:v>
                </c:pt>
                <c:pt idx="561">
                  <c:v>1060.9999555555551</c:v>
                </c:pt>
                <c:pt idx="562">
                  <c:v>1066.9999555555551</c:v>
                </c:pt>
                <c:pt idx="563">
                  <c:v>1072.7499555555551</c:v>
                </c:pt>
                <c:pt idx="564">
                  <c:v>1078.7499555555551</c:v>
                </c:pt>
                <c:pt idx="565">
                  <c:v>1083.7499555555551</c:v>
                </c:pt>
                <c:pt idx="566">
                  <c:v>1089.7499555555551</c:v>
                </c:pt>
                <c:pt idx="567">
                  <c:v>1095.2499555555551</c:v>
                </c:pt>
                <c:pt idx="568">
                  <c:v>1104.4999555555551</c:v>
                </c:pt>
                <c:pt idx="569">
                  <c:v>1112.4999555555551</c:v>
                </c:pt>
                <c:pt idx="570">
                  <c:v>1116.9999555555551</c:v>
                </c:pt>
                <c:pt idx="571">
                  <c:v>1128.2499555555551</c:v>
                </c:pt>
                <c:pt idx="572">
                  <c:v>1137.2499555555551</c:v>
                </c:pt>
                <c:pt idx="573">
                  <c:v>1146.2499555555551</c:v>
                </c:pt>
                <c:pt idx="574">
                  <c:v>1157.4999555555551</c:v>
                </c:pt>
                <c:pt idx="575">
                  <c:v>1161.4999555555551</c:v>
                </c:pt>
                <c:pt idx="576">
                  <c:v>1167.9999555555551</c:v>
                </c:pt>
                <c:pt idx="577">
                  <c:v>1175.4999555555551</c:v>
                </c:pt>
                <c:pt idx="578">
                  <c:v>1183.2499555555551</c:v>
                </c:pt>
                <c:pt idx="579">
                  <c:v>1190.9999555555551</c:v>
                </c:pt>
                <c:pt idx="580">
                  <c:v>1198.9999555555551</c:v>
                </c:pt>
                <c:pt idx="581">
                  <c:v>1206.7499555555551</c:v>
                </c:pt>
                <c:pt idx="582">
                  <c:v>1214.7499555555551</c:v>
                </c:pt>
                <c:pt idx="583">
                  <c:v>1222.4999555555551</c:v>
                </c:pt>
                <c:pt idx="584">
                  <c:v>1230.4999555555551</c:v>
                </c:pt>
                <c:pt idx="585">
                  <c:v>1239.7499555555551</c:v>
                </c:pt>
                <c:pt idx="586">
                  <c:v>1246.2499555555551</c:v>
                </c:pt>
                <c:pt idx="587">
                  <c:v>1256.9999555555551</c:v>
                </c:pt>
                <c:pt idx="588">
                  <c:v>1262.2499555555551</c:v>
                </c:pt>
                <c:pt idx="589">
                  <c:v>1277.2499555555551</c:v>
                </c:pt>
                <c:pt idx="590">
                  <c:v>1291.7499555555551</c:v>
                </c:pt>
                <c:pt idx="591">
                  <c:v>1300.4999555555551</c:v>
                </c:pt>
                <c:pt idx="592">
                  <c:v>1309.4999555555551</c:v>
                </c:pt>
                <c:pt idx="593">
                  <c:v>1316.9999555555551</c:v>
                </c:pt>
                <c:pt idx="594">
                  <c:v>1330.2499555555551</c:v>
                </c:pt>
                <c:pt idx="595">
                  <c:v>1343.4999555555551</c:v>
                </c:pt>
                <c:pt idx="596">
                  <c:v>1356.7499555555551</c:v>
                </c:pt>
                <c:pt idx="597">
                  <c:v>1369.9999555555551</c:v>
                </c:pt>
                <c:pt idx="598">
                  <c:v>1379.9999555555551</c:v>
                </c:pt>
                <c:pt idx="599">
                  <c:v>1390.7499555555551</c:v>
                </c:pt>
                <c:pt idx="600">
                  <c:v>1398.4999555555551</c:v>
                </c:pt>
                <c:pt idx="601">
                  <c:v>1412.2499555555551</c:v>
                </c:pt>
                <c:pt idx="602">
                  <c:v>1422.4999555555551</c:v>
                </c:pt>
                <c:pt idx="603">
                  <c:v>1434.9999555555551</c:v>
                </c:pt>
                <c:pt idx="604">
                  <c:v>1448.4999555555551</c:v>
                </c:pt>
                <c:pt idx="605">
                  <c:v>1460.4999555555551</c:v>
                </c:pt>
                <c:pt idx="606">
                  <c:v>1463.9999555555551</c:v>
                </c:pt>
                <c:pt idx="607">
                  <c:v>1471.4999555555551</c:v>
                </c:pt>
                <c:pt idx="608">
                  <c:v>1481.4999555555551</c:v>
                </c:pt>
                <c:pt idx="609">
                  <c:v>1494.7499555555551</c:v>
                </c:pt>
                <c:pt idx="610">
                  <c:v>1505.2499555555551</c:v>
                </c:pt>
                <c:pt idx="611">
                  <c:v>1515.4999555555551</c:v>
                </c:pt>
                <c:pt idx="612">
                  <c:v>1521.4999555555551</c:v>
                </c:pt>
                <c:pt idx="613">
                  <c:v>1530.9999555555551</c:v>
                </c:pt>
                <c:pt idx="614">
                  <c:v>1539.4999555555551</c:v>
                </c:pt>
                <c:pt idx="615">
                  <c:v>1548.4999555555551</c:v>
                </c:pt>
                <c:pt idx="616">
                  <c:v>1557.4999555555551</c:v>
                </c:pt>
                <c:pt idx="617">
                  <c:v>1565.2499555555551</c:v>
                </c:pt>
                <c:pt idx="618">
                  <c:v>1572.9999555555551</c:v>
                </c:pt>
                <c:pt idx="619">
                  <c:v>1580.7499555555551</c:v>
                </c:pt>
                <c:pt idx="620">
                  <c:v>1588.4999555555551</c:v>
                </c:pt>
                <c:pt idx="621">
                  <c:v>1596.2499555555551</c:v>
                </c:pt>
                <c:pt idx="622">
                  <c:v>1603.9999555555551</c:v>
                </c:pt>
                <c:pt idx="623">
                  <c:v>1612.4999555555551</c:v>
                </c:pt>
                <c:pt idx="624">
                  <c:v>1621.2499555555551</c:v>
                </c:pt>
                <c:pt idx="625">
                  <c:v>1629.9999555555551</c:v>
                </c:pt>
                <c:pt idx="626">
                  <c:v>1638.7499555555551</c:v>
                </c:pt>
                <c:pt idx="627">
                  <c:v>1647.2499555555551</c:v>
                </c:pt>
                <c:pt idx="628">
                  <c:v>1655.4999555555551</c:v>
                </c:pt>
                <c:pt idx="629">
                  <c:v>1663.7499555555551</c:v>
                </c:pt>
                <c:pt idx="630">
                  <c:v>1675.4999555555551</c:v>
                </c:pt>
                <c:pt idx="631">
                  <c:v>1689.4999555555551</c:v>
                </c:pt>
                <c:pt idx="632">
                  <c:v>1703.4999555555551</c:v>
                </c:pt>
                <c:pt idx="633">
                  <c:v>1717.4999555555551</c:v>
                </c:pt>
                <c:pt idx="634">
                  <c:v>1731.4999555555551</c:v>
                </c:pt>
                <c:pt idx="635">
                  <c:v>1748.7499555555551</c:v>
                </c:pt>
                <c:pt idx="636">
                  <c:v>1760.9999555555551</c:v>
                </c:pt>
                <c:pt idx="637">
                  <c:v>1769.7499555555551</c:v>
                </c:pt>
                <c:pt idx="638">
                  <c:v>1778.4999555555551</c:v>
                </c:pt>
                <c:pt idx="639">
                  <c:v>1787.2499555555551</c:v>
                </c:pt>
                <c:pt idx="640">
                  <c:v>1797.9999555555551</c:v>
                </c:pt>
                <c:pt idx="641">
                  <c:v>1803.9999555555551</c:v>
                </c:pt>
                <c:pt idx="642">
                  <c:v>1811.7499555555551</c:v>
                </c:pt>
                <c:pt idx="643">
                  <c:v>1819.4999555555551</c:v>
                </c:pt>
                <c:pt idx="644">
                  <c:v>1827.2499555555551</c:v>
                </c:pt>
                <c:pt idx="645">
                  <c:v>1834.9999555555551</c:v>
                </c:pt>
                <c:pt idx="646">
                  <c:v>1842.7499555555551</c:v>
                </c:pt>
                <c:pt idx="647">
                  <c:v>1849.2499555555551</c:v>
                </c:pt>
                <c:pt idx="648">
                  <c:v>1855.7499555555551</c:v>
                </c:pt>
                <c:pt idx="649">
                  <c:v>1865.4999555555551</c:v>
                </c:pt>
                <c:pt idx="650">
                  <c:v>1879.9999555555551</c:v>
                </c:pt>
                <c:pt idx="651">
                  <c:v>1891.9999555555551</c:v>
                </c:pt>
                <c:pt idx="652">
                  <c:v>1903.9999555555551</c:v>
                </c:pt>
                <c:pt idx="653">
                  <c:v>1925.2499555555551</c:v>
                </c:pt>
                <c:pt idx="654">
                  <c:v>1932.2499555555551</c:v>
                </c:pt>
                <c:pt idx="655">
                  <c:v>1939.2499555555551</c:v>
                </c:pt>
                <c:pt idx="656">
                  <c:v>1947.2499555555551</c:v>
                </c:pt>
                <c:pt idx="657">
                  <c:v>1954.7499555555551</c:v>
                </c:pt>
                <c:pt idx="658">
                  <c:v>1961.9999555555551</c:v>
                </c:pt>
                <c:pt idx="659">
                  <c:v>1966.7499555555551</c:v>
                </c:pt>
                <c:pt idx="660">
                  <c:v>1978.4999555555551</c:v>
                </c:pt>
                <c:pt idx="661">
                  <c:v>1983.7499555555551</c:v>
                </c:pt>
                <c:pt idx="662">
                  <c:v>1991.9999555555551</c:v>
                </c:pt>
                <c:pt idx="663">
                  <c:v>2001.7499555555551</c:v>
                </c:pt>
                <c:pt idx="664">
                  <c:v>2011.7499555555551</c:v>
                </c:pt>
                <c:pt idx="665">
                  <c:v>2021.4999555555551</c:v>
                </c:pt>
                <c:pt idx="666">
                  <c:v>2029.7499555555551</c:v>
                </c:pt>
                <c:pt idx="667">
                  <c:v>2037.9999555555551</c:v>
                </c:pt>
                <c:pt idx="668">
                  <c:v>2047.7499555555551</c:v>
                </c:pt>
                <c:pt idx="669">
                  <c:v>2057.2499555555551</c:v>
                </c:pt>
                <c:pt idx="670">
                  <c:v>2065.2499555555551</c:v>
                </c:pt>
                <c:pt idx="671">
                  <c:v>2072.9999555555551</c:v>
                </c:pt>
                <c:pt idx="672">
                  <c:v>2080.9999555555551</c:v>
                </c:pt>
                <c:pt idx="673">
                  <c:v>2088.9999555555551</c:v>
                </c:pt>
                <c:pt idx="674">
                  <c:v>2109.9999555555551</c:v>
                </c:pt>
                <c:pt idx="675">
                  <c:v>2117.4999555555551</c:v>
                </c:pt>
                <c:pt idx="676">
                  <c:v>2126.9999555555551</c:v>
                </c:pt>
                <c:pt idx="677">
                  <c:v>2137.9999555555551</c:v>
                </c:pt>
                <c:pt idx="678">
                  <c:v>2148.7499555555551</c:v>
                </c:pt>
                <c:pt idx="679">
                  <c:v>2159.4999555555551</c:v>
                </c:pt>
                <c:pt idx="680">
                  <c:v>2170.2499555555551</c:v>
                </c:pt>
                <c:pt idx="681">
                  <c:v>2182.9999555555551</c:v>
                </c:pt>
                <c:pt idx="682">
                  <c:v>2191.9999555555551</c:v>
                </c:pt>
                <c:pt idx="683">
                  <c:v>2205.7499555555551</c:v>
                </c:pt>
                <c:pt idx="684">
                  <c:v>2216.9999555555551</c:v>
                </c:pt>
                <c:pt idx="685">
                  <c:v>2223.4999555555551</c:v>
                </c:pt>
                <c:pt idx="686">
                  <c:v>2229.4999555555551</c:v>
                </c:pt>
                <c:pt idx="687">
                  <c:v>2239.9999555555551</c:v>
                </c:pt>
                <c:pt idx="688">
                  <c:v>2250.4999555555551</c:v>
                </c:pt>
                <c:pt idx="689">
                  <c:v>2261.9999555555551</c:v>
                </c:pt>
                <c:pt idx="690">
                  <c:v>2273.9999555555551</c:v>
                </c:pt>
                <c:pt idx="691">
                  <c:v>2286.2499555555551</c:v>
                </c:pt>
                <c:pt idx="692">
                  <c:v>2297.4999555555551</c:v>
                </c:pt>
                <c:pt idx="693">
                  <c:v>2308.9999555555551</c:v>
                </c:pt>
                <c:pt idx="694">
                  <c:v>2316.4999555555551</c:v>
                </c:pt>
                <c:pt idx="695">
                  <c:v>2323.4999555555551</c:v>
                </c:pt>
                <c:pt idx="696">
                  <c:v>2326.4999555555551</c:v>
                </c:pt>
                <c:pt idx="697">
                  <c:v>2337.7499555555551</c:v>
                </c:pt>
                <c:pt idx="698">
                  <c:v>2354.4999555555551</c:v>
                </c:pt>
                <c:pt idx="699">
                  <c:v>2386.7499555555551</c:v>
                </c:pt>
                <c:pt idx="700">
                  <c:v>2407.7499555555551</c:v>
                </c:pt>
                <c:pt idx="701">
                  <c:v>2417.9999555555551</c:v>
                </c:pt>
                <c:pt idx="702">
                  <c:v>2434.9999555555551</c:v>
                </c:pt>
                <c:pt idx="703">
                  <c:v>2442.4999555555551</c:v>
                </c:pt>
                <c:pt idx="704">
                  <c:v>2450.2499555555551</c:v>
                </c:pt>
                <c:pt idx="705">
                  <c:v>2459.4999555555551</c:v>
                </c:pt>
                <c:pt idx="706">
                  <c:v>2470.4999555555551</c:v>
                </c:pt>
                <c:pt idx="707">
                  <c:v>2480.4999555555551</c:v>
                </c:pt>
                <c:pt idx="708">
                  <c:v>2490.4999555555551</c:v>
                </c:pt>
                <c:pt idx="709">
                  <c:v>2501.2499555555551</c:v>
                </c:pt>
                <c:pt idx="710">
                  <c:v>2509.4999555555551</c:v>
                </c:pt>
                <c:pt idx="711">
                  <c:v>2517.7499555555551</c:v>
                </c:pt>
                <c:pt idx="712">
                  <c:v>2526.4999555555551</c:v>
                </c:pt>
                <c:pt idx="713">
                  <c:v>2535.4999555555551</c:v>
                </c:pt>
                <c:pt idx="714">
                  <c:v>2553.4999555555551</c:v>
                </c:pt>
                <c:pt idx="715">
                  <c:v>2565.4999555555551</c:v>
                </c:pt>
                <c:pt idx="716">
                  <c:v>2576.9999555555551</c:v>
                </c:pt>
                <c:pt idx="717">
                  <c:v>2599.9999555555551</c:v>
                </c:pt>
                <c:pt idx="718">
                  <c:v>2618.7499555555551</c:v>
                </c:pt>
                <c:pt idx="719">
                  <c:v>2636.7499555555551</c:v>
                </c:pt>
                <c:pt idx="720">
                  <c:v>2648.4999555555551</c:v>
                </c:pt>
                <c:pt idx="721">
                  <c:v>2663.7499555555551</c:v>
                </c:pt>
                <c:pt idx="722">
                  <c:v>2678.9999555555551</c:v>
                </c:pt>
                <c:pt idx="723">
                  <c:v>2691.7499555555551</c:v>
                </c:pt>
                <c:pt idx="724">
                  <c:v>2707.9999555555551</c:v>
                </c:pt>
                <c:pt idx="725">
                  <c:v>2725.4999555555551</c:v>
                </c:pt>
                <c:pt idx="726">
                  <c:v>2742.4999555555551</c:v>
                </c:pt>
                <c:pt idx="727">
                  <c:v>2754.4999555555551</c:v>
                </c:pt>
                <c:pt idx="728">
                  <c:v>2767.7499555555551</c:v>
                </c:pt>
                <c:pt idx="729">
                  <c:v>2780.9999555555551</c:v>
                </c:pt>
                <c:pt idx="730">
                  <c:v>2794.2499555555551</c:v>
                </c:pt>
                <c:pt idx="731">
                  <c:v>2805.2499555555551</c:v>
                </c:pt>
                <c:pt idx="732">
                  <c:v>2813.7499555555551</c:v>
                </c:pt>
                <c:pt idx="733">
                  <c:v>2827.2499555555551</c:v>
                </c:pt>
                <c:pt idx="734">
                  <c:v>2835.9999555555551</c:v>
                </c:pt>
                <c:pt idx="735">
                  <c:v>2845.4999555555551</c:v>
                </c:pt>
                <c:pt idx="736">
                  <c:v>2860.4999555555551</c:v>
                </c:pt>
                <c:pt idx="737">
                  <c:v>2871.9999555555551</c:v>
                </c:pt>
                <c:pt idx="738">
                  <c:v>2883.9999555555551</c:v>
                </c:pt>
                <c:pt idx="739">
                  <c:v>2901.9999555555551</c:v>
                </c:pt>
                <c:pt idx="740">
                  <c:v>2913.9999555555551</c:v>
                </c:pt>
              </c:numCache>
            </c:numRef>
          </c:xVal>
          <c:yVal>
            <c:numRef>
              <c:f>Graphs!$O$3:$O$743</c:f>
              <c:numCache>
                <c:formatCode>General</c:formatCode>
                <c:ptCount val="741"/>
                <c:pt idx="0">
                  <c:v>4.8991637973438271</c:v>
                </c:pt>
                <c:pt idx="1">
                  <c:v>4.7045708968442534</c:v>
                </c:pt>
                <c:pt idx="2">
                  <c:v>4.947642418582471</c:v>
                </c:pt>
                <c:pt idx="3">
                  <c:v>4.9128172244555701</c:v>
                </c:pt>
                <c:pt idx="4">
                  <c:v>4.9071533091260244</c:v>
                </c:pt>
                <c:pt idx="5">
                  <c:v>4.8383570960141853</c:v>
                </c:pt>
                <c:pt idx="6">
                  <c:v>4.641365940948404</c:v>
                </c:pt>
                <c:pt idx="7">
                  <c:v>4.6622883597264417</c:v>
                </c:pt>
                <c:pt idx="8">
                  <c:v>4.6308781000381254</c:v>
                </c:pt>
                <c:pt idx="9">
                  <c:v>4.7627017334130306</c:v>
                </c:pt>
                <c:pt idx="10">
                  <c:v>4.6657172837655523</c:v>
                </c:pt>
                <c:pt idx="11">
                  <c:v>4.6783845481789061</c:v>
                </c:pt>
                <c:pt idx="12">
                  <c:v>4.589375319666579</c:v>
                </c:pt>
                <c:pt idx="13">
                  <c:v>4.6491219881064634</c:v>
                </c:pt>
                <c:pt idx="14">
                  <c:v>4.6703992347297643</c:v>
                </c:pt>
                <c:pt idx="15">
                  <c:v>4.6019285592174874</c:v>
                </c:pt>
                <c:pt idx="16">
                  <c:v>4.6572959627416326</c:v>
                </c:pt>
                <c:pt idx="17">
                  <c:v>4.5910253750950707</c:v>
                </c:pt>
                <c:pt idx="18">
                  <c:v>4.5384331469659482</c:v>
                </c:pt>
                <c:pt idx="19">
                  <c:v>4.5530387876848533</c:v>
                </c:pt>
                <c:pt idx="20">
                  <c:v>4.5884239040300736</c:v>
                </c:pt>
                <c:pt idx="21">
                  <c:v>4.7761766609921592</c:v>
                </c:pt>
                <c:pt idx="22">
                  <c:v>4.8108737338852636</c:v>
                </c:pt>
                <c:pt idx="23">
                  <c:v>4.7071500474968451</c:v>
                </c:pt>
                <c:pt idx="24">
                  <c:v>4.6897292105151642</c:v>
                </c:pt>
                <c:pt idx="25">
                  <c:v>4.6789120120261192</c:v>
                </c:pt>
                <c:pt idx="26">
                  <c:v>4.6514017251283111</c:v>
                </c:pt>
                <c:pt idx="27">
                  <c:v>4.7801193110101128</c:v>
                </c:pt>
                <c:pt idx="28">
                  <c:v>4.8059060532220323</c:v>
                </c:pt>
                <c:pt idx="29">
                  <c:v>4.6852288282694285</c:v>
                </c:pt>
                <c:pt idx="30">
                  <c:v>4.5189947505251746</c:v>
                </c:pt>
                <c:pt idx="31">
                  <c:v>4.6862869644999643</c:v>
                </c:pt>
                <c:pt idx="32">
                  <c:v>4.7958859388091177</c:v>
                </c:pt>
                <c:pt idx="33">
                  <c:v>4.627650677421153</c:v>
                </c:pt>
                <c:pt idx="34">
                  <c:v>4.5809321000998056</c:v>
                </c:pt>
                <c:pt idx="35">
                  <c:v>4.4084841188343189</c:v>
                </c:pt>
                <c:pt idx="36">
                  <c:v>4.4065726951766608</c:v>
                </c:pt>
                <c:pt idx="37">
                  <c:v>4.6094252565034086</c:v>
                </c:pt>
                <c:pt idx="38">
                  <c:v>4.6680789636489752</c:v>
                </c:pt>
                <c:pt idx="39">
                  <c:v>4.673642719722209</c:v>
                </c:pt>
                <c:pt idx="40">
                  <c:v>4.5743889332855687</c:v>
                </c:pt>
                <c:pt idx="41">
                  <c:v>4.7809223916132257</c:v>
                </c:pt>
                <c:pt idx="42">
                  <c:v>4.4678703599865432</c:v>
                </c:pt>
                <c:pt idx="43">
                  <c:v>4.360636933193816</c:v>
                </c:pt>
                <c:pt idx="44">
                  <c:v>4.2145172346673663</c:v>
                </c:pt>
                <c:pt idx="45">
                  <c:v>4.2968075927523728</c:v>
                </c:pt>
                <c:pt idx="46">
                  <c:v>4.2815506435222206</c:v>
                </c:pt>
                <c:pt idx="47">
                  <c:v>4.382259767687434</c:v>
                </c:pt>
                <c:pt idx="48">
                  <c:v>4.3803517475228588</c:v>
                </c:pt>
                <c:pt idx="49">
                  <c:v>4.297122739804041</c:v>
                </c:pt>
                <c:pt idx="50">
                  <c:v>4.413504615125559</c:v>
                </c:pt>
                <c:pt idx="51">
                  <c:v>4.554183813443073</c:v>
                </c:pt>
                <c:pt idx="52">
                  <c:v>4.7139449471810986</c:v>
                </c:pt>
                <c:pt idx="53">
                  <c:v>4.5242702570112563</c:v>
                </c:pt>
                <c:pt idx="54">
                  <c:v>4.6761221989042099</c:v>
                </c:pt>
                <c:pt idx="55">
                  <c:v>4.8495471808355246</c:v>
                </c:pt>
                <c:pt idx="56">
                  <c:v>4.6782527007984971</c:v>
                </c:pt>
                <c:pt idx="57">
                  <c:v>4.7902578851684767</c:v>
                </c:pt>
                <c:pt idx="58">
                  <c:v>4.5165766525637014</c:v>
                </c:pt>
                <c:pt idx="59">
                  <c:v>4.6226892355390126</c:v>
                </c:pt>
                <c:pt idx="60">
                  <c:v>4.8165736558567795</c:v>
                </c:pt>
                <c:pt idx="61">
                  <c:v>4.572247011513249</c:v>
                </c:pt>
                <c:pt idx="62">
                  <c:v>4.5904963819882934</c:v>
                </c:pt>
                <c:pt idx="63">
                  <c:v>4.4598679055188626</c:v>
                </c:pt>
                <c:pt idx="64">
                  <c:v>4.321247434801661</c:v>
                </c:pt>
                <c:pt idx="65">
                  <c:v>4.5025699910039014</c:v>
                </c:pt>
                <c:pt idx="66">
                  <c:v>4.3273303934134209</c:v>
                </c:pt>
                <c:pt idx="67">
                  <c:v>4.3898698024558591</c:v>
                </c:pt>
                <c:pt idx="68">
                  <c:v>4.3383192062095466</c:v>
                </c:pt>
                <c:pt idx="69">
                  <c:v>4.5496902921668587</c:v>
                </c:pt>
                <c:pt idx="70">
                  <c:v>4.3022828880585733</c:v>
                </c:pt>
                <c:pt idx="71">
                  <c:v>4.5740318069721839</c:v>
                </c:pt>
                <c:pt idx="72">
                  <c:v>4.5270257985928044</c:v>
                </c:pt>
                <c:pt idx="73">
                  <c:v>4.5534134599999083</c:v>
                </c:pt>
                <c:pt idx="74">
                  <c:v>4.5625286303252413</c:v>
                </c:pt>
                <c:pt idx="75">
                  <c:v>4.7676717390992165</c:v>
                </c:pt>
                <c:pt idx="76">
                  <c:v>4.8499486275521884</c:v>
                </c:pt>
                <c:pt idx="77">
                  <c:v>4.6618955566893048</c:v>
                </c:pt>
                <c:pt idx="78">
                  <c:v>4.7155518521324149</c:v>
                </c:pt>
                <c:pt idx="79">
                  <c:v>4.5949013203421263</c:v>
                </c:pt>
                <c:pt idx="80">
                  <c:v>4.9233811171527444</c:v>
                </c:pt>
                <c:pt idx="81">
                  <c:v>4.8347871674263496</c:v>
                </c:pt>
                <c:pt idx="82">
                  <c:v>4.9837378033525139</c:v>
                </c:pt>
                <c:pt idx="83">
                  <c:v>4.77516912057302</c:v>
                </c:pt>
                <c:pt idx="84">
                  <c:v>4.9417018109650215</c:v>
                </c:pt>
                <c:pt idx="85">
                  <c:v>4.9015748031496065</c:v>
                </c:pt>
                <c:pt idx="86">
                  <c:v>4.7806929124787603</c:v>
                </c:pt>
                <c:pt idx="87">
                  <c:v>4.7472200641541997</c:v>
                </c:pt>
                <c:pt idx="88">
                  <c:v>4.8852026427180562</c:v>
                </c:pt>
                <c:pt idx="89">
                  <c:v>4.9999497997008069</c:v>
                </c:pt>
                <c:pt idx="90">
                  <c:v>4.9586529988399937</c:v>
                </c:pt>
                <c:pt idx="91">
                  <c:v>4.8719403627541134</c:v>
                </c:pt>
                <c:pt idx="92">
                  <c:v>4.8348106365834003</c:v>
                </c:pt>
                <c:pt idx="93">
                  <c:v>5.0868232890704803</c:v>
                </c:pt>
                <c:pt idx="94">
                  <c:v>4.7660291225434133</c:v>
                </c:pt>
                <c:pt idx="95">
                  <c:v>5.0573778815883008</c:v>
                </c:pt>
                <c:pt idx="96">
                  <c:v>4.9167703335110478</c:v>
                </c:pt>
                <c:pt idx="97">
                  <c:v>4.7805552355719385</c:v>
                </c:pt>
                <c:pt idx="98">
                  <c:v>4.8185776487663281</c:v>
                </c:pt>
                <c:pt idx="99">
                  <c:v>4.9828900762442219</c:v>
                </c:pt>
                <c:pt idx="100">
                  <c:v>4.8797217186811039</c:v>
                </c:pt>
                <c:pt idx="101">
                  <c:v>4.7965788257050397</c:v>
                </c:pt>
                <c:pt idx="102">
                  <c:v>4.7844361714903325</c:v>
                </c:pt>
                <c:pt idx="103">
                  <c:v>4.9048334277201882</c:v>
                </c:pt>
                <c:pt idx="104">
                  <c:v>4.733255396196288</c:v>
                </c:pt>
                <c:pt idx="105">
                  <c:v>4.7648890823761292</c:v>
                </c:pt>
                <c:pt idx="106">
                  <c:v>4.7301757668726223</c:v>
                </c:pt>
                <c:pt idx="107">
                  <c:v>4.7635901016806486</c:v>
                </c:pt>
                <c:pt idx="108">
                  <c:v>4.7252611703086602</c:v>
                </c:pt>
                <c:pt idx="109">
                  <c:v>4.7172045353364087</c:v>
                </c:pt>
                <c:pt idx="110">
                  <c:v>4.7787661571235285</c:v>
                </c:pt>
                <c:pt idx="111">
                  <c:v>4.8228708671483078</c:v>
                </c:pt>
                <c:pt idx="112">
                  <c:v>4.9300097016255178</c:v>
                </c:pt>
                <c:pt idx="113">
                  <c:v>4.5527682293571274</c:v>
                </c:pt>
                <c:pt idx="114">
                  <c:v>4.6010569496285898</c:v>
                </c:pt>
                <c:pt idx="115">
                  <c:v>4.6851627106206433</c:v>
                </c:pt>
                <c:pt idx="116">
                  <c:v>4.6455223880597014</c:v>
                </c:pt>
                <c:pt idx="117">
                  <c:v>4.6382102841602331</c:v>
                </c:pt>
                <c:pt idx="118">
                  <c:v>4.6916069224754358</c:v>
                </c:pt>
                <c:pt idx="119">
                  <c:v>4.7015062757556167</c:v>
                </c:pt>
                <c:pt idx="120">
                  <c:v>4.5810163785133771</c:v>
                </c:pt>
                <c:pt idx="121">
                  <c:v>4.6088493609617505</c:v>
                </c:pt>
                <c:pt idx="122">
                  <c:v>4.7650030618493577</c:v>
                </c:pt>
                <c:pt idx="123">
                  <c:v>4.8631387752311941</c:v>
                </c:pt>
                <c:pt idx="124">
                  <c:v>4.7815650504080658</c:v>
                </c:pt>
                <c:pt idx="125">
                  <c:v>4.7790871751564241</c:v>
                </c:pt>
                <c:pt idx="126">
                  <c:v>4.636461393079756</c:v>
                </c:pt>
                <c:pt idx="127">
                  <c:v>4.6581454407699976</c:v>
                </c:pt>
                <c:pt idx="128">
                  <c:v>4.7567650177184726</c:v>
                </c:pt>
                <c:pt idx="129">
                  <c:v>4.5889101338432123</c:v>
                </c:pt>
                <c:pt idx="130">
                  <c:v>4.7278855054233029</c:v>
                </c:pt>
                <c:pt idx="131">
                  <c:v>4.625372676864778</c:v>
                </c:pt>
                <c:pt idx="132">
                  <c:v>4.7980114265894622</c:v>
                </c:pt>
                <c:pt idx="133">
                  <c:v>4.6914743287800285</c:v>
                </c:pt>
                <c:pt idx="134">
                  <c:v>4.7099324720525093</c:v>
                </c:pt>
                <c:pt idx="135">
                  <c:v>4.8115942028985508</c:v>
                </c:pt>
                <c:pt idx="136">
                  <c:v>4.6870588235294122</c:v>
                </c:pt>
                <c:pt idx="137">
                  <c:v>4.7864135057595547</c:v>
                </c:pt>
                <c:pt idx="138">
                  <c:v>4.7804175665946724</c:v>
                </c:pt>
                <c:pt idx="139">
                  <c:v>4.8130823056403917</c:v>
                </c:pt>
                <c:pt idx="140">
                  <c:v>4.6938621625697481</c:v>
                </c:pt>
                <c:pt idx="141">
                  <c:v>4.6208233973258608</c:v>
                </c:pt>
                <c:pt idx="142">
                  <c:v>4.5920625553260548</c:v>
                </c:pt>
                <c:pt idx="143">
                  <c:v>4.5930578420928851</c:v>
                </c:pt>
                <c:pt idx="144">
                  <c:v>4.5938628575118425</c:v>
                </c:pt>
                <c:pt idx="145">
                  <c:v>4.4313934863854785</c:v>
                </c:pt>
                <c:pt idx="146">
                  <c:v>4.3792154345360057</c:v>
                </c:pt>
                <c:pt idx="147">
                  <c:v>4.353584494944859</c:v>
                </c:pt>
                <c:pt idx="148">
                  <c:v>4.3876651982378858</c:v>
                </c:pt>
                <c:pt idx="149">
                  <c:v>4.5569967744149347</c:v>
                </c:pt>
                <c:pt idx="150">
                  <c:v>4.442323388654235</c:v>
                </c:pt>
                <c:pt idx="151">
                  <c:v>4.2766971531624378</c:v>
                </c:pt>
                <c:pt idx="152">
                  <c:v>4.3297006159825075</c:v>
                </c:pt>
                <c:pt idx="153">
                  <c:v>4.3251693590411673</c:v>
                </c:pt>
                <c:pt idx="154">
                  <c:v>4.2867287869332245</c:v>
                </c:pt>
                <c:pt idx="155">
                  <c:v>4.3178566783717001</c:v>
                </c:pt>
                <c:pt idx="156">
                  <c:v>4.2500533390228288</c:v>
                </c:pt>
                <c:pt idx="157">
                  <c:v>4.4636654939834628</c:v>
                </c:pt>
                <c:pt idx="158">
                  <c:v>4.42342282326294</c:v>
                </c:pt>
                <c:pt idx="159">
                  <c:v>4.3701461103066999</c:v>
                </c:pt>
                <c:pt idx="160">
                  <c:v>4.4804923143362263</c:v>
                </c:pt>
                <c:pt idx="161">
                  <c:v>4.4503623738840581</c:v>
                </c:pt>
                <c:pt idx="162">
                  <c:v>4.3857331571994722</c:v>
                </c:pt>
                <c:pt idx="163">
                  <c:v>4.4762033167048676</c:v>
                </c:pt>
                <c:pt idx="164">
                  <c:v>4.4932263259754492</c:v>
                </c:pt>
                <c:pt idx="165">
                  <c:v>4.5188307298637547</c:v>
                </c:pt>
                <c:pt idx="166">
                  <c:v>4.5265731659652593</c:v>
                </c:pt>
                <c:pt idx="167">
                  <c:v>4.4359723508871944</c:v>
                </c:pt>
                <c:pt idx="168">
                  <c:v>4.4710593178492228</c:v>
                </c:pt>
                <c:pt idx="169">
                  <c:v>4.4120969420978726</c:v>
                </c:pt>
                <c:pt idx="170">
                  <c:v>4.3887092083579358</c:v>
                </c:pt>
                <c:pt idx="171">
                  <c:v>4.3938010349254242</c:v>
                </c:pt>
                <c:pt idx="172">
                  <c:v>4.4868502851582557</c:v>
                </c:pt>
                <c:pt idx="173">
                  <c:v>4.4152458972790383</c:v>
                </c:pt>
                <c:pt idx="174">
                  <c:v>4.5380816125681163</c:v>
                </c:pt>
                <c:pt idx="175">
                  <c:v>4.35092194987703</c:v>
                </c:pt>
                <c:pt idx="176">
                  <c:v>4.4890140845070423</c:v>
                </c:pt>
                <c:pt idx="177">
                  <c:v>4.6282527881040885</c:v>
                </c:pt>
                <c:pt idx="178">
                  <c:v>4.5332896389753676</c:v>
                </c:pt>
                <c:pt idx="179">
                  <c:v>4.420674197199352</c:v>
                </c:pt>
                <c:pt idx="180">
                  <c:v>4.4007900213411801</c:v>
                </c:pt>
                <c:pt idx="181">
                  <c:v>4.3236673033512769</c:v>
                </c:pt>
                <c:pt idx="182">
                  <c:v>4.3601978724335684</c:v>
                </c:pt>
                <c:pt idx="183">
                  <c:v>4.4561963947760495</c:v>
                </c:pt>
                <c:pt idx="184">
                  <c:v>4.4342146854423312</c:v>
                </c:pt>
                <c:pt idx="185">
                  <c:v>4.4958021124853298</c:v>
                </c:pt>
                <c:pt idx="186">
                  <c:v>4.4971215712834409</c:v>
                </c:pt>
                <c:pt idx="187">
                  <c:v>4.486526905647799</c:v>
                </c:pt>
                <c:pt idx="188">
                  <c:v>4.4338988483437429</c:v>
                </c:pt>
                <c:pt idx="189">
                  <c:v>4.4523915958873497</c:v>
                </c:pt>
                <c:pt idx="190">
                  <c:v>4.4952136806141656</c:v>
                </c:pt>
                <c:pt idx="191">
                  <c:v>4.3722563652326603</c:v>
                </c:pt>
                <c:pt idx="192">
                  <c:v>4.47886031891644</c:v>
                </c:pt>
                <c:pt idx="193">
                  <c:v>4.4514762275079773</c:v>
                </c:pt>
                <c:pt idx="194">
                  <c:v>4.4822263524307981</c:v>
                </c:pt>
                <c:pt idx="195">
                  <c:v>4.5357256705678761</c:v>
                </c:pt>
                <c:pt idx="196">
                  <c:v>4.6193446652598382</c:v>
                </c:pt>
                <c:pt idx="197">
                  <c:v>4.5193023213605095</c:v>
                </c:pt>
                <c:pt idx="198">
                  <c:v>4.5431738356976696</c:v>
                </c:pt>
                <c:pt idx="199">
                  <c:v>4.6315887372410431</c:v>
                </c:pt>
                <c:pt idx="200">
                  <c:v>4.679593495552977</c:v>
                </c:pt>
                <c:pt idx="201">
                  <c:v>4.5918508478327018</c:v>
                </c:pt>
                <c:pt idx="202">
                  <c:v>4.6290701889738894</c:v>
                </c:pt>
                <c:pt idx="203">
                  <c:v>4.4728262333953062</c:v>
                </c:pt>
                <c:pt idx="204">
                  <c:v>4.5954949384960369</c:v>
                </c:pt>
                <c:pt idx="205">
                  <c:v>4.4806334068109228</c:v>
                </c:pt>
                <c:pt idx="206">
                  <c:v>4.5317632927173293</c:v>
                </c:pt>
                <c:pt idx="207">
                  <c:v>4.6152990676725176</c:v>
                </c:pt>
                <c:pt idx="208">
                  <c:v>4.607804584673036</c:v>
                </c:pt>
                <c:pt idx="209">
                  <c:v>4.448633027973683</c:v>
                </c:pt>
                <c:pt idx="210">
                  <c:v>4.6443309785269635</c:v>
                </c:pt>
                <c:pt idx="211">
                  <c:v>4.4314132025858806</c:v>
                </c:pt>
                <c:pt idx="212">
                  <c:v>4.5713236644024233</c:v>
                </c:pt>
                <c:pt idx="213">
                  <c:v>4.647755218225174</c:v>
                </c:pt>
                <c:pt idx="214">
                  <c:v>4.6255015604101652</c:v>
                </c:pt>
                <c:pt idx="215">
                  <c:v>4.6463675761915644</c:v>
                </c:pt>
                <c:pt idx="216">
                  <c:v>4.4744739348415967</c:v>
                </c:pt>
                <c:pt idx="217">
                  <c:v>4.4770282601171401</c:v>
                </c:pt>
                <c:pt idx="218">
                  <c:v>4.6615900889727184</c:v>
                </c:pt>
                <c:pt idx="219">
                  <c:v>4.650771860028577</c:v>
                </c:pt>
                <c:pt idx="220">
                  <c:v>4.6273711792827577</c:v>
                </c:pt>
                <c:pt idx="221">
                  <c:v>4.6226677805625176</c:v>
                </c:pt>
                <c:pt idx="222">
                  <c:v>4.631007290581759</c:v>
                </c:pt>
                <c:pt idx="223">
                  <c:v>4.6112392010889192</c:v>
                </c:pt>
                <c:pt idx="224">
                  <c:v>4.4800086361612266</c:v>
                </c:pt>
                <c:pt idx="225">
                  <c:v>4.7908108784115289</c:v>
                </c:pt>
                <c:pt idx="226">
                  <c:v>4.6191090128277672</c:v>
                </c:pt>
                <c:pt idx="227">
                  <c:v>4.5071340329346601</c:v>
                </c:pt>
                <c:pt idx="228">
                  <c:v>4.5776686981220527</c:v>
                </c:pt>
                <c:pt idx="229">
                  <c:v>4.503873059513527</c:v>
                </c:pt>
                <c:pt idx="230">
                  <c:v>4.6996206330332377</c:v>
                </c:pt>
                <c:pt idx="231">
                  <c:v>4.7100215639541485</c:v>
                </c:pt>
                <c:pt idx="232">
                  <c:v>4.6213808463251667</c:v>
                </c:pt>
                <c:pt idx="233">
                  <c:v>4.7261580510766716</c:v>
                </c:pt>
                <c:pt idx="234">
                  <c:v>4.6944595008601802</c:v>
                </c:pt>
                <c:pt idx="235">
                  <c:v>4.668735410201843</c:v>
                </c:pt>
                <c:pt idx="236">
                  <c:v>4.6802531847807192</c:v>
                </c:pt>
                <c:pt idx="237">
                  <c:v>4.707016573802334</c:v>
                </c:pt>
                <c:pt idx="238">
                  <c:v>4.7566741487177042</c:v>
                </c:pt>
                <c:pt idx="239">
                  <c:v>4.6618955566893048</c:v>
                </c:pt>
                <c:pt idx="240">
                  <c:v>4.7033045909163897</c:v>
                </c:pt>
                <c:pt idx="241">
                  <c:v>4.6786043103286294</c:v>
                </c:pt>
                <c:pt idx="242">
                  <c:v>4.8325820835415643</c:v>
                </c:pt>
                <c:pt idx="243">
                  <c:v>4.5654146918345084</c:v>
                </c:pt>
                <c:pt idx="244">
                  <c:v>4.656882226700394</c:v>
                </c:pt>
                <c:pt idx="245">
                  <c:v>4.6320626165572989</c:v>
                </c:pt>
                <c:pt idx="246">
                  <c:v>4.6770883716125153</c:v>
                </c:pt>
                <c:pt idx="247">
                  <c:v>4.7122053688861971</c:v>
                </c:pt>
                <c:pt idx="248">
                  <c:v>4.3194483596070867</c:v>
                </c:pt>
                <c:pt idx="249">
                  <c:v>4.2516861606761722</c:v>
                </c:pt>
                <c:pt idx="250">
                  <c:v>4.4508396714601073</c:v>
                </c:pt>
                <c:pt idx="251">
                  <c:v>4.4043902395882162</c:v>
                </c:pt>
                <c:pt idx="252">
                  <c:v>4.3180625945660038</c:v>
                </c:pt>
                <c:pt idx="253">
                  <c:v>4.3766753086962256</c:v>
                </c:pt>
                <c:pt idx="254">
                  <c:v>4.4694742982790734</c:v>
                </c:pt>
                <c:pt idx="255">
                  <c:v>4.4361896871951787</c:v>
                </c:pt>
                <c:pt idx="256">
                  <c:v>4.4511380344382223</c:v>
                </c:pt>
                <c:pt idx="257">
                  <c:v>4.5662100456621006</c:v>
                </c:pt>
                <c:pt idx="258">
                  <c:v>4.5623196372131369</c:v>
                </c:pt>
                <c:pt idx="259">
                  <c:v>4.4716815947201836</c:v>
                </c:pt>
                <c:pt idx="260">
                  <c:v>4.5466580237558318</c:v>
                </c:pt>
                <c:pt idx="261">
                  <c:v>4.5082356775253585</c:v>
                </c:pt>
                <c:pt idx="262">
                  <c:v>4.4855974491542216</c:v>
                </c:pt>
                <c:pt idx="263">
                  <c:v>4.5563296843049086</c:v>
                </c:pt>
                <c:pt idx="264">
                  <c:v>4.5558503339127254</c:v>
                </c:pt>
                <c:pt idx="265">
                  <c:v>4.1174038859032658</c:v>
                </c:pt>
                <c:pt idx="266">
                  <c:v>4.0016070711128968</c:v>
                </c:pt>
                <c:pt idx="267">
                  <c:v>3.9461172741679866</c:v>
                </c:pt>
                <c:pt idx="268">
                  <c:v>3.9274447949526814</c:v>
                </c:pt>
                <c:pt idx="269">
                  <c:v>3.930544593528019</c:v>
                </c:pt>
                <c:pt idx="270">
                  <c:v>3.8800155823918971</c:v>
                </c:pt>
                <c:pt idx="271">
                  <c:v>3.7904735808558252</c:v>
                </c:pt>
                <c:pt idx="272">
                  <c:v>3.895585785023115</c:v>
                </c:pt>
                <c:pt idx="273">
                  <c:v>3.8482491625421624</c:v>
                </c:pt>
                <c:pt idx="274">
                  <c:v>3.9505781091961998</c:v>
                </c:pt>
                <c:pt idx="275">
                  <c:v>3.9356233181730169</c:v>
                </c:pt>
                <c:pt idx="276">
                  <c:v>3.8513442970329961</c:v>
                </c:pt>
                <c:pt idx="277">
                  <c:v>3.8005258157202872</c:v>
                </c:pt>
                <c:pt idx="278">
                  <c:v>3.8961648594094722</c:v>
                </c:pt>
                <c:pt idx="279">
                  <c:v>3.927615156808852</c:v>
                </c:pt>
                <c:pt idx="280">
                  <c:v>4.024486332505</c:v>
                </c:pt>
                <c:pt idx="281">
                  <c:v>4.0654222773711908</c:v>
                </c:pt>
                <c:pt idx="282">
                  <c:v>4.0272201263964877</c:v>
                </c:pt>
                <c:pt idx="283">
                  <c:v>4.0980739875165089</c:v>
                </c:pt>
                <c:pt idx="284">
                  <c:v>4.2257106491302503</c:v>
                </c:pt>
                <c:pt idx="285">
                  <c:v>4.2072003953754589</c:v>
                </c:pt>
                <c:pt idx="286">
                  <c:v>4.2391457014807221</c:v>
                </c:pt>
                <c:pt idx="287">
                  <c:v>4.2496906600674151</c:v>
                </c:pt>
                <c:pt idx="288">
                  <c:v>4.2745680368745873</c:v>
                </c:pt>
                <c:pt idx="289">
                  <c:v>4.3064869702826458</c:v>
                </c:pt>
                <c:pt idx="290">
                  <c:v>4.5006981504661114</c:v>
                </c:pt>
                <c:pt idx="291">
                  <c:v>4.2837788434657318</c:v>
                </c:pt>
                <c:pt idx="292">
                  <c:v>4.3358074135341624</c:v>
                </c:pt>
                <c:pt idx="293">
                  <c:v>4.4698754628071358</c:v>
                </c:pt>
                <c:pt idx="294">
                  <c:v>4.4227549855905224</c:v>
                </c:pt>
                <c:pt idx="295">
                  <c:v>4.5240031068455071</c:v>
                </c:pt>
                <c:pt idx="296">
                  <c:v>4.5813745963698587</c:v>
                </c:pt>
                <c:pt idx="297">
                  <c:v>4.4474808771718308</c:v>
                </c:pt>
                <c:pt idx="298">
                  <c:v>4.4991326973113619</c:v>
                </c:pt>
                <c:pt idx="299">
                  <c:v>4.3864864507775447</c:v>
                </c:pt>
                <c:pt idx="300">
                  <c:v>4.4835984028306095</c:v>
                </c:pt>
                <c:pt idx="301">
                  <c:v>4.5254831044087114</c:v>
                </c:pt>
                <c:pt idx="302">
                  <c:v>4.292881402686068</c:v>
                </c:pt>
                <c:pt idx="303">
                  <c:v>4.4699757651916352</c:v>
                </c:pt>
                <c:pt idx="304">
                  <c:v>4.5063999022708456</c:v>
                </c:pt>
                <c:pt idx="305">
                  <c:v>4.3400016558239249</c:v>
                </c:pt>
                <c:pt idx="306">
                  <c:v>4.5196919711937706</c:v>
                </c:pt>
                <c:pt idx="307">
                  <c:v>4.4701763834657333</c:v>
                </c:pt>
                <c:pt idx="308">
                  <c:v>4.2902740864860673</c:v>
                </c:pt>
                <c:pt idx="309">
                  <c:v>4.3287597407959533</c:v>
                </c:pt>
                <c:pt idx="310">
                  <c:v>4.433267309104667</c:v>
                </c:pt>
                <c:pt idx="311">
                  <c:v>4.5756918666617663</c:v>
                </c:pt>
                <c:pt idx="312">
                  <c:v>4.5877475817595581</c:v>
                </c:pt>
                <c:pt idx="313">
                  <c:v>4.2986620630125163</c:v>
                </c:pt>
                <c:pt idx="314">
                  <c:v>4.4109831709477412</c:v>
                </c:pt>
                <c:pt idx="315">
                  <c:v>4.3360905528950813</c:v>
                </c:pt>
                <c:pt idx="316">
                  <c:v>4.4464285714285712</c:v>
                </c:pt>
                <c:pt idx="317">
                  <c:v>4.4247001332741007</c:v>
                </c:pt>
                <c:pt idx="318">
                  <c:v>4.4523915958873497</c:v>
                </c:pt>
                <c:pt idx="319">
                  <c:v>4.4365256124721606</c:v>
                </c:pt>
                <c:pt idx="320">
                  <c:v>4.4484144707458695</c:v>
                </c:pt>
                <c:pt idx="321">
                  <c:v>4.0128928283642225</c:v>
                </c:pt>
                <c:pt idx="322">
                  <c:v>4.2838709677419358</c:v>
                </c:pt>
                <c:pt idx="323">
                  <c:v>4.2691813116159452</c:v>
                </c:pt>
                <c:pt idx="324">
                  <c:v>2.8497691000337619</c:v>
                </c:pt>
                <c:pt idx="325">
                  <c:v>2.7022554065456439</c:v>
                </c:pt>
                <c:pt idx="326">
                  <c:v>2.616343213794118</c:v>
                </c:pt>
                <c:pt idx="327">
                  <c:v>2.6331651914596619</c:v>
                </c:pt>
                <c:pt idx="328">
                  <c:v>2.5904377475675631</c:v>
                </c:pt>
                <c:pt idx="329">
                  <c:v>2.51543100748568</c:v>
                </c:pt>
                <c:pt idx="330">
                  <c:v>2.4052625986495757</c:v>
                </c:pt>
                <c:pt idx="331">
                  <c:v>2.3228641194455908</c:v>
                </c:pt>
                <c:pt idx="332">
                  <c:v>2.1923115019314792</c:v>
                </c:pt>
                <c:pt idx="333">
                  <c:v>2.0994011647882362</c:v>
                </c:pt>
                <c:pt idx="334">
                  <c:v>2.032503734419512</c:v>
                </c:pt>
                <c:pt idx="335">
                  <c:v>1.8512013292963765</c:v>
                </c:pt>
                <c:pt idx="336">
                  <c:v>1.6551476587803422</c:v>
                </c:pt>
                <c:pt idx="337">
                  <c:v>1.7408174501219096</c:v>
                </c:pt>
                <c:pt idx="338">
                  <c:v>1.8176840952641662</c:v>
                </c:pt>
                <c:pt idx="339">
                  <c:v>1.944226467246811</c:v>
                </c:pt>
                <c:pt idx="340">
                  <c:v>1.9589563247147121</c:v>
                </c:pt>
                <c:pt idx="341">
                  <c:v>1.9837397078564856</c:v>
                </c:pt>
                <c:pt idx="342">
                  <c:v>2.0487377430561984</c:v>
                </c:pt>
                <c:pt idx="343">
                  <c:v>2.0906537701036512</c:v>
                </c:pt>
                <c:pt idx="344">
                  <c:v>2.1349429717291537</c:v>
                </c:pt>
                <c:pt idx="345">
                  <c:v>2.2218652960702432</c:v>
                </c:pt>
                <c:pt idx="346">
                  <c:v>2.2623149660312047</c:v>
                </c:pt>
                <c:pt idx="347">
                  <c:v>2.2965712836357768</c:v>
                </c:pt>
                <c:pt idx="348">
                  <c:v>2.3124876655715627</c:v>
                </c:pt>
                <c:pt idx="349">
                  <c:v>2.3660711104142762</c:v>
                </c:pt>
                <c:pt idx="350">
                  <c:v>2.4163496622933005</c:v>
                </c:pt>
                <c:pt idx="351">
                  <c:v>2.447727741897431</c:v>
                </c:pt>
                <c:pt idx="352">
                  <c:v>2.4343447921885879</c:v>
                </c:pt>
                <c:pt idx="353">
                  <c:v>2.3897843915407386</c:v>
                </c:pt>
                <c:pt idx="354">
                  <c:v>2.3631631270627258</c:v>
                </c:pt>
                <c:pt idx="355">
                  <c:v>2.3245989716683662</c:v>
                </c:pt>
                <c:pt idx="356">
                  <c:v>1.1469857651696354</c:v>
                </c:pt>
                <c:pt idx="357">
                  <c:v>1.2847087413079006</c:v>
                </c:pt>
                <c:pt idx="358">
                  <c:v>1.3482653267039109</c:v>
                </c:pt>
                <c:pt idx="359">
                  <c:v>1.3884493836316314</c:v>
                </c:pt>
                <c:pt idx="360">
                  <c:v>1.4228103933727889</c:v>
                </c:pt>
                <c:pt idx="361">
                  <c:v>1.4541080010978809</c:v>
                </c:pt>
                <c:pt idx="362">
                  <c:v>1.4812126908399783</c:v>
                </c:pt>
                <c:pt idx="363">
                  <c:v>1.5163371627443876</c:v>
                </c:pt>
                <c:pt idx="364">
                  <c:v>1.5610918238599407</c:v>
                </c:pt>
                <c:pt idx="365">
                  <c:v>1.5728584016852956</c:v>
                </c:pt>
                <c:pt idx="366">
                  <c:v>1.601041641549924</c:v>
                </c:pt>
                <c:pt idx="367">
                  <c:v>1.6765672789952715</c:v>
                </c:pt>
                <c:pt idx="368">
                  <c:v>1.6818613950331054</c:v>
                </c:pt>
                <c:pt idx="369">
                  <c:v>1.7566695239002297</c:v>
                </c:pt>
                <c:pt idx="370">
                  <c:v>1.8078718661739188</c:v>
                </c:pt>
                <c:pt idx="371">
                  <c:v>1.8052700836296802</c:v>
                </c:pt>
                <c:pt idx="372">
                  <c:v>1.8345244234878064</c:v>
                </c:pt>
                <c:pt idx="373">
                  <c:v>1.8287040437126363</c:v>
                </c:pt>
                <c:pt idx="374">
                  <c:v>1.8607987983275229</c:v>
                </c:pt>
                <c:pt idx="375">
                  <c:v>1.9013620701174991</c:v>
                </c:pt>
                <c:pt idx="376">
                  <c:v>1.8811939159620059</c:v>
                </c:pt>
                <c:pt idx="377">
                  <c:v>1.8769681311164002</c:v>
                </c:pt>
                <c:pt idx="378">
                  <c:v>1.8785186861685574</c:v>
                </c:pt>
                <c:pt idx="379">
                  <c:v>1.8845219444633654</c:v>
                </c:pt>
                <c:pt idx="380">
                  <c:v>1.7216940363007778</c:v>
                </c:pt>
                <c:pt idx="381">
                  <c:v>1.6804454192677578</c:v>
                </c:pt>
                <c:pt idx="382">
                  <c:v>1.7603393425238603</c:v>
                </c:pt>
                <c:pt idx="383">
                  <c:v>1.8105798945646245</c:v>
                </c:pt>
                <c:pt idx="384">
                  <c:v>1.8906605922551252</c:v>
                </c:pt>
                <c:pt idx="385">
                  <c:v>1.9175972275702735</c:v>
                </c:pt>
                <c:pt idx="386">
                  <c:v>2.0565765021680775</c:v>
                </c:pt>
                <c:pt idx="387">
                  <c:v>2.1586475942782832</c:v>
                </c:pt>
                <c:pt idx="388">
                  <c:v>2.2585034013605441</c:v>
                </c:pt>
                <c:pt idx="389">
                  <c:v>2.4137964461936661</c:v>
                </c:pt>
                <c:pt idx="390">
                  <c:v>2.4768848944837085</c:v>
                </c:pt>
                <c:pt idx="391">
                  <c:v>2.4743005629282204</c:v>
                </c:pt>
                <c:pt idx="392">
                  <c:v>2.4899502009959797</c:v>
                </c:pt>
                <c:pt idx="393">
                  <c:v>2.5112451338322206</c:v>
                </c:pt>
                <c:pt idx="394">
                  <c:v>2.5161172975485537</c:v>
                </c:pt>
                <c:pt idx="395">
                  <c:v>2.5183949025259804</c:v>
                </c:pt>
                <c:pt idx="396">
                  <c:v>2.5264311369954746</c:v>
                </c:pt>
                <c:pt idx="397">
                  <c:v>2.5640167536355749</c:v>
                </c:pt>
                <c:pt idx="398">
                  <c:v>2.6017789271580267</c:v>
                </c:pt>
                <c:pt idx="399">
                  <c:v>2.6305086178209036</c:v>
                </c:pt>
                <c:pt idx="400">
                  <c:v>2.5981207969657287</c:v>
                </c:pt>
                <c:pt idx="401">
                  <c:v>2.594797379150438</c:v>
                </c:pt>
                <c:pt idx="402">
                  <c:v>2.6641629954179602</c:v>
                </c:pt>
                <c:pt idx="403">
                  <c:v>2.6104459773971023</c:v>
                </c:pt>
                <c:pt idx="404">
                  <c:v>2.6505645755770169</c:v>
                </c:pt>
                <c:pt idx="405">
                  <c:v>2.6050180598892601</c:v>
                </c:pt>
                <c:pt idx="406">
                  <c:v>2.6400260821853903</c:v>
                </c:pt>
                <c:pt idx="407">
                  <c:v>2.6627456222430159</c:v>
                </c:pt>
                <c:pt idx="408">
                  <c:v>2.6419518613028328</c:v>
                </c:pt>
                <c:pt idx="409">
                  <c:v>2.709953364858761</c:v>
                </c:pt>
                <c:pt idx="410">
                  <c:v>2.6725125642972709</c:v>
                </c:pt>
                <c:pt idx="411">
                  <c:v>2.7285727592007141</c:v>
                </c:pt>
                <c:pt idx="412">
                  <c:v>2.7057056159690962</c:v>
                </c:pt>
                <c:pt idx="413">
                  <c:v>2.7225537335341534</c:v>
                </c:pt>
                <c:pt idx="414">
                  <c:v>2.7318507465961575</c:v>
                </c:pt>
                <c:pt idx="415">
                  <c:v>2.7623236799920128</c:v>
                </c:pt>
                <c:pt idx="416">
                  <c:v>2.789173749282404</c:v>
                </c:pt>
                <c:pt idx="417">
                  <c:v>2.7482685356364338</c:v>
                </c:pt>
                <c:pt idx="418">
                  <c:v>2.7794133651831037</c:v>
                </c:pt>
                <c:pt idx="419">
                  <c:v>2.7230152199053506</c:v>
                </c:pt>
                <c:pt idx="420">
                  <c:v>2.7227249118394794</c:v>
                </c:pt>
                <c:pt idx="421">
                  <c:v>2.8126694379179469</c:v>
                </c:pt>
                <c:pt idx="422">
                  <c:v>2.7686893480514927</c:v>
                </c:pt>
                <c:pt idx="423">
                  <c:v>2.7935859714863502</c:v>
                </c:pt>
                <c:pt idx="424">
                  <c:v>2.8822697005738491</c:v>
                </c:pt>
                <c:pt idx="425">
                  <c:v>2.898339856537997</c:v>
                </c:pt>
                <c:pt idx="426">
                  <c:v>2.8605647030440888</c:v>
                </c:pt>
                <c:pt idx="427">
                  <c:v>2.8491495460240635</c:v>
                </c:pt>
                <c:pt idx="428">
                  <c:v>2.839588886829838</c:v>
                </c:pt>
                <c:pt idx="429">
                  <c:v>2.841906131498078</c:v>
                </c:pt>
                <c:pt idx="430">
                  <c:v>2.8573149845515644</c:v>
                </c:pt>
                <c:pt idx="431">
                  <c:v>2.8791868898711011</c:v>
                </c:pt>
                <c:pt idx="432">
                  <c:v>2.9865604778496762</c:v>
                </c:pt>
                <c:pt idx="433">
                  <c:v>2.9225523623964924</c:v>
                </c:pt>
                <c:pt idx="434">
                  <c:v>2.9048741221213747</c:v>
                </c:pt>
                <c:pt idx="435">
                  <c:v>3.0169384738410834</c:v>
                </c:pt>
                <c:pt idx="436">
                  <c:v>2.965591986946631</c:v>
                </c:pt>
                <c:pt idx="437">
                  <c:v>3.0000180723980261</c:v>
                </c:pt>
                <c:pt idx="438">
                  <c:v>2.9739776951672865</c:v>
                </c:pt>
                <c:pt idx="439">
                  <c:v>2.9825002695030363</c:v>
                </c:pt>
                <c:pt idx="440">
                  <c:v>3.0000361450137949</c:v>
                </c:pt>
                <c:pt idx="441">
                  <c:v>2.9798946864528477</c:v>
                </c:pt>
                <c:pt idx="442">
                  <c:v>2.9990876269568592</c:v>
                </c:pt>
                <c:pt idx="443">
                  <c:v>2.9692786978103056</c:v>
                </c:pt>
                <c:pt idx="444">
                  <c:v>2.9769643929951668</c:v>
                </c:pt>
                <c:pt idx="445">
                  <c:v>3.0253785520100842</c:v>
                </c:pt>
                <c:pt idx="446">
                  <c:v>3.0094089351647617</c:v>
                </c:pt>
                <c:pt idx="447">
                  <c:v>3.02807352503025</c:v>
                </c:pt>
                <c:pt idx="448">
                  <c:v>3.0696117680778867</c:v>
                </c:pt>
                <c:pt idx="449">
                  <c:v>3.0422803662954427</c:v>
                </c:pt>
                <c:pt idx="450">
                  <c:v>3.0044886336213135</c:v>
                </c:pt>
                <c:pt idx="451">
                  <c:v>3.0575407058130111</c:v>
                </c:pt>
                <c:pt idx="452">
                  <c:v>3.0345037702795334</c:v>
                </c:pt>
                <c:pt idx="453">
                  <c:v>3.0308839773961784</c:v>
                </c:pt>
                <c:pt idx="454">
                  <c:v>3.1115568093421677</c:v>
                </c:pt>
                <c:pt idx="455">
                  <c:v>3.0917658452999568</c:v>
                </c:pt>
                <c:pt idx="456">
                  <c:v>3.0817594494913236</c:v>
                </c:pt>
                <c:pt idx="457">
                  <c:v>3.0885540543473877</c:v>
                </c:pt>
                <c:pt idx="458">
                  <c:v>3.1937919866604667</c:v>
                </c:pt>
                <c:pt idx="459">
                  <c:v>3.0935423855684383</c:v>
                </c:pt>
                <c:pt idx="460">
                  <c:v>3.1563135778525657</c:v>
                </c:pt>
                <c:pt idx="461">
                  <c:v>3.1849883440938611</c:v>
                </c:pt>
                <c:pt idx="462">
                  <c:v>3.1150699326944729</c:v>
                </c:pt>
                <c:pt idx="463">
                  <c:v>3.1287794304741858</c:v>
                </c:pt>
                <c:pt idx="464">
                  <c:v>3.0951478274921218</c:v>
                </c:pt>
                <c:pt idx="465">
                  <c:v>3.212136457748795</c:v>
                </c:pt>
                <c:pt idx="466">
                  <c:v>3.1385499647070687</c:v>
                </c:pt>
                <c:pt idx="467">
                  <c:v>3.1752812642465238</c:v>
                </c:pt>
                <c:pt idx="468">
                  <c:v>3.2186864786083382</c:v>
                </c:pt>
                <c:pt idx="469">
                  <c:v>3.263594213346003</c:v>
                </c:pt>
                <c:pt idx="470">
                  <c:v>3.2289751894105172</c:v>
                </c:pt>
                <c:pt idx="471">
                  <c:v>3.2013473944053557</c:v>
                </c:pt>
                <c:pt idx="472">
                  <c:v>3.1776822062558221</c:v>
                </c:pt>
                <c:pt idx="473">
                  <c:v>3.2095177022946761</c:v>
                </c:pt>
                <c:pt idx="474">
                  <c:v>3.2653917650491606</c:v>
                </c:pt>
                <c:pt idx="475">
                  <c:v>3.3082776694578873</c:v>
                </c:pt>
                <c:pt idx="476">
                  <c:v>3.2804703324934534</c:v>
                </c:pt>
                <c:pt idx="477">
                  <c:v>3.2891803798408912</c:v>
                </c:pt>
                <c:pt idx="478">
                  <c:v>3.241026976017702</c:v>
                </c:pt>
                <c:pt idx="479">
                  <c:v>3.2975764799364318</c:v>
                </c:pt>
                <c:pt idx="480">
                  <c:v>3.318882642843576</c:v>
                </c:pt>
                <c:pt idx="481">
                  <c:v>3.3602898756085464</c:v>
                </c:pt>
                <c:pt idx="482">
                  <c:v>3.2730427467269569</c:v>
                </c:pt>
                <c:pt idx="483">
                  <c:v>3.393040859570351</c:v>
                </c:pt>
                <c:pt idx="484">
                  <c:v>3.2525422732527378</c:v>
                </c:pt>
                <c:pt idx="485">
                  <c:v>3.3180313014278195</c:v>
                </c:pt>
                <c:pt idx="486">
                  <c:v>3.2985921370306706</c:v>
                </c:pt>
                <c:pt idx="487">
                  <c:v>3.2868683668620307</c:v>
                </c:pt>
                <c:pt idx="488">
                  <c:v>3.3335899349682205</c:v>
                </c:pt>
                <c:pt idx="489">
                  <c:v>3.3862577771733586</c:v>
                </c:pt>
                <c:pt idx="490">
                  <c:v>3.4027433764370265</c:v>
                </c:pt>
                <c:pt idx="491">
                  <c:v>3.3787336533405701</c:v>
                </c:pt>
                <c:pt idx="492">
                  <c:v>3.3536482709855551</c:v>
                </c:pt>
                <c:pt idx="493">
                  <c:v>3.4030689121454705</c:v>
                </c:pt>
                <c:pt idx="494">
                  <c:v>3.4010004951255737</c:v>
                </c:pt>
                <c:pt idx="495">
                  <c:v>3.4342103902104308</c:v>
                </c:pt>
                <c:pt idx="496">
                  <c:v>3.3571864350792273</c:v>
                </c:pt>
                <c:pt idx="497">
                  <c:v>3.3111151742823419</c:v>
                </c:pt>
                <c:pt idx="498">
                  <c:v>3.3262866818286558</c:v>
                </c:pt>
                <c:pt idx="499">
                  <c:v>3.2721717561640684</c:v>
                </c:pt>
                <c:pt idx="500">
                  <c:v>3.3011723139030393</c:v>
                </c:pt>
                <c:pt idx="501">
                  <c:v>3.204179588475248</c:v>
                </c:pt>
                <c:pt idx="502">
                  <c:v>3.1581951358721496</c:v>
                </c:pt>
                <c:pt idx="503">
                  <c:v>3.1328734677700925</c:v>
                </c:pt>
                <c:pt idx="504">
                  <c:v>3.0311791469482783</c:v>
                </c:pt>
                <c:pt idx="505">
                  <c:v>2.9928244329859734</c:v>
                </c:pt>
                <c:pt idx="506">
                  <c:v>3.0323142403078585</c:v>
                </c:pt>
                <c:pt idx="507">
                  <c:v>3.0090361718775958</c:v>
                </c:pt>
                <c:pt idx="508">
                  <c:v>3.0058759442403975</c:v>
                </c:pt>
                <c:pt idx="509">
                  <c:v>3.0477076403827383</c:v>
                </c:pt>
                <c:pt idx="510">
                  <c:v>3.0771417184415326</c:v>
                </c:pt>
                <c:pt idx="511">
                  <c:v>3.0637575325062825</c:v>
                </c:pt>
                <c:pt idx="512">
                  <c:v>3.0923802013151929</c:v>
                </c:pt>
                <c:pt idx="513">
                  <c:v>3.0850240049558613</c:v>
                </c:pt>
                <c:pt idx="514">
                  <c:v>3.0777883186190738</c:v>
                </c:pt>
                <c:pt idx="515">
                  <c:v>3.1505228729225845</c:v>
                </c:pt>
                <c:pt idx="516">
                  <c:v>3.1156740929822258</c:v>
                </c:pt>
                <c:pt idx="517">
                  <c:v>3.1613126430287659</c:v>
                </c:pt>
                <c:pt idx="518">
                  <c:v>3.1644363109535245</c:v>
                </c:pt>
                <c:pt idx="519">
                  <c:v>3.1537950033247832</c:v>
                </c:pt>
                <c:pt idx="520">
                  <c:v>3.0825797106831812</c:v>
                </c:pt>
                <c:pt idx="521">
                  <c:v>3.2049941273952984</c:v>
                </c:pt>
                <c:pt idx="522">
                  <c:v>3.2911476059875096</c:v>
                </c:pt>
                <c:pt idx="523">
                  <c:v>3.2421980540301236</c:v>
                </c:pt>
                <c:pt idx="524">
                  <c:v>3.2432854872743371</c:v>
                </c:pt>
                <c:pt idx="525">
                  <c:v>3.2790555266571411</c:v>
                </c:pt>
                <c:pt idx="526">
                  <c:v>3.2925728680094806</c:v>
                </c:pt>
                <c:pt idx="527">
                  <c:v>3.2586611352311654</c:v>
                </c:pt>
                <c:pt idx="528">
                  <c:v>3.3419005885234565</c:v>
                </c:pt>
                <c:pt idx="529">
                  <c:v>3.2930954104962451</c:v>
                </c:pt>
                <c:pt idx="530">
                  <c:v>3.2945550531395851</c:v>
                </c:pt>
                <c:pt idx="531">
                  <c:v>3.2655844773261551</c:v>
                </c:pt>
                <c:pt idx="532">
                  <c:v>3.3106089060697816</c:v>
                </c:pt>
                <c:pt idx="533">
                  <c:v>3.4291026148628871</c:v>
                </c:pt>
                <c:pt idx="534">
                  <c:v>3.2460760285758981</c:v>
                </c:pt>
                <c:pt idx="535">
                  <c:v>3.3596551293770807</c:v>
                </c:pt>
                <c:pt idx="536">
                  <c:v>3.3975200832324193</c:v>
                </c:pt>
                <c:pt idx="537">
                  <c:v>3.3864765343696765</c:v>
                </c:pt>
                <c:pt idx="538">
                  <c:v>3.470879115134915</c:v>
                </c:pt>
                <c:pt idx="539">
                  <c:v>3.4079011298081854</c:v>
                </c:pt>
                <c:pt idx="540">
                  <c:v>3.4352764259328876</c:v>
                </c:pt>
                <c:pt idx="541">
                  <c:v>3.3933182973446261</c:v>
                </c:pt>
                <c:pt idx="542">
                  <c:v>3.501358709981333</c:v>
                </c:pt>
                <c:pt idx="543">
                  <c:v>3.4427572475916253</c:v>
                </c:pt>
                <c:pt idx="544">
                  <c:v>3.4627700074053216</c:v>
                </c:pt>
                <c:pt idx="545">
                  <c:v>3.4595225442079047</c:v>
                </c:pt>
                <c:pt idx="546">
                  <c:v>3.5633405244121024</c:v>
                </c:pt>
                <c:pt idx="547">
                  <c:v>3.4408661585976743</c:v>
                </c:pt>
                <c:pt idx="548">
                  <c:v>3.4487534626038783</c:v>
                </c:pt>
                <c:pt idx="549">
                  <c:v>3.5001159676977247</c:v>
                </c:pt>
                <c:pt idx="550">
                  <c:v>3.5600290235297907</c:v>
                </c:pt>
                <c:pt idx="551">
                  <c:v>3.5388545623154624</c:v>
                </c:pt>
                <c:pt idx="552">
                  <c:v>3.486113298682207</c:v>
                </c:pt>
                <c:pt idx="553">
                  <c:v>3.5653686720075592</c:v>
                </c:pt>
                <c:pt idx="554">
                  <c:v>3.5328294203818711</c:v>
                </c:pt>
                <c:pt idx="555">
                  <c:v>3.5414088833895123</c:v>
                </c:pt>
                <c:pt idx="556">
                  <c:v>3.6046339088925157</c:v>
                </c:pt>
                <c:pt idx="557">
                  <c:v>3.5314265048450739</c:v>
                </c:pt>
                <c:pt idx="558">
                  <c:v>3.5362788121511652</c:v>
                </c:pt>
                <c:pt idx="559">
                  <c:v>3.4203179247324011</c:v>
                </c:pt>
                <c:pt idx="560">
                  <c:v>3.4627098137924324</c:v>
                </c:pt>
                <c:pt idx="561">
                  <c:v>3.5430591968354364</c:v>
                </c:pt>
                <c:pt idx="562">
                  <c:v>3.4957917125869562</c:v>
                </c:pt>
                <c:pt idx="563">
                  <c:v>3.5880901345533798</c:v>
                </c:pt>
                <c:pt idx="564">
                  <c:v>3.5554794007089536</c:v>
                </c:pt>
                <c:pt idx="565">
                  <c:v>3.520081428389668</c:v>
                </c:pt>
                <c:pt idx="566">
                  <c:v>3.4852227953166439</c:v>
                </c:pt>
                <c:pt idx="567">
                  <c:v>3.561518436936808</c:v>
                </c:pt>
                <c:pt idx="568">
                  <c:v>3.5742097085009492</c:v>
                </c:pt>
                <c:pt idx="569">
                  <c:v>3.600906734346359</c:v>
                </c:pt>
                <c:pt idx="570">
                  <c:v>3.623583855405907</c:v>
                </c:pt>
                <c:pt idx="571">
                  <c:v>3.5500174649453595</c:v>
                </c:pt>
                <c:pt idx="572">
                  <c:v>3.6519099195553171</c:v>
                </c:pt>
                <c:pt idx="573">
                  <c:v>3.6648636714869189</c:v>
                </c:pt>
                <c:pt idx="574">
                  <c:v>3.7067085470149088</c:v>
                </c:pt>
                <c:pt idx="575">
                  <c:v>3.6193701714476751</c:v>
                </c:pt>
                <c:pt idx="576">
                  <c:v>3.5522838403184211</c:v>
                </c:pt>
                <c:pt idx="577">
                  <c:v>3.614051257116524</c:v>
                </c:pt>
                <c:pt idx="578">
                  <c:v>3.6423610984132324</c:v>
                </c:pt>
                <c:pt idx="579">
                  <c:v>3.6470825170728127</c:v>
                </c:pt>
                <c:pt idx="580">
                  <c:v>3.6032125027132622</c:v>
                </c:pt>
                <c:pt idx="581">
                  <c:v>3.6333921874771993</c:v>
                </c:pt>
                <c:pt idx="582">
                  <c:v>3.7174721189591078</c:v>
                </c:pt>
                <c:pt idx="583">
                  <c:v>3.5791289348857265</c:v>
                </c:pt>
                <c:pt idx="584">
                  <c:v>3.7120410262526278</c:v>
                </c:pt>
                <c:pt idx="585">
                  <c:v>3.6476034220086722</c:v>
                </c:pt>
                <c:pt idx="586">
                  <c:v>3.7006074792398147</c:v>
                </c:pt>
                <c:pt idx="587">
                  <c:v>3.6557837361669328</c:v>
                </c:pt>
                <c:pt idx="588">
                  <c:v>3.6211071280548541</c:v>
                </c:pt>
                <c:pt idx="589">
                  <c:v>3.6393798438282183</c:v>
                </c:pt>
                <c:pt idx="590">
                  <c:v>3.6705767891297856</c:v>
                </c:pt>
                <c:pt idx="591">
                  <c:v>3.6057822846033818</c:v>
                </c:pt>
                <c:pt idx="592">
                  <c:v>3.81303860127331</c:v>
                </c:pt>
                <c:pt idx="593">
                  <c:v>3.7644853313578608</c:v>
                </c:pt>
                <c:pt idx="594">
                  <c:v>3.7410839377537726</c:v>
                </c:pt>
                <c:pt idx="595">
                  <c:v>3.7883830526912354</c:v>
                </c:pt>
                <c:pt idx="596">
                  <c:v>3.7845252434673244</c:v>
                </c:pt>
                <c:pt idx="597">
                  <c:v>3.7573704442826474</c:v>
                </c:pt>
                <c:pt idx="598">
                  <c:v>3.8119586808173511</c:v>
                </c:pt>
                <c:pt idx="599">
                  <c:v>3.7756161911765815</c:v>
                </c:pt>
                <c:pt idx="600">
                  <c:v>3.7873602555327399</c:v>
                </c:pt>
                <c:pt idx="601">
                  <c:v>3.9026836827854812</c:v>
                </c:pt>
                <c:pt idx="602">
                  <c:v>3.8785801904242687</c:v>
                </c:pt>
                <c:pt idx="603">
                  <c:v>3.8064227651597657</c:v>
                </c:pt>
                <c:pt idx="604">
                  <c:v>3.8534154569934067</c:v>
                </c:pt>
                <c:pt idx="605">
                  <c:v>3.8187694820506328</c:v>
                </c:pt>
                <c:pt idx="606">
                  <c:v>3.8350320163566418</c:v>
                </c:pt>
                <c:pt idx="607">
                  <c:v>3.8973692757388756</c:v>
                </c:pt>
                <c:pt idx="608">
                  <c:v>3.9361832459284609</c:v>
                </c:pt>
                <c:pt idx="609">
                  <c:v>3.9299552553287196</c:v>
                </c:pt>
                <c:pt idx="610">
                  <c:v>3.9644789058675083</c:v>
                </c:pt>
                <c:pt idx="611">
                  <c:v>3.8865259296835371</c:v>
                </c:pt>
                <c:pt idx="612">
                  <c:v>3.9748102387280602</c:v>
                </c:pt>
                <c:pt idx="613">
                  <c:v>3.9820408359087329</c:v>
                </c:pt>
                <c:pt idx="614">
                  <c:v>3.8367752597335052</c:v>
                </c:pt>
                <c:pt idx="615">
                  <c:v>3.9905285046335801</c:v>
                </c:pt>
                <c:pt idx="616">
                  <c:v>4.0200193735873428</c:v>
                </c:pt>
                <c:pt idx="617">
                  <c:v>3.9698830957116491</c:v>
                </c:pt>
                <c:pt idx="618">
                  <c:v>3.930544593528019</c:v>
                </c:pt>
                <c:pt idx="619">
                  <c:v>3.8031670147811845</c:v>
                </c:pt>
                <c:pt idx="620">
                  <c:v>3.9803380889581583</c:v>
                </c:pt>
                <c:pt idx="621">
                  <c:v>3.96740039674004</c:v>
                </c:pt>
                <c:pt idx="622">
                  <c:v>3.9946737683089211</c:v>
                </c:pt>
                <c:pt idx="623">
                  <c:v>4.0807964928094407</c:v>
                </c:pt>
                <c:pt idx="624">
                  <c:v>4.0416992991953125</c:v>
                </c:pt>
                <c:pt idx="625">
                  <c:v>4.0643107810332157</c:v>
                </c:pt>
                <c:pt idx="626">
                  <c:v>4.0101945910688617</c:v>
                </c:pt>
                <c:pt idx="627">
                  <c:v>4.1295073199248735</c:v>
                </c:pt>
                <c:pt idx="628">
                  <c:v>4.0635480159604418</c:v>
                </c:pt>
                <c:pt idx="629">
                  <c:v>4.1110987282836167</c:v>
                </c:pt>
                <c:pt idx="630">
                  <c:v>3.9976720383712294</c:v>
                </c:pt>
                <c:pt idx="631">
                  <c:v>4.0650074688390241</c:v>
                </c:pt>
                <c:pt idx="632">
                  <c:v>4.0657375884787772</c:v>
                </c:pt>
                <c:pt idx="633">
                  <c:v>4.1383436653426182</c:v>
                </c:pt>
                <c:pt idx="634">
                  <c:v>4.142405589752121</c:v>
                </c:pt>
                <c:pt idx="635">
                  <c:v>4.1042208367500832</c:v>
                </c:pt>
                <c:pt idx="636">
                  <c:v>4.0887370892789701</c:v>
                </c:pt>
                <c:pt idx="637">
                  <c:v>4.1759955724384294</c:v>
                </c:pt>
                <c:pt idx="638">
                  <c:v>4.0642444422681425</c:v>
                </c:pt>
                <c:pt idx="639">
                  <c:v>4.0927358048636169</c:v>
                </c:pt>
                <c:pt idx="640">
                  <c:v>4.0546151779389854</c:v>
                </c:pt>
                <c:pt idx="641">
                  <c:v>4.1737906064568042</c:v>
                </c:pt>
                <c:pt idx="642">
                  <c:v>4.144284341179457</c:v>
                </c:pt>
                <c:pt idx="643">
                  <c:v>4.2339918125820972</c:v>
                </c:pt>
                <c:pt idx="644">
                  <c:v>4.0424538831503538</c:v>
                </c:pt>
                <c:pt idx="645">
                  <c:v>4.0798771121351765</c:v>
                </c:pt>
                <c:pt idx="646">
                  <c:v>4.0909202927718864</c:v>
                </c:pt>
                <c:pt idx="647">
                  <c:v>4.2117192356321596</c:v>
                </c:pt>
                <c:pt idx="648">
                  <c:v>4.2379191646703918</c:v>
                </c:pt>
                <c:pt idx="649">
                  <c:v>4.3519675612377764</c:v>
                </c:pt>
                <c:pt idx="650">
                  <c:v>4.2212512025903903</c:v>
                </c:pt>
                <c:pt idx="651">
                  <c:v>4.0943341157512645</c:v>
                </c:pt>
                <c:pt idx="652">
                  <c:v>4.2204999343195286</c:v>
                </c:pt>
                <c:pt idx="653">
                  <c:v>4.2386946863110593</c:v>
                </c:pt>
                <c:pt idx="654">
                  <c:v>4.318025153797131</c:v>
                </c:pt>
                <c:pt idx="655">
                  <c:v>4.2163013385486785</c:v>
                </c:pt>
                <c:pt idx="656">
                  <c:v>4.1565639071700726</c:v>
                </c:pt>
                <c:pt idx="657">
                  <c:v>4.2498719918074759</c:v>
                </c:pt>
                <c:pt idx="658">
                  <c:v>4.3392642420228986</c:v>
                </c:pt>
                <c:pt idx="659">
                  <c:v>4.2724776938915587</c:v>
                </c:pt>
                <c:pt idx="660">
                  <c:v>4.1852080628285453</c:v>
                </c:pt>
                <c:pt idx="661">
                  <c:v>4.234477832763635</c:v>
                </c:pt>
                <c:pt idx="662">
                  <c:v>4.2169796941419548</c:v>
                </c:pt>
                <c:pt idx="663">
                  <c:v>4.3645924627519719</c:v>
                </c:pt>
                <c:pt idx="664">
                  <c:v>4.3904309763419249</c:v>
                </c:pt>
                <c:pt idx="665">
                  <c:v>4.2045895881528512</c:v>
                </c:pt>
                <c:pt idx="666">
                  <c:v>4.1699287846499731</c:v>
                </c:pt>
                <c:pt idx="667">
                  <c:v>4.1967058387302014</c:v>
                </c:pt>
                <c:pt idx="668">
                  <c:v>4.1676604612043535</c:v>
                </c:pt>
                <c:pt idx="669">
                  <c:v>4.2833919647695318</c:v>
                </c:pt>
                <c:pt idx="670">
                  <c:v>4.2615641994377818</c:v>
                </c:pt>
                <c:pt idx="671">
                  <c:v>4.221734302015073</c:v>
                </c:pt>
                <c:pt idx="672">
                  <c:v>4.2256747927467737</c:v>
                </c:pt>
                <c:pt idx="673">
                  <c:v>4.3092072529669068</c:v>
                </c:pt>
                <c:pt idx="674">
                  <c:v>4.1955037342510648</c:v>
                </c:pt>
                <c:pt idx="675">
                  <c:v>4.2244739554394339</c:v>
                </c:pt>
                <c:pt idx="676">
                  <c:v>4.2269301283357104</c:v>
                </c:pt>
                <c:pt idx="677">
                  <c:v>4.2260154529601204</c:v>
                </c:pt>
                <c:pt idx="678">
                  <c:v>4.1465790722653812</c:v>
                </c:pt>
                <c:pt idx="679">
                  <c:v>4.1816410842038083</c:v>
                </c:pt>
                <c:pt idx="680">
                  <c:v>4.1820624790057108</c:v>
                </c:pt>
                <c:pt idx="681">
                  <c:v>4.0256900461175942</c:v>
                </c:pt>
                <c:pt idx="682">
                  <c:v>4.2401563238355537</c:v>
                </c:pt>
                <c:pt idx="683">
                  <c:v>4.2433718616728946</c:v>
                </c:pt>
                <c:pt idx="684">
                  <c:v>4.0688601472306427</c:v>
                </c:pt>
                <c:pt idx="685">
                  <c:v>4.1566853355813933</c:v>
                </c:pt>
                <c:pt idx="686">
                  <c:v>4.2678824704012071</c:v>
                </c:pt>
                <c:pt idx="687">
                  <c:v>4.2563011204840899</c:v>
                </c:pt>
                <c:pt idx="688">
                  <c:v>4.1557141068969834</c:v>
                </c:pt>
                <c:pt idx="689">
                  <c:v>4.197944018983474</c:v>
                </c:pt>
                <c:pt idx="690">
                  <c:v>4.2126811854721717</c:v>
                </c:pt>
                <c:pt idx="691">
                  <c:v>4.0607150283149256</c:v>
                </c:pt>
                <c:pt idx="692">
                  <c:v>4.1742978923148497</c:v>
                </c:pt>
                <c:pt idx="693">
                  <c:v>4.1809038476068947</c:v>
                </c:pt>
                <c:pt idx="694">
                  <c:v>4.1089278421115596</c:v>
                </c:pt>
                <c:pt idx="695">
                  <c:v>4.1240528342511702</c:v>
                </c:pt>
                <c:pt idx="696">
                  <c:v>4.0497847027108351</c:v>
                </c:pt>
                <c:pt idx="697">
                  <c:v>4.3261462550167664</c:v>
                </c:pt>
                <c:pt idx="698">
                  <c:v>4.2945102706058886</c:v>
                </c:pt>
                <c:pt idx="699">
                  <c:v>4.2798580255932075</c:v>
                </c:pt>
                <c:pt idx="700">
                  <c:v>4.289775174433629</c:v>
                </c:pt>
                <c:pt idx="701">
                  <c:v>4.1746303188814</c:v>
                </c:pt>
                <c:pt idx="702">
                  <c:v>4.1907021950696137</c:v>
                </c:pt>
                <c:pt idx="703">
                  <c:v>4.2459586658481685</c:v>
                </c:pt>
                <c:pt idx="704">
                  <c:v>4.2308443847859518</c:v>
                </c:pt>
                <c:pt idx="705">
                  <c:v>4.2422332206046462</c:v>
                </c:pt>
                <c:pt idx="706">
                  <c:v>4.1402703646430892</c:v>
                </c:pt>
                <c:pt idx="707">
                  <c:v>4.1726015919564308</c:v>
                </c:pt>
                <c:pt idx="708">
                  <c:v>4.1452847386098313</c:v>
                </c:pt>
                <c:pt idx="709">
                  <c:v>4.1707844089713744</c:v>
                </c:pt>
                <c:pt idx="710">
                  <c:v>4.0834231877759697</c:v>
                </c:pt>
                <c:pt idx="711">
                  <c:v>4.1297984028129067</c:v>
                </c:pt>
                <c:pt idx="712">
                  <c:v>4.1888515985768002</c:v>
                </c:pt>
                <c:pt idx="713">
                  <c:v>4.0997439718122024</c:v>
                </c:pt>
                <c:pt idx="714">
                  <c:v>4.085282319259071</c:v>
                </c:pt>
                <c:pt idx="715">
                  <c:v>4.2864889523924292</c:v>
                </c:pt>
                <c:pt idx="716">
                  <c:v>4.1954860613821516</c:v>
                </c:pt>
                <c:pt idx="717">
                  <c:v>4.0236246556084323</c:v>
                </c:pt>
                <c:pt idx="718">
                  <c:v>4.2245814652850529</c:v>
                </c:pt>
                <c:pt idx="719">
                  <c:v>4.2043588563806216</c:v>
                </c:pt>
                <c:pt idx="720">
                  <c:v>4.1556794285523546</c:v>
                </c:pt>
                <c:pt idx="721">
                  <c:v>4.0809971400240928</c:v>
                </c:pt>
                <c:pt idx="722">
                  <c:v>4.0275458254649266</c:v>
                </c:pt>
                <c:pt idx="723">
                  <c:v>4.2130910382985203</c:v>
                </c:pt>
                <c:pt idx="724">
                  <c:v>4.0360161764825069</c:v>
                </c:pt>
                <c:pt idx="725">
                  <c:v>4.0720208016484332</c:v>
                </c:pt>
                <c:pt idx="726">
                  <c:v>4.0629181215938388</c:v>
                </c:pt>
                <c:pt idx="727">
                  <c:v>4.1114890525411978</c:v>
                </c:pt>
                <c:pt idx="728">
                  <c:v>4.0266014432697945</c:v>
                </c:pt>
                <c:pt idx="729">
                  <c:v>4.2235245227332481</c:v>
                </c:pt>
                <c:pt idx="730">
                  <c:v>4.1104879347274323</c:v>
                </c:pt>
                <c:pt idx="731">
                  <c:v>4.0896268831376803</c:v>
                </c:pt>
                <c:pt idx="732">
                  <c:v>4.0889217316337216</c:v>
                </c:pt>
                <c:pt idx="733">
                  <c:v>4.0859862159501148</c:v>
                </c:pt>
                <c:pt idx="734">
                  <c:v>4.2095831413802873</c:v>
                </c:pt>
                <c:pt idx="735">
                  <c:v>4.1179316076057697</c:v>
                </c:pt>
                <c:pt idx="736">
                  <c:v>4.0143646542447069</c:v>
                </c:pt>
                <c:pt idx="737">
                  <c:v>4.1303978203442826</c:v>
                </c:pt>
                <c:pt idx="738">
                  <c:v>4.0976862061020967</c:v>
                </c:pt>
                <c:pt idx="739">
                  <c:v>4.0585804748050176</c:v>
                </c:pt>
                <c:pt idx="740">
                  <c:v>4.1460957598261636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AD-E049-854D-B46972A6B240}"/>
            </c:ext>
          </c:extLst>
        </c:ser>
        <c:ser>
          <c:idx val="1"/>
          <c:order val="1"/>
          <c:tx>
            <c:strRef>
              <c:f>Graphs!$L$2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Graphs!$K$702:$K$1102</c:f>
              <c:numCache>
                <c:formatCode>General</c:formatCode>
                <c:ptCount val="401"/>
                <c:pt idx="0">
                  <c:v>-1000</c:v>
                </c:pt>
                <c:pt idx="1">
                  <c:v>-990</c:v>
                </c:pt>
                <c:pt idx="2">
                  <c:v>-980</c:v>
                </c:pt>
                <c:pt idx="3">
                  <c:v>-970</c:v>
                </c:pt>
                <c:pt idx="4">
                  <c:v>-960</c:v>
                </c:pt>
                <c:pt idx="5">
                  <c:v>-950</c:v>
                </c:pt>
                <c:pt idx="6">
                  <c:v>-940</c:v>
                </c:pt>
                <c:pt idx="7">
                  <c:v>-930</c:v>
                </c:pt>
                <c:pt idx="8">
                  <c:v>-920</c:v>
                </c:pt>
                <c:pt idx="9">
                  <c:v>-910</c:v>
                </c:pt>
                <c:pt idx="10">
                  <c:v>-900</c:v>
                </c:pt>
                <c:pt idx="11">
                  <c:v>-890</c:v>
                </c:pt>
                <c:pt idx="12">
                  <c:v>-880</c:v>
                </c:pt>
                <c:pt idx="13">
                  <c:v>-870</c:v>
                </c:pt>
                <c:pt idx="14">
                  <c:v>-860</c:v>
                </c:pt>
                <c:pt idx="15">
                  <c:v>-850</c:v>
                </c:pt>
                <c:pt idx="16">
                  <c:v>-840</c:v>
                </c:pt>
                <c:pt idx="17">
                  <c:v>-830</c:v>
                </c:pt>
                <c:pt idx="18">
                  <c:v>-820</c:v>
                </c:pt>
                <c:pt idx="19">
                  <c:v>-810</c:v>
                </c:pt>
                <c:pt idx="20">
                  <c:v>-800</c:v>
                </c:pt>
                <c:pt idx="21">
                  <c:v>-790</c:v>
                </c:pt>
                <c:pt idx="22">
                  <c:v>-780</c:v>
                </c:pt>
                <c:pt idx="23">
                  <c:v>-770</c:v>
                </c:pt>
                <c:pt idx="24">
                  <c:v>-760</c:v>
                </c:pt>
                <c:pt idx="25">
                  <c:v>-750</c:v>
                </c:pt>
                <c:pt idx="26">
                  <c:v>-740</c:v>
                </c:pt>
                <c:pt idx="27">
                  <c:v>-730</c:v>
                </c:pt>
                <c:pt idx="28">
                  <c:v>-720</c:v>
                </c:pt>
                <c:pt idx="29">
                  <c:v>-710</c:v>
                </c:pt>
                <c:pt idx="30">
                  <c:v>-700</c:v>
                </c:pt>
                <c:pt idx="31">
                  <c:v>-690</c:v>
                </c:pt>
                <c:pt idx="32">
                  <c:v>-680</c:v>
                </c:pt>
                <c:pt idx="33">
                  <c:v>-670</c:v>
                </c:pt>
                <c:pt idx="34">
                  <c:v>-660</c:v>
                </c:pt>
                <c:pt idx="35">
                  <c:v>-650</c:v>
                </c:pt>
                <c:pt idx="36">
                  <c:v>-640</c:v>
                </c:pt>
                <c:pt idx="37">
                  <c:v>-630</c:v>
                </c:pt>
                <c:pt idx="38">
                  <c:v>-620</c:v>
                </c:pt>
                <c:pt idx="39">
                  <c:v>-610</c:v>
                </c:pt>
                <c:pt idx="40">
                  <c:v>-600</c:v>
                </c:pt>
                <c:pt idx="41">
                  <c:v>-590</c:v>
                </c:pt>
                <c:pt idx="42">
                  <c:v>-580</c:v>
                </c:pt>
                <c:pt idx="43">
                  <c:v>-570</c:v>
                </c:pt>
                <c:pt idx="44">
                  <c:v>-560</c:v>
                </c:pt>
                <c:pt idx="45">
                  <c:v>-550</c:v>
                </c:pt>
                <c:pt idx="46">
                  <c:v>-540</c:v>
                </c:pt>
                <c:pt idx="47">
                  <c:v>-530</c:v>
                </c:pt>
                <c:pt idx="48">
                  <c:v>-520</c:v>
                </c:pt>
                <c:pt idx="49">
                  <c:v>-510</c:v>
                </c:pt>
                <c:pt idx="50">
                  <c:v>-500</c:v>
                </c:pt>
                <c:pt idx="51">
                  <c:v>-490</c:v>
                </c:pt>
                <c:pt idx="52">
                  <c:v>-480</c:v>
                </c:pt>
                <c:pt idx="53">
                  <c:v>-470</c:v>
                </c:pt>
                <c:pt idx="54">
                  <c:v>-460</c:v>
                </c:pt>
                <c:pt idx="55">
                  <c:v>-450</c:v>
                </c:pt>
                <c:pt idx="56">
                  <c:v>-440</c:v>
                </c:pt>
                <c:pt idx="57">
                  <c:v>-430</c:v>
                </c:pt>
                <c:pt idx="58">
                  <c:v>-420</c:v>
                </c:pt>
                <c:pt idx="59">
                  <c:v>-410</c:v>
                </c:pt>
                <c:pt idx="60">
                  <c:v>-400</c:v>
                </c:pt>
                <c:pt idx="61">
                  <c:v>-390</c:v>
                </c:pt>
                <c:pt idx="62">
                  <c:v>-380</c:v>
                </c:pt>
                <c:pt idx="63">
                  <c:v>-370</c:v>
                </c:pt>
                <c:pt idx="64">
                  <c:v>-360</c:v>
                </c:pt>
                <c:pt idx="65">
                  <c:v>-350</c:v>
                </c:pt>
                <c:pt idx="66">
                  <c:v>-340</c:v>
                </c:pt>
                <c:pt idx="67">
                  <c:v>-330</c:v>
                </c:pt>
                <c:pt idx="68">
                  <c:v>-320</c:v>
                </c:pt>
                <c:pt idx="69">
                  <c:v>-310</c:v>
                </c:pt>
                <c:pt idx="70">
                  <c:v>-300</c:v>
                </c:pt>
                <c:pt idx="71">
                  <c:v>-290</c:v>
                </c:pt>
                <c:pt idx="72">
                  <c:v>-280</c:v>
                </c:pt>
                <c:pt idx="73">
                  <c:v>-270</c:v>
                </c:pt>
                <c:pt idx="74">
                  <c:v>-260</c:v>
                </c:pt>
                <c:pt idx="75">
                  <c:v>-250</c:v>
                </c:pt>
                <c:pt idx="76">
                  <c:v>-240</c:v>
                </c:pt>
                <c:pt idx="77">
                  <c:v>-230</c:v>
                </c:pt>
                <c:pt idx="78">
                  <c:v>-220</c:v>
                </c:pt>
                <c:pt idx="79">
                  <c:v>-210</c:v>
                </c:pt>
                <c:pt idx="80">
                  <c:v>-200</c:v>
                </c:pt>
                <c:pt idx="81">
                  <c:v>-190</c:v>
                </c:pt>
                <c:pt idx="82">
                  <c:v>-180</c:v>
                </c:pt>
                <c:pt idx="83">
                  <c:v>-170</c:v>
                </c:pt>
                <c:pt idx="84">
                  <c:v>-160</c:v>
                </c:pt>
                <c:pt idx="85">
                  <c:v>-150</c:v>
                </c:pt>
                <c:pt idx="86">
                  <c:v>-140</c:v>
                </c:pt>
                <c:pt idx="87">
                  <c:v>-130</c:v>
                </c:pt>
                <c:pt idx="88">
                  <c:v>-120</c:v>
                </c:pt>
                <c:pt idx="89">
                  <c:v>-110</c:v>
                </c:pt>
                <c:pt idx="90">
                  <c:v>-100</c:v>
                </c:pt>
                <c:pt idx="91">
                  <c:v>-90</c:v>
                </c:pt>
                <c:pt idx="92">
                  <c:v>-80</c:v>
                </c:pt>
                <c:pt idx="93">
                  <c:v>-70</c:v>
                </c:pt>
                <c:pt idx="94">
                  <c:v>-60</c:v>
                </c:pt>
                <c:pt idx="95">
                  <c:v>-50</c:v>
                </c:pt>
                <c:pt idx="96">
                  <c:v>-40</c:v>
                </c:pt>
                <c:pt idx="97">
                  <c:v>-30</c:v>
                </c:pt>
                <c:pt idx="98">
                  <c:v>-20</c:v>
                </c:pt>
                <c:pt idx="99">
                  <c:v>-10</c:v>
                </c:pt>
                <c:pt idx="100">
                  <c:v>0</c:v>
                </c:pt>
                <c:pt idx="101">
                  <c:v>10</c:v>
                </c:pt>
                <c:pt idx="102">
                  <c:v>20</c:v>
                </c:pt>
                <c:pt idx="103">
                  <c:v>30</c:v>
                </c:pt>
                <c:pt idx="104">
                  <c:v>40</c:v>
                </c:pt>
                <c:pt idx="105">
                  <c:v>50</c:v>
                </c:pt>
                <c:pt idx="106">
                  <c:v>60</c:v>
                </c:pt>
                <c:pt idx="107">
                  <c:v>70</c:v>
                </c:pt>
                <c:pt idx="108">
                  <c:v>80</c:v>
                </c:pt>
                <c:pt idx="109">
                  <c:v>90</c:v>
                </c:pt>
                <c:pt idx="110">
                  <c:v>100</c:v>
                </c:pt>
                <c:pt idx="111">
                  <c:v>110</c:v>
                </c:pt>
                <c:pt idx="112">
                  <c:v>120</c:v>
                </c:pt>
                <c:pt idx="113">
                  <c:v>130</c:v>
                </c:pt>
                <c:pt idx="114">
                  <c:v>140</c:v>
                </c:pt>
                <c:pt idx="115">
                  <c:v>150</c:v>
                </c:pt>
                <c:pt idx="116">
                  <c:v>160</c:v>
                </c:pt>
                <c:pt idx="117">
                  <c:v>170</c:v>
                </c:pt>
                <c:pt idx="118">
                  <c:v>180</c:v>
                </c:pt>
                <c:pt idx="119">
                  <c:v>190</c:v>
                </c:pt>
                <c:pt idx="120">
                  <c:v>200</c:v>
                </c:pt>
                <c:pt idx="121">
                  <c:v>210</c:v>
                </c:pt>
                <c:pt idx="122">
                  <c:v>220</c:v>
                </c:pt>
                <c:pt idx="123">
                  <c:v>230</c:v>
                </c:pt>
                <c:pt idx="124">
                  <c:v>240</c:v>
                </c:pt>
                <c:pt idx="125">
                  <c:v>250</c:v>
                </c:pt>
                <c:pt idx="126">
                  <c:v>260</c:v>
                </c:pt>
                <c:pt idx="127">
                  <c:v>270</c:v>
                </c:pt>
                <c:pt idx="128">
                  <c:v>280</c:v>
                </c:pt>
                <c:pt idx="129">
                  <c:v>290</c:v>
                </c:pt>
                <c:pt idx="130">
                  <c:v>300</c:v>
                </c:pt>
                <c:pt idx="131">
                  <c:v>310</c:v>
                </c:pt>
                <c:pt idx="132">
                  <c:v>320</c:v>
                </c:pt>
                <c:pt idx="133">
                  <c:v>330</c:v>
                </c:pt>
                <c:pt idx="134">
                  <c:v>340</c:v>
                </c:pt>
                <c:pt idx="135">
                  <c:v>350</c:v>
                </c:pt>
                <c:pt idx="136">
                  <c:v>360</c:v>
                </c:pt>
                <c:pt idx="137">
                  <c:v>370</c:v>
                </c:pt>
                <c:pt idx="138">
                  <c:v>380</c:v>
                </c:pt>
                <c:pt idx="139">
                  <c:v>390</c:v>
                </c:pt>
                <c:pt idx="140">
                  <c:v>400</c:v>
                </c:pt>
                <c:pt idx="141">
                  <c:v>410</c:v>
                </c:pt>
                <c:pt idx="142">
                  <c:v>420</c:v>
                </c:pt>
                <c:pt idx="143">
                  <c:v>430</c:v>
                </c:pt>
                <c:pt idx="144">
                  <c:v>440</c:v>
                </c:pt>
                <c:pt idx="145">
                  <c:v>450</c:v>
                </c:pt>
                <c:pt idx="146">
                  <c:v>460</c:v>
                </c:pt>
                <c:pt idx="147">
                  <c:v>470</c:v>
                </c:pt>
                <c:pt idx="148">
                  <c:v>480</c:v>
                </c:pt>
                <c:pt idx="149">
                  <c:v>490</c:v>
                </c:pt>
                <c:pt idx="150">
                  <c:v>500</c:v>
                </c:pt>
                <c:pt idx="151">
                  <c:v>510</c:v>
                </c:pt>
                <c:pt idx="152">
                  <c:v>520</c:v>
                </c:pt>
                <c:pt idx="153">
                  <c:v>530</c:v>
                </c:pt>
                <c:pt idx="154">
                  <c:v>540</c:v>
                </c:pt>
                <c:pt idx="155">
                  <c:v>550</c:v>
                </c:pt>
                <c:pt idx="156">
                  <c:v>560</c:v>
                </c:pt>
                <c:pt idx="157">
                  <c:v>570</c:v>
                </c:pt>
                <c:pt idx="158">
                  <c:v>580</c:v>
                </c:pt>
                <c:pt idx="159">
                  <c:v>590</c:v>
                </c:pt>
                <c:pt idx="160">
                  <c:v>600</c:v>
                </c:pt>
                <c:pt idx="161">
                  <c:v>610</c:v>
                </c:pt>
                <c:pt idx="162">
                  <c:v>620</c:v>
                </c:pt>
                <c:pt idx="163">
                  <c:v>630</c:v>
                </c:pt>
                <c:pt idx="164">
                  <c:v>640</c:v>
                </c:pt>
                <c:pt idx="165">
                  <c:v>650</c:v>
                </c:pt>
                <c:pt idx="166">
                  <c:v>660</c:v>
                </c:pt>
                <c:pt idx="167">
                  <c:v>670</c:v>
                </c:pt>
                <c:pt idx="168">
                  <c:v>680</c:v>
                </c:pt>
                <c:pt idx="169">
                  <c:v>690</c:v>
                </c:pt>
                <c:pt idx="170">
                  <c:v>700</c:v>
                </c:pt>
                <c:pt idx="171">
                  <c:v>710</c:v>
                </c:pt>
                <c:pt idx="172">
                  <c:v>720</c:v>
                </c:pt>
                <c:pt idx="173">
                  <c:v>730</c:v>
                </c:pt>
                <c:pt idx="174">
                  <c:v>740</c:v>
                </c:pt>
                <c:pt idx="175">
                  <c:v>750</c:v>
                </c:pt>
                <c:pt idx="176">
                  <c:v>760</c:v>
                </c:pt>
                <c:pt idx="177">
                  <c:v>770</c:v>
                </c:pt>
                <c:pt idx="178">
                  <c:v>780</c:v>
                </c:pt>
                <c:pt idx="179">
                  <c:v>790</c:v>
                </c:pt>
                <c:pt idx="180">
                  <c:v>800</c:v>
                </c:pt>
                <c:pt idx="181">
                  <c:v>810</c:v>
                </c:pt>
                <c:pt idx="182">
                  <c:v>820</c:v>
                </c:pt>
                <c:pt idx="183">
                  <c:v>830</c:v>
                </c:pt>
                <c:pt idx="184">
                  <c:v>840</c:v>
                </c:pt>
                <c:pt idx="185">
                  <c:v>850</c:v>
                </c:pt>
                <c:pt idx="186">
                  <c:v>860</c:v>
                </c:pt>
                <c:pt idx="187">
                  <c:v>870</c:v>
                </c:pt>
                <c:pt idx="188">
                  <c:v>880</c:v>
                </c:pt>
                <c:pt idx="189">
                  <c:v>890</c:v>
                </c:pt>
                <c:pt idx="190">
                  <c:v>900</c:v>
                </c:pt>
                <c:pt idx="191">
                  <c:v>910</c:v>
                </c:pt>
                <c:pt idx="192">
                  <c:v>920</c:v>
                </c:pt>
                <c:pt idx="193">
                  <c:v>930</c:v>
                </c:pt>
                <c:pt idx="194">
                  <c:v>940</c:v>
                </c:pt>
                <c:pt idx="195">
                  <c:v>950</c:v>
                </c:pt>
                <c:pt idx="196">
                  <c:v>960</c:v>
                </c:pt>
                <c:pt idx="197">
                  <c:v>970</c:v>
                </c:pt>
                <c:pt idx="198">
                  <c:v>980</c:v>
                </c:pt>
                <c:pt idx="199">
                  <c:v>990</c:v>
                </c:pt>
                <c:pt idx="200">
                  <c:v>1000</c:v>
                </c:pt>
                <c:pt idx="201">
                  <c:v>1010</c:v>
                </c:pt>
                <c:pt idx="202">
                  <c:v>1020</c:v>
                </c:pt>
                <c:pt idx="203">
                  <c:v>1030</c:v>
                </c:pt>
                <c:pt idx="204">
                  <c:v>1040</c:v>
                </c:pt>
                <c:pt idx="205">
                  <c:v>1050</c:v>
                </c:pt>
                <c:pt idx="206">
                  <c:v>1060</c:v>
                </c:pt>
                <c:pt idx="207">
                  <c:v>1070</c:v>
                </c:pt>
                <c:pt idx="208">
                  <c:v>1080</c:v>
                </c:pt>
                <c:pt idx="209">
                  <c:v>1090</c:v>
                </c:pt>
                <c:pt idx="210">
                  <c:v>1100</c:v>
                </c:pt>
                <c:pt idx="211">
                  <c:v>1110</c:v>
                </c:pt>
                <c:pt idx="212">
                  <c:v>1120</c:v>
                </c:pt>
                <c:pt idx="213">
                  <c:v>1130</c:v>
                </c:pt>
                <c:pt idx="214">
                  <c:v>1140</c:v>
                </c:pt>
                <c:pt idx="215">
                  <c:v>1150</c:v>
                </c:pt>
                <c:pt idx="216">
                  <c:v>1160</c:v>
                </c:pt>
                <c:pt idx="217">
                  <c:v>1170</c:v>
                </c:pt>
                <c:pt idx="218">
                  <c:v>1180</c:v>
                </c:pt>
                <c:pt idx="219">
                  <c:v>1190</c:v>
                </c:pt>
                <c:pt idx="220">
                  <c:v>1200</c:v>
                </c:pt>
                <c:pt idx="221">
                  <c:v>1210</c:v>
                </c:pt>
                <c:pt idx="222">
                  <c:v>1220</c:v>
                </c:pt>
                <c:pt idx="223">
                  <c:v>1230</c:v>
                </c:pt>
                <c:pt idx="224">
                  <c:v>1240</c:v>
                </c:pt>
                <c:pt idx="225">
                  <c:v>1250</c:v>
                </c:pt>
                <c:pt idx="226">
                  <c:v>1260</c:v>
                </c:pt>
                <c:pt idx="227">
                  <c:v>1270</c:v>
                </c:pt>
                <c:pt idx="228">
                  <c:v>1280</c:v>
                </c:pt>
                <c:pt idx="229">
                  <c:v>1290</c:v>
                </c:pt>
                <c:pt idx="230">
                  <c:v>1300</c:v>
                </c:pt>
                <c:pt idx="231">
                  <c:v>1310</c:v>
                </c:pt>
                <c:pt idx="232">
                  <c:v>1320</c:v>
                </c:pt>
                <c:pt idx="233">
                  <c:v>1330</c:v>
                </c:pt>
                <c:pt idx="234">
                  <c:v>1340</c:v>
                </c:pt>
                <c:pt idx="235">
                  <c:v>1350</c:v>
                </c:pt>
                <c:pt idx="236">
                  <c:v>1360</c:v>
                </c:pt>
                <c:pt idx="237">
                  <c:v>1370</c:v>
                </c:pt>
                <c:pt idx="238">
                  <c:v>1380</c:v>
                </c:pt>
                <c:pt idx="239">
                  <c:v>1390</c:v>
                </c:pt>
                <c:pt idx="240">
                  <c:v>1400</c:v>
                </c:pt>
                <c:pt idx="241">
                  <c:v>1410</c:v>
                </c:pt>
                <c:pt idx="242">
                  <c:v>1420</c:v>
                </c:pt>
                <c:pt idx="243">
                  <c:v>1430</c:v>
                </c:pt>
                <c:pt idx="244">
                  <c:v>1440</c:v>
                </c:pt>
                <c:pt idx="245">
                  <c:v>1450</c:v>
                </c:pt>
                <c:pt idx="246">
                  <c:v>1460</c:v>
                </c:pt>
                <c:pt idx="247">
                  <c:v>1470</c:v>
                </c:pt>
                <c:pt idx="248">
                  <c:v>1480</c:v>
                </c:pt>
                <c:pt idx="249">
                  <c:v>1490</c:v>
                </c:pt>
                <c:pt idx="250">
                  <c:v>1500</c:v>
                </c:pt>
                <c:pt idx="251">
                  <c:v>1510</c:v>
                </c:pt>
                <c:pt idx="252">
                  <c:v>1520</c:v>
                </c:pt>
                <c:pt idx="253">
                  <c:v>1530</c:v>
                </c:pt>
                <c:pt idx="254">
                  <c:v>1540</c:v>
                </c:pt>
                <c:pt idx="255">
                  <c:v>1550</c:v>
                </c:pt>
                <c:pt idx="256">
                  <c:v>1560</c:v>
                </c:pt>
                <c:pt idx="257">
                  <c:v>1570</c:v>
                </c:pt>
                <c:pt idx="258">
                  <c:v>1580</c:v>
                </c:pt>
                <c:pt idx="259">
                  <c:v>1590</c:v>
                </c:pt>
                <c:pt idx="260">
                  <c:v>1600</c:v>
                </c:pt>
                <c:pt idx="261">
                  <c:v>1610</c:v>
                </c:pt>
                <c:pt idx="262">
                  <c:v>1620</c:v>
                </c:pt>
                <c:pt idx="263">
                  <c:v>1630</c:v>
                </c:pt>
                <c:pt idx="264">
                  <c:v>1640</c:v>
                </c:pt>
                <c:pt idx="265">
                  <c:v>1650</c:v>
                </c:pt>
                <c:pt idx="266">
                  <c:v>1660</c:v>
                </c:pt>
                <c:pt idx="267">
                  <c:v>1670</c:v>
                </c:pt>
                <c:pt idx="268">
                  <c:v>1680</c:v>
                </c:pt>
                <c:pt idx="269">
                  <c:v>1690</c:v>
                </c:pt>
                <c:pt idx="270">
                  <c:v>1700</c:v>
                </c:pt>
                <c:pt idx="271">
                  <c:v>1710</c:v>
                </c:pt>
                <c:pt idx="272">
                  <c:v>1720</c:v>
                </c:pt>
                <c:pt idx="273">
                  <c:v>1730</c:v>
                </c:pt>
                <c:pt idx="274">
                  <c:v>1740</c:v>
                </c:pt>
                <c:pt idx="275">
                  <c:v>1750</c:v>
                </c:pt>
                <c:pt idx="276">
                  <c:v>1760</c:v>
                </c:pt>
                <c:pt idx="277">
                  <c:v>1770</c:v>
                </c:pt>
                <c:pt idx="278">
                  <c:v>1780</c:v>
                </c:pt>
                <c:pt idx="279">
                  <c:v>1790</c:v>
                </c:pt>
                <c:pt idx="280">
                  <c:v>1800</c:v>
                </c:pt>
                <c:pt idx="281">
                  <c:v>1810</c:v>
                </c:pt>
                <c:pt idx="282">
                  <c:v>1820</c:v>
                </c:pt>
                <c:pt idx="283">
                  <c:v>1830</c:v>
                </c:pt>
                <c:pt idx="284">
                  <c:v>1840</c:v>
                </c:pt>
                <c:pt idx="285">
                  <c:v>1850</c:v>
                </c:pt>
                <c:pt idx="286">
                  <c:v>1860</c:v>
                </c:pt>
                <c:pt idx="287">
                  <c:v>1870</c:v>
                </c:pt>
                <c:pt idx="288">
                  <c:v>1880</c:v>
                </c:pt>
                <c:pt idx="289">
                  <c:v>1890</c:v>
                </c:pt>
                <c:pt idx="290">
                  <c:v>1900</c:v>
                </c:pt>
                <c:pt idx="291">
                  <c:v>1910</c:v>
                </c:pt>
                <c:pt idx="292">
                  <c:v>1920</c:v>
                </c:pt>
                <c:pt idx="293">
                  <c:v>1930</c:v>
                </c:pt>
                <c:pt idx="294">
                  <c:v>1940</c:v>
                </c:pt>
                <c:pt idx="295">
                  <c:v>1950</c:v>
                </c:pt>
                <c:pt idx="296">
                  <c:v>1960</c:v>
                </c:pt>
                <c:pt idx="297">
                  <c:v>1970</c:v>
                </c:pt>
                <c:pt idx="298">
                  <c:v>1980</c:v>
                </c:pt>
                <c:pt idx="299">
                  <c:v>1990</c:v>
                </c:pt>
                <c:pt idx="300">
                  <c:v>2000</c:v>
                </c:pt>
                <c:pt idx="301">
                  <c:v>2010</c:v>
                </c:pt>
                <c:pt idx="302">
                  <c:v>2020</c:v>
                </c:pt>
                <c:pt idx="303">
                  <c:v>2030</c:v>
                </c:pt>
                <c:pt idx="304">
                  <c:v>2040</c:v>
                </c:pt>
                <c:pt idx="305">
                  <c:v>2050</c:v>
                </c:pt>
                <c:pt idx="306">
                  <c:v>2060</c:v>
                </c:pt>
                <c:pt idx="307">
                  <c:v>2070</c:v>
                </c:pt>
                <c:pt idx="308">
                  <c:v>2080</c:v>
                </c:pt>
                <c:pt idx="309">
                  <c:v>2090</c:v>
                </c:pt>
                <c:pt idx="310">
                  <c:v>2100</c:v>
                </c:pt>
                <c:pt idx="311">
                  <c:v>2110</c:v>
                </c:pt>
                <c:pt idx="312">
                  <c:v>2120</c:v>
                </c:pt>
                <c:pt idx="313">
                  <c:v>2130</c:v>
                </c:pt>
                <c:pt idx="314">
                  <c:v>2140</c:v>
                </c:pt>
                <c:pt idx="315">
                  <c:v>2150</c:v>
                </c:pt>
                <c:pt idx="316">
                  <c:v>2160</c:v>
                </c:pt>
                <c:pt idx="317">
                  <c:v>2170</c:v>
                </c:pt>
                <c:pt idx="318">
                  <c:v>2180</c:v>
                </c:pt>
                <c:pt idx="319">
                  <c:v>2190</c:v>
                </c:pt>
                <c:pt idx="320">
                  <c:v>2200</c:v>
                </c:pt>
                <c:pt idx="321">
                  <c:v>2210</c:v>
                </c:pt>
                <c:pt idx="322">
                  <c:v>2220</c:v>
                </c:pt>
                <c:pt idx="323">
                  <c:v>2230</c:v>
                </c:pt>
                <c:pt idx="324">
                  <c:v>2240</c:v>
                </c:pt>
                <c:pt idx="325">
                  <c:v>2250</c:v>
                </c:pt>
                <c:pt idx="326">
                  <c:v>2260</c:v>
                </c:pt>
                <c:pt idx="327">
                  <c:v>2270</c:v>
                </c:pt>
                <c:pt idx="328">
                  <c:v>2280</c:v>
                </c:pt>
                <c:pt idx="329">
                  <c:v>2290</c:v>
                </c:pt>
                <c:pt idx="330">
                  <c:v>2300</c:v>
                </c:pt>
                <c:pt idx="331">
                  <c:v>2310</c:v>
                </c:pt>
                <c:pt idx="332">
                  <c:v>2320</c:v>
                </c:pt>
                <c:pt idx="333">
                  <c:v>2330</c:v>
                </c:pt>
                <c:pt idx="334">
                  <c:v>2340</c:v>
                </c:pt>
                <c:pt idx="335">
                  <c:v>2350</c:v>
                </c:pt>
                <c:pt idx="336">
                  <c:v>2360</c:v>
                </c:pt>
                <c:pt idx="337">
                  <c:v>2370</c:v>
                </c:pt>
                <c:pt idx="338">
                  <c:v>2380</c:v>
                </c:pt>
                <c:pt idx="339">
                  <c:v>2390</c:v>
                </c:pt>
                <c:pt idx="340">
                  <c:v>2400</c:v>
                </c:pt>
                <c:pt idx="341">
                  <c:v>2410</c:v>
                </c:pt>
                <c:pt idx="342">
                  <c:v>2420</c:v>
                </c:pt>
                <c:pt idx="343">
                  <c:v>2430</c:v>
                </c:pt>
                <c:pt idx="344">
                  <c:v>2440</c:v>
                </c:pt>
                <c:pt idx="345">
                  <c:v>2450</c:v>
                </c:pt>
                <c:pt idx="346">
                  <c:v>2460</c:v>
                </c:pt>
                <c:pt idx="347">
                  <c:v>2470</c:v>
                </c:pt>
                <c:pt idx="348">
                  <c:v>2480</c:v>
                </c:pt>
                <c:pt idx="349">
                  <c:v>2490</c:v>
                </c:pt>
                <c:pt idx="350">
                  <c:v>2500</c:v>
                </c:pt>
                <c:pt idx="351">
                  <c:v>2510</c:v>
                </c:pt>
                <c:pt idx="352">
                  <c:v>2520</c:v>
                </c:pt>
                <c:pt idx="353">
                  <c:v>2530</c:v>
                </c:pt>
                <c:pt idx="354">
                  <c:v>2540</c:v>
                </c:pt>
                <c:pt idx="355">
                  <c:v>2550</c:v>
                </c:pt>
                <c:pt idx="356">
                  <c:v>2560</c:v>
                </c:pt>
                <c:pt idx="357">
                  <c:v>2570</c:v>
                </c:pt>
                <c:pt idx="358">
                  <c:v>2580</c:v>
                </c:pt>
                <c:pt idx="359">
                  <c:v>2590</c:v>
                </c:pt>
                <c:pt idx="360">
                  <c:v>2600</c:v>
                </c:pt>
                <c:pt idx="361">
                  <c:v>2610</c:v>
                </c:pt>
                <c:pt idx="362">
                  <c:v>2620</c:v>
                </c:pt>
                <c:pt idx="363">
                  <c:v>2630</c:v>
                </c:pt>
                <c:pt idx="364">
                  <c:v>2640</c:v>
                </c:pt>
                <c:pt idx="365">
                  <c:v>2650</c:v>
                </c:pt>
                <c:pt idx="366">
                  <c:v>2660</c:v>
                </c:pt>
                <c:pt idx="367">
                  <c:v>2670</c:v>
                </c:pt>
                <c:pt idx="368">
                  <c:v>2680</c:v>
                </c:pt>
                <c:pt idx="369">
                  <c:v>2690</c:v>
                </c:pt>
                <c:pt idx="370">
                  <c:v>2700</c:v>
                </c:pt>
                <c:pt idx="371">
                  <c:v>2710</c:v>
                </c:pt>
                <c:pt idx="372">
                  <c:v>2720</c:v>
                </c:pt>
                <c:pt idx="373">
                  <c:v>2730</c:v>
                </c:pt>
                <c:pt idx="374">
                  <c:v>2740</c:v>
                </c:pt>
                <c:pt idx="375">
                  <c:v>2750</c:v>
                </c:pt>
                <c:pt idx="376">
                  <c:v>2760</c:v>
                </c:pt>
                <c:pt idx="377">
                  <c:v>2770</c:v>
                </c:pt>
                <c:pt idx="378">
                  <c:v>2780</c:v>
                </c:pt>
                <c:pt idx="379">
                  <c:v>2790</c:v>
                </c:pt>
                <c:pt idx="380">
                  <c:v>2800</c:v>
                </c:pt>
                <c:pt idx="381">
                  <c:v>2810</c:v>
                </c:pt>
                <c:pt idx="382">
                  <c:v>2820</c:v>
                </c:pt>
                <c:pt idx="383">
                  <c:v>2830</c:v>
                </c:pt>
                <c:pt idx="384">
                  <c:v>2840</c:v>
                </c:pt>
                <c:pt idx="385">
                  <c:v>2850</c:v>
                </c:pt>
                <c:pt idx="386">
                  <c:v>2860</c:v>
                </c:pt>
                <c:pt idx="387">
                  <c:v>2870</c:v>
                </c:pt>
                <c:pt idx="388">
                  <c:v>2880</c:v>
                </c:pt>
                <c:pt idx="389">
                  <c:v>2890</c:v>
                </c:pt>
                <c:pt idx="390">
                  <c:v>2900</c:v>
                </c:pt>
                <c:pt idx="391">
                  <c:v>2910</c:v>
                </c:pt>
                <c:pt idx="392">
                  <c:v>2920</c:v>
                </c:pt>
                <c:pt idx="393">
                  <c:v>2930</c:v>
                </c:pt>
                <c:pt idx="394">
                  <c:v>2940</c:v>
                </c:pt>
                <c:pt idx="395">
                  <c:v>2950</c:v>
                </c:pt>
                <c:pt idx="396">
                  <c:v>2960</c:v>
                </c:pt>
                <c:pt idx="397">
                  <c:v>2970</c:v>
                </c:pt>
                <c:pt idx="398">
                  <c:v>2980</c:v>
                </c:pt>
                <c:pt idx="399">
                  <c:v>2990</c:v>
                </c:pt>
                <c:pt idx="400">
                  <c:v>3000</c:v>
                </c:pt>
              </c:numCache>
            </c:numRef>
          </c:xVal>
          <c:yVal>
            <c:numRef>
              <c:f>Graphs!$L$702:$L$1102</c:f>
              <c:numCache>
                <c:formatCode>General</c:formatCode>
                <c:ptCount val="401"/>
                <c:pt idx="0">
                  <c:v>0.38398940185390545</c:v>
                </c:pt>
                <c:pt idx="1">
                  <c:v>0.39279376098580981</c:v>
                </c:pt>
                <c:pt idx="2">
                  <c:v>0.40177855027660947</c:v>
                </c:pt>
                <c:pt idx="3">
                  <c:v>0.41094647876545565</c:v>
                </c:pt>
                <c:pt idx="4">
                  <c:v>0.42030025026054385</c:v>
                </c:pt>
                <c:pt idx="5">
                  <c:v>0.42984256079330935</c:v>
                </c:pt>
                <c:pt idx="6">
                  <c:v>0.43957609596458919</c:v>
                </c:pt>
                <c:pt idx="7">
                  <c:v>0.44950352818180089</c:v>
                </c:pt>
                <c:pt idx="8">
                  <c:v>0.45962751378640054</c:v>
                </c:pt>
                <c:pt idx="9">
                  <c:v>0.46995069007111107</c:v>
                </c:pt>
                <c:pt idx="10">
                  <c:v>0.48047567218665227</c:v>
                </c:pt>
                <c:pt idx="11">
                  <c:v>0.49120504993797059</c:v>
                </c:pt>
                <c:pt idx="12">
                  <c:v>0.50214138447024181</c:v>
                </c:pt>
                <c:pt idx="13">
                  <c:v>0.51328720484522328</c:v>
                </c:pt>
                <c:pt idx="14">
                  <c:v>0.52464500450884299</c:v>
                </c:pt>
                <c:pt idx="15">
                  <c:v>0.53621723765125473</c:v>
                </c:pt>
                <c:pt idx="16">
                  <c:v>0.54800631546093226</c:v>
                </c:pt>
                <c:pt idx="17">
                  <c:v>0.56001460227475697</c:v>
                </c:pt>
                <c:pt idx="18">
                  <c:v>0.57224441162643402</c:v>
                </c:pt>
                <c:pt idx="19">
                  <c:v>0.58469800219598722</c:v>
                </c:pt>
                <c:pt idx="20">
                  <c:v>0.59737757366349609</c:v>
                </c:pt>
                <c:pt idx="21">
                  <c:v>0.61028526247069348</c:v>
                </c:pt>
                <c:pt idx="22">
                  <c:v>0.62342313749448508</c:v>
                </c:pt>
                <c:pt idx="23">
                  <c:v>0.63679319563693171</c:v>
                </c:pt>
                <c:pt idx="24">
                  <c:v>0.65039735733672099</c:v>
                </c:pt>
                <c:pt idx="25">
                  <c:v>0.66423746200764622</c:v>
                </c:pt>
                <c:pt idx="26">
                  <c:v>0.67831526341013126</c:v>
                </c:pt>
                <c:pt idx="27">
                  <c:v>0.69263242496234889</c:v>
                </c:pt>
                <c:pt idx="28">
                  <c:v>0.70719051499801489</c:v>
                </c:pt>
                <c:pt idx="29">
                  <c:v>0.72199100197847532</c:v>
                </c:pt>
                <c:pt idx="30">
                  <c:v>0.73703524966723721</c:v>
                </c:pt>
                <c:pt idx="31">
                  <c:v>0.75232451227564201</c:v>
                </c:pt>
                <c:pt idx="32">
                  <c:v>0.76785992958891514</c:v>
                </c:pt>
                <c:pt idx="33">
                  <c:v>0.78364252208236862</c:v>
                </c:pt>
                <c:pt idx="34">
                  <c:v>0.7996731860380657</c:v>
                </c:pt>
                <c:pt idx="35">
                  <c:v>0.81595268867277726</c:v>
                </c:pt>
                <c:pt idx="36">
                  <c:v>0.83248166328858042</c:v>
                </c:pt>
                <c:pt idx="37">
                  <c:v>0.84926060445794149</c:v>
                </c:pt>
                <c:pt idx="38">
                  <c:v>0.86628986325561175</c:v>
                </c:pt>
                <c:pt idx="39">
                  <c:v>0.88356964255012416</c:v>
                </c:pt>
                <c:pt idx="40">
                  <c:v>0.90109999236810778</c:v>
                </c:pt>
                <c:pt idx="41">
                  <c:v>0.918880805345058</c:v>
                </c:pt>
                <c:pt idx="42">
                  <c:v>0.93691181227655407</c:v>
                </c:pt>
                <c:pt idx="43">
                  <c:v>0.95519257778427913</c:v>
                </c:pt>
                <c:pt idx="44">
                  <c:v>0.97372249611147255</c:v>
                </c:pt>
                <c:pt idx="45">
                  <c:v>0.99250078706272282</c:v>
                </c:pt>
                <c:pt idx="46">
                  <c:v>1.0115264921031979</c:v>
                </c:pt>
                <c:pt idx="47">
                  <c:v>1.0307984706325828</c:v>
                </c:pt>
                <c:pt idx="48">
                  <c:v>1.0503153964490901</c:v>
                </c:pt>
                <c:pt idx="49">
                  <c:v>1.0700757544189516</c:v>
                </c:pt>
                <c:pt idx="50">
                  <c:v>1.0900778373667976</c:v>
                </c:pt>
                <c:pt idx="51">
                  <c:v>1.1103197432022298</c:v>
                </c:pt>
                <c:pt idx="52">
                  <c:v>1.1307993722977643</c:v>
                </c:pt>
                <c:pt idx="53">
                  <c:v>1.1515144251330931</c:v>
                </c:pt>
                <c:pt idx="54">
                  <c:v>1.1724624002203272</c:v>
                </c:pt>
                <c:pt idx="55">
                  <c:v>1.1936405923245252</c:v>
                </c:pt>
                <c:pt idx="56">
                  <c:v>1.21504609099336</c:v>
                </c:pt>
                <c:pt idx="57">
                  <c:v>1.2366757794092715</c:v>
                </c:pt>
                <c:pt idx="58">
                  <c:v>1.2585263335768573</c:v>
                </c:pt>
                <c:pt idx="59">
                  <c:v>1.2805942218575739</c:v>
                </c:pt>
                <c:pt idx="60">
                  <c:v>1.3028757048630861</c:v>
                </c:pt>
                <c:pt idx="61">
                  <c:v>1.3253668357177559</c:v>
                </c:pt>
                <c:pt idx="62">
                  <c:v>1.3480634606998778</c:v>
                </c:pt>
                <c:pt idx="63">
                  <c:v>1.3709612202702863</c:v>
                </c:pt>
                <c:pt idx="64">
                  <c:v>1.3940555504958989</c:v>
                </c:pt>
                <c:pt idx="65">
                  <c:v>1.4173416848746732</c:v>
                </c:pt>
                <c:pt idx="66">
                  <c:v>1.4408146565672357</c:v>
                </c:pt>
                <c:pt idx="67">
                  <c:v>1.4644693010392364</c:v>
                </c:pt>
                <c:pt idx="68">
                  <c:v>1.4883002591171524</c:v>
                </c:pt>
                <c:pt idx="69">
                  <c:v>1.5123019804589393</c:v>
                </c:pt>
                <c:pt idx="70">
                  <c:v>1.5364687274395226</c:v>
                </c:pt>
                <c:pt idx="71">
                  <c:v>1.5607945794496867</c:v>
                </c:pt>
                <c:pt idx="72">
                  <c:v>1.5852734376054662</c:v>
                </c:pt>
                <c:pt idx="73">
                  <c:v>1.6098990298636426</c:v>
                </c:pt>
                <c:pt idx="74">
                  <c:v>1.6346649165374467</c:v>
                </c:pt>
                <c:pt idx="75">
                  <c:v>1.6595644962050637</c:v>
                </c:pt>
                <c:pt idx="76">
                  <c:v>1.6845910120019971</c:v>
                </c:pt>
                <c:pt idx="77">
                  <c:v>1.7097375582868641</c:v>
                </c:pt>
                <c:pt idx="78">
                  <c:v>1.7349970876686915</c:v>
                </c:pt>
                <c:pt idx="79">
                  <c:v>1.760362418382307</c:v>
                </c:pt>
                <c:pt idx="80">
                  <c:v>1.7858262419970152</c:v>
                </c:pt>
                <c:pt idx="81">
                  <c:v>1.8113811314423183</c:v>
                </c:pt>
                <c:pt idx="82">
                  <c:v>1.8370195493331396</c:v>
                </c:pt>
                <c:pt idx="83">
                  <c:v>1.8627338565757099</c:v>
                </c:pt>
                <c:pt idx="84">
                  <c:v>1.8885163212340677</c:v>
                </c:pt>
                <c:pt idx="85">
                  <c:v>1.9143591276359999</c:v>
                </c:pt>
                <c:pt idx="86">
                  <c:v>1.9402543856961838</c:v>
                </c:pt>
                <c:pt idx="87">
                  <c:v>1.9661941404333481</c:v>
                </c:pt>
                <c:pt idx="88">
                  <c:v>1.9921703816573868</c:v>
                </c:pt>
                <c:pt idx="89">
                  <c:v>2.0181750538016248</c:v>
                </c:pt>
                <c:pt idx="90">
                  <c:v>2.0442000658747514</c:v>
                </c:pt>
                <c:pt idx="91">
                  <c:v>2.0702373015064244</c:v>
                </c:pt>
                <c:pt idx="92">
                  <c:v>2.0962786290601048</c:v>
                </c:pt>
                <c:pt idx="93">
                  <c:v>2.122315911786385</c:v>
                </c:pt>
                <c:pt idx="94">
                  <c:v>2.1483410179898867</c:v>
                </c:pt>
                <c:pt idx="95">
                  <c:v>2.1743458311827473</c:v>
                </c:pt>
                <c:pt idx="96">
                  <c:v>2.2003222601977677</c:v>
                </c:pt>
                <c:pt idx="97">
                  <c:v>2.2262622492344768</c:v>
                </c:pt>
                <c:pt idx="98">
                  <c:v>2.2521577878116887</c:v>
                </c:pt>
                <c:pt idx="99">
                  <c:v>2.2780009206005261</c:v>
                </c:pt>
                <c:pt idx="100">
                  <c:v>2.3037837571124578</c:v>
                </c:pt>
                <c:pt idx="101">
                  <c:v>2.3294984812175032</c:v>
                </c:pt>
                <c:pt idx="102">
                  <c:v>2.3551373604685737</c:v>
                </c:pt>
                <c:pt idx="103">
                  <c:v>2.3806927552087287</c:v>
                </c:pt>
                <c:pt idx="104">
                  <c:v>2.4061571274391258</c:v>
                </c:pt>
                <c:pt idx="105">
                  <c:v>2.4315230494264775</c:v>
                </c:pt>
                <c:pt idx="106">
                  <c:v>2.4567832120299489</c:v>
                </c:pt>
                <c:pt idx="107">
                  <c:v>2.4819304327286722</c:v>
                </c:pt>
                <c:pt idx="108">
                  <c:v>2.5069576633322979</c:v>
                </c:pt>
                <c:pt idx="109">
                  <c:v>2.5318579973583626</c:v>
                </c:pt>
                <c:pt idx="110">
                  <c:v>2.5566246770616412</c:v>
                </c:pt>
                <c:pt idx="111">
                  <c:v>2.581251100102067</c:v>
                </c:pt>
                <c:pt idx="112">
                  <c:v>2.6057308258392942</c:v>
                </c:pt>
                <c:pt idx="113">
                  <c:v>2.6300575812434457</c:v>
                </c:pt>
                <c:pt idx="114">
                  <c:v>2.6542252664131154</c:v>
                </c:pt>
                <c:pt idx="115">
                  <c:v>2.6782279596932006</c:v>
                </c:pt>
                <c:pt idx="116">
                  <c:v>2.7020599223866575</c:v>
                </c:pt>
                <c:pt idx="117">
                  <c:v>2.7257156030557739</c:v>
                </c:pt>
                <c:pt idx="118">
                  <c:v>2.7491896414100641</c:v>
                </c:pt>
                <c:pt idx="119">
                  <c:v>2.7724768717793156</c:v>
                </c:pt>
                <c:pt idx="120">
                  <c:v>2.7955723261717988</c:v>
                </c:pt>
                <c:pt idx="121">
                  <c:v>2.8184712369190041</c:v>
                </c:pt>
                <c:pt idx="122">
                  <c:v>2.8411690389096389</c:v>
                </c:pt>
                <c:pt idx="123">
                  <c:v>2.8636613714169252</c:v>
                </c:pt>
                <c:pt idx="124">
                  <c:v>2.8859440795244455</c:v>
                </c:pt>
                <c:pt idx="125">
                  <c:v>2.9080132151570224</c:v>
                </c:pt>
                <c:pt idx="126">
                  <c:v>2.9298650377241633</c:v>
                </c:pt>
                <c:pt idx="127">
                  <c:v>2.9514960143847238</c:v>
                </c:pt>
                <c:pt idx="128">
                  <c:v>2.9729028199423588</c:v>
                </c:pt>
                <c:pt idx="129">
                  <c:v>2.9940823363822693</c:v>
                </c:pt>
                <c:pt idx="130">
                  <c:v>3.0150316520605713</c:v>
                </c:pt>
                <c:pt idx="131">
                  <c:v>3.0357480605583484</c:v>
                </c:pt>
                <c:pt idx="132">
                  <c:v>3.0562290592131531</c:v>
                </c:pt>
                <c:pt idx="133">
                  <c:v>3.0764723473412823</c:v>
                </c:pt>
                <c:pt idx="134">
                  <c:v>3.0964758241646866</c:v>
                </c:pt>
                <c:pt idx="135">
                  <c:v>3.116237586456823</c:v>
                </c:pt>
                <c:pt idx="136">
                  <c:v>3.1357559259220897</c:v>
                </c:pt>
                <c:pt idx="137">
                  <c:v>3.1550293263238145</c:v>
                </c:pt>
                <c:pt idx="138">
                  <c:v>3.1740564603759571</c:v>
                </c:pt>
                <c:pt idx="139">
                  <c:v>3.192836186413833</c:v>
                </c:pt>
                <c:pt idx="140">
                  <c:v>3.211367544859272</c:v>
                </c:pt>
                <c:pt idx="141">
                  <c:v>3.2296497544956089</c:v>
                </c:pt>
                <c:pt idx="142">
                  <c:v>3.2476822085678827</c:v>
                </c:pt>
                <c:pt idx="143">
                  <c:v>3.2654644707235096</c:v>
                </c:pt>
                <c:pt idx="144">
                  <c:v>3.2829962708085252</c:v>
                </c:pt>
                <c:pt idx="145">
                  <c:v>3.3002775005343139</c:v>
                </c:pt>
                <c:pt idx="146">
                  <c:v>3.3173082090294472</c:v>
                </c:pt>
                <c:pt idx="147">
                  <c:v>3.3340885982909958</c:v>
                </c:pt>
                <c:pt idx="148">
                  <c:v>3.3506190185493061</c:v>
                </c:pt>
                <c:pt idx="149">
                  <c:v>3.3668999635598778</c:v>
                </c:pt>
                <c:pt idx="150">
                  <c:v>3.3829320658355675</c:v>
                </c:pt>
                <c:pt idx="151">
                  <c:v>3.3987160918319104</c:v>
                </c:pt>
                <c:pt idx="152">
                  <c:v>3.4142529370978769</c:v>
                </c:pt>
                <c:pt idx="153">
                  <c:v>3.4295436214039356</c:v>
                </c:pt>
                <c:pt idx="154">
                  <c:v>3.4445892838587437</c:v>
                </c:pt>
                <c:pt idx="155">
                  <c:v>3.4593911780253288</c:v>
                </c:pt>
                <c:pt idx="156">
                  <c:v>3.4739506670470464</c:v>
                </c:pt>
                <c:pt idx="157">
                  <c:v>3.4882692187931159</c:v>
                </c:pt>
                <c:pt idx="158">
                  <c:v>3.5023484010329637</c:v>
                </c:pt>
                <c:pt idx="159">
                  <c:v>3.5161898766480579</c:v>
                </c:pt>
                <c:pt idx="160">
                  <c:v>3.5297953988894242</c:v>
                </c:pt>
                <c:pt idx="161">
                  <c:v>3.5431668066884332</c:v>
                </c:pt>
                <c:pt idx="162">
                  <c:v>3.5563060200279519</c:v>
                </c:pt>
                <c:pt idx="163">
                  <c:v>3.5692150353804251</c:v>
                </c:pt>
                <c:pt idx="164">
                  <c:v>3.5818959212188979</c:v>
                </c:pt>
                <c:pt idx="165">
                  <c:v>3.5943508136065385</c:v>
                </c:pt>
                <c:pt idx="166">
                  <c:v>3.6065819118696547</c:v>
                </c:pt>
                <c:pt idx="167">
                  <c:v>3.6185914743587713</c:v>
                </c:pt>
                <c:pt idx="168">
                  <c:v>3.6303818143018214</c:v>
                </c:pt>
                <c:pt idx="169">
                  <c:v>3.6419552957530805</c:v>
                </c:pt>
                <c:pt idx="170">
                  <c:v>3.6533143296410011</c:v>
                </c:pt>
                <c:pt idx="171">
                  <c:v>3.6644613699177015</c:v>
                </c:pt>
                <c:pt idx="172">
                  <c:v>3.6753989098124533</c:v>
                </c:pt>
                <c:pt idx="173">
                  <c:v>3.6861294781911229</c:v>
                </c:pt>
                <c:pt idx="174">
                  <c:v>3.6966556360231273</c:v>
                </c:pt>
                <c:pt idx="175">
                  <c:v>3.7069799729571584</c:v>
                </c:pt>
                <c:pt idx="176">
                  <c:v>3.7171051040065484</c:v>
                </c:pt>
                <c:pt idx="177">
                  <c:v>3.7270336663448567</c:v>
                </c:pt>
                <c:pt idx="178">
                  <c:v>3.7367683162119678</c:v>
                </c:pt>
                <c:pt idx="179">
                  <c:v>3.746311725930672</c:v>
                </c:pt>
                <c:pt idx="180">
                  <c:v>3.7556665810334922</c:v>
                </c:pt>
                <c:pt idx="181">
                  <c:v>3.7648355774992281</c:v>
                </c:pt>
                <c:pt idx="182">
                  <c:v>3.7738214190984873</c:v>
                </c:pt>
                <c:pt idx="183">
                  <c:v>3.782626814847263</c:v>
                </c:pt>
                <c:pt idx="184">
                  <c:v>3.7912544765674041</c:v>
                </c:pt>
                <c:pt idx="185">
                  <c:v>3.799707116552673</c:v>
                </c:pt>
                <c:pt idx="186">
                  <c:v>3.8079874453389011</c:v>
                </c:pt>
                <c:pt idx="187">
                  <c:v>3.8160981695766205</c:v>
                </c:pt>
                <c:pt idx="188">
                  <c:v>3.8240419900044058</c:v>
                </c:pt>
                <c:pt idx="189">
                  <c:v>3.8318215995210525</c:v>
                </c:pt>
                <c:pt idx="190">
                  <c:v>3.8394396813545995</c:v>
                </c:pt>
                <c:pt idx="191">
                  <c:v>3.8468989073261173</c:v>
                </c:pt>
                <c:pt idx="192">
                  <c:v>3.854201936206112</c:v>
                </c:pt>
                <c:pt idx="193">
                  <c:v>3.861351412161298</c:v>
                </c:pt>
                <c:pt idx="194">
                  <c:v>3.8683499632894671</c:v>
                </c:pt>
                <c:pt idx="195">
                  <c:v>3.8752002002401</c:v>
                </c:pt>
                <c:pt idx="196">
                  <c:v>3.8819047149183574</c:v>
                </c:pt>
                <c:pt idx="197">
                  <c:v>3.8884660792700343</c:v>
                </c:pt>
                <c:pt idx="198">
                  <c:v>3.8948868441450504</c:v>
                </c:pt>
                <c:pt idx="199">
                  <c:v>3.9011695382370313</c:v>
                </c:pt>
                <c:pt idx="200">
                  <c:v>3.9073166670965374</c:v>
                </c:pt>
                <c:pt idx="201">
                  <c:v>3.9133307122154819</c:v>
                </c:pt>
                <c:pt idx="202">
                  <c:v>3.919214130180301</c:v>
                </c:pt>
                <c:pt idx="203">
                  <c:v>3.9249693518914444</c:v>
                </c:pt>
                <c:pt idx="204">
                  <c:v>3.9305987818467667</c:v>
                </c:pt>
                <c:pt idx="205">
                  <c:v>3.9361047974864425</c:v>
                </c:pt>
                <c:pt idx="206">
                  <c:v>3.9414897485970255</c:v>
                </c:pt>
                <c:pt idx="207">
                  <c:v>3.9467559567723294</c:v>
                </c:pt>
                <c:pt idx="208">
                  <c:v>3.951905714928829</c:v>
                </c:pt>
                <c:pt idx="209">
                  <c:v>3.9569412868733207</c:v>
                </c:pt>
                <c:pt idx="210">
                  <c:v>3.9618649069206202</c:v>
                </c:pt>
                <c:pt idx="211">
                  <c:v>3.966678779559123</c:v>
                </c:pt>
                <c:pt idx="212">
                  <c:v>3.9713850791621006</c:v>
                </c:pt>
                <c:pt idx="213">
                  <c:v>3.9759859497426331</c:v>
                </c:pt>
                <c:pt idx="214">
                  <c:v>3.980483504750163</c:v>
                </c:pt>
                <c:pt idx="215">
                  <c:v>3.9848798269066639</c:v>
                </c:pt>
                <c:pt idx="216">
                  <c:v>3.9891769680805105</c:v>
                </c:pt>
                <c:pt idx="217">
                  <c:v>3.9933769491961497</c:v>
                </c:pt>
                <c:pt idx="218">
                  <c:v>3.9974817601777564</c:v>
                </c:pt>
                <c:pt idx="219">
                  <c:v>4.0014933599250933</c:v>
                </c:pt>
                <c:pt idx="220">
                  <c:v>4.0054136763198542</c:v>
                </c:pt>
                <c:pt idx="221">
                  <c:v>4.0092446062608182</c:v>
                </c:pt>
                <c:pt idx="222">
                  <c:v>4.0129880157262061</c:v>
                </c:pt>
                <c:pt idx="223">
                  <c:v>4.0166457398616782</c:v>
                </c:pt>
                <c:pt idx="224">
                  <c:v>4.0202195830924543</c:v>
                </c:pt>
                <c:pt idx="225">
                  <c:v>4.0237113192581191</c:v>
                </c:pt>
                <c:pt idx="226">
                  <c:v>4.0271226917686871</c:v>
                </c:pt>
                <c:pt idx="227">
                  <c:v>4.0304554137806035</c:v>
                </c:pt>
                <c:pt idx="228">
                  <c:v>4.0337111683913456</c:v>
                </c:pt>
                <c:pt idx="229">
                  <c:v>4.0368916088514091</c:v>
                </c:pt>
                <c:pt idx="230">
                  <c:v>4.0399983587924533</c:v>
                </c:pt>
                <c:pt idx="231">
                  <c:v>4.0430330124704614</c:v>
                </c:pt>
                <c:pt idx="232">
                  <c:v>4.0459971350228034</c:v>
                </c:pt>
                <c:pt idx="233">
                  <c:v>4.0488922627381569</c:v>
                </c:pt>
                <c:pt idx="234">
                  <c:v>4.0517199033382481</c:v>
                </c:pt>
                <c:pt idx="235">
                  <c:v>4.05448153627046</c:v>
                </c:pt>
                <c:pt idx="236">
                  <c:v>4.0571786130103744</c:v>
                </c:pt>
                <c:pt idx="237">
                  <c:v>4.0598125573733608</c:v>
                </c:pt>
                <c:pt idx="238">
                  <c:v>4.0623847658343628</c:v>
                </c:pt>
                <c:pt idx="239">
                  <c:v>4.0648966078550846</c:v>
                </c:pt>
                <c:pt idx="240">
                  <c:v>4.067349426217806</c:v>
                </c:pt>
                <c:pt idx="241">
                  <c:v>4.0697445373650893</c:v>
                </c:pt>
                <c:pt idx="242">
                  <c:v>4.0720832317446982</c:v>
                </c:pt>
                <c:pt idx="243">
                  <c:v>4.0743667741590484</c:v>
                </c:pt>
                <c:pt idx="244">
                  <c:v>4.076596404118586</c:v>
                </c:pt>
                <c:pt idx="245">
                  <c:v>4.0787733361984815</c:v>
                </c:pt>
                <c:pt idx="246">
                  <c:v>4.0808987603980915</c:v>
                </c:pt>
                <c:pt idx="247">
                  <c:v>4.0829738425026427</c:v>
                </c:pt>
                <c:pt idx="248">
                  <c:v>4.0849997244466465</c:v>
                </c:pt>
                <c:pt idx="249">
                  <c:v>4.0869775246785665</c:v>
                </c:pt>
                <c:pt idx="250">
                  <c:v>4.088908338526287</c:v>
                </c:pt>
                <c:pt idx="251">
                  <c:v>4.0907932385629655</c:v>
                </c:pt>
                <c:pt idx="252">
                  <c:v>4.0926332749728713</c:v>
                </c:pt>
                <c:pt idx="253">
                  <c:v>4.0944294759168329</c:v>
                </c:pt>
                <c:pt idx="254">
                  <c:v>4.0961828478969542</c:v>
                </c:pt>
                <c:pt idx="255">
                  <c:v>4.0978943761202586</c:v>
                </c:pt>
                <c:pt idx="256">
                  <c:v>4.099565024860973</c:v>
                </c:pt>
                <c:pt idx="257">
                  <c:v>4.1011957378211346</c:v>
                </c:pt>
                <c:pt idx="258">
                  <c:v>4.1027874384892922</c:v>
                </c:pt>
                <c:pt idx="259">
                  <c:v>4.1043410304970172</c:v>
                </c:pt>
                <c:pt idx="260">
                  <c:v>4.1058573979730202</c:v>
                </c:pt>
                <c:pt idx="261">
                  <c:v>4.1073374058946399</c:v>
                </c:pt>
                <c:pt idx="262">
                  <c:v>4.1087819004365178</c:v>
                </c:pt>
                <c:pt idx="263">
                  <c:v>4.1101917093162692</c:v>
                </c:pt>
                <c:pt idx="264">
                  <c:v>4.1115676421369871</c:v>
                </c:pt>
                <c:pt idx="265">
                  <c:v>4.112910490726418</c:v>
                </c:pt>
                <c:pt idx="266">
                  <c:v>4.1142210294726791</c:v>
                </c:pt>
                <c:pt idx="267">
                  <c:v>4.1155000156563704</c:v>
                </c:pt>
                <c:pt idx="268">
                  <c:v>4.1167481897789893</c:v>
                </c:pt>
                <c:pt idx="269">
                  <c:v>4.1179662758875111</c:v>
                </c:pt>
                <c:pt idx="270">
                  <c:v>4.119154981895079</c:v>
                </c:pt>
                <c:pt idx="271">
                  <c:v>4.1203149998976798</c:v>
                </c:pt>
                <c:pt idx="272">
                  <c:v>4.1214470064867585</c:v>
                </c:pt>
                <c:pt idx="273">
                  <c:v>4.1225516630576902</c:v>
                </c:pt>
                <c:pt idx="274">
                  <c:v>4.123629616114064</c:v>
                </c:pt>
                <c:pt idx="275">
                  <c:v>4.1246814975677166</c:v>
                </c:pt>
                <c:pt idx="276">
                  <c:v>4.1257079250344875</c:v>
                </c:pt>
                <c:pt idx="277">
                  <c:v>4.1267095021256495</c:v>
                </c:pt>
                <c:pt idx="278">
                  <c:v>4.1276868187349969</c:v>
                </c:pt>
                <c:pt idx="279">
                  <c:v>4.1286404513215604</c:v>
                </c:pt>
                <c:pt idx="280">
                  <c:v>4.12957096318795</c:v>
                </c:pt>
                <c:pt idx="281">
                  <c:v>4.1304789047542956</c:v>
                </c:pt>
                <c:pt idx="282">
                  <c:v>4.131364813827795</c:v>
                </c:pt>
                <c:pt idx="283">
                  <c:v>4.1322292158678735</c:v>
                </c:pt>
                <c:pt idx="284">
                  <c:v>4.1330726242469451</c:v>
                </c:pt>
                <c:pt idx="285">
                  <c:v>4.133895540506801</c:v>
                </c:pt>
                <c:pt idx="286">
                  <c:v>4.1346984546106293</c:v>
                </c:pt>
                <c:pt idx="287">
                  <c:v>4.1354818451906965</c:v>
                </c:pt>
                <c:pt idx="288">
                  <c:v>4.1362461797916898</c:v>
                </c:pt>
                <c:pt idx="289">
                  <c:v>4.1369919151097703</c:v>
                </c:pt>
                <c:pt idx="290">
                  <c:v>4.1377194972273479</c:v>
                </c:pt>
                <c:pt idx="291">
                  <c:v>4.1384293618436132</c:v>
                </c:pt>
                <c:pt idx="292">
                  <c:v>4.1391219345008663</c:v>
                </c:pt>
                <c:pt idx="293">
                  <c:v>4.1397976308066617</c:v>
                </c:pt>
                <c:pt idx="294">
                  <c:v>4.1404568566518245</c:v>
                </c:pt>
                <c:pt idx="295">
                  <c:v>4.1411000084243685</c:v>
                </c:pt>
                <c:pt idx="296">
                  <c:v>4.1417274732193565</c:v>
                </c:pt>
                <c:pt idx="297">
                  <c:v>4.1423396290447547</c:v>
                </c:pt>
                <c:pt idx="298">
                  <c:v>4.1429368450233115</c:v>
                </c:pt>
                <c:pt idx="299">
                  <c:v>4.143519481590527</c:v>
                </c:pt>
                <c:pt idx="300">
                  <c:v>4.1440878906887324</c:v>
                </c:pt>
                <c:pt idx="301">
                  <c:v>4.1446424159573629</c:v>
                </c:pt>
                <c:pt idx="302">
                  <c:v>4.1451833929194368</c:v>
                </c:pt>
                <c:pt idx="303">
                  <c:v>4.1457111491643239</c:v>
                </c:pt>
                <c:pt idx="304">
                  <c:v>4.1462260045268273</c:v>
                </c:pt>
                <c:pt idx="305">
                  <c:v>4.1467282712626483</c:v>
                </c:pt>
                <c:pt idx="306">
                  <c:v>4.1472182542202747</c:v>
                </c:pt>
                <c:pt idx="307">
                  <c:v>4.1476962510093554</c:v>
                </c:pt>
                <c:pt idx="308">
                  <c:v>4.1481625521656094</c:v>
                </c:pt>
                <c:pt idx="309">
                  <c:v>4.14861744131231</c:v>
                </c:pt>
                <c:pt idx="310">
                  <c:v>4.149061195318426</c:v>
                </c:pt>
                <c:pt idx="311">
                  <c:v>4.1494940844534458</c:v>
                </c:pt>
                <c:pt idx="312">
                  <c:v>4.1499163725389474</c:v>
                </c:pt>
                <c:pt idx="313">
                  <c:v>4.150328317096978</c:v>
                </c:pt>
                <c:pt idx="314">
                  <c:v>4.1507301694952767</c:v>
                </c:pt>
                <c:pt idx="315">
                  <c:v>4.1511221750894123</c:v>
                </c:pt>
                <c:pt idx="316">
                  <c:v>4.1515045733618789</c:v>
                </c:pt>
                <c:pt idx="317">
                  <c:v>4.1518775980581992</c:v>
                </c:pt>
                <c:pt idx="318">
                  <c:v>4.1522414773201</c:v>
                </c:pt>
                <c:pt idx="319">
                  <c:v>4.1525964338158046</c:v>
                </c:pt>
                <c:pt idx="320">
                  <c:v>4.1529426848674911</c:v>
                </c:pt>
                <c:pt idx="321">
                  <c:v>4.1532804425759764</c:v>
                </c:pt>
                <c:pt idx="322">
                  <c:v>4.1536099139426641</c:v>
                </c:pt>
                <c:pt idx="323">
                  <c:v>4.1539313009888303</c:v>
                </c:pt>
                <c:pt idx="324">
                  <c:v>4.1542448008722648</c:v>
                </c:pt>
                <c:pt idx="325">
                  <c:v>4.1545506060013491</c:v>
                </c:pt>
                <c:pt idx="326">
                  <c:v>4.1548489041465997</c:v>
                </c:pt>
                <c:pt idx="327">
                  <c:v>4.1551398785497362</c:v>
                </c:pt>
                <c:pt idx="328">
                  <c:v>4.1554237080303089</c:v>
                </c:pt>
                <c:pt idx="329">
                  <c:v>4.1557005670899558</c:v>
                </c:pt>
                <c:pt idx="330">
                  <c:v>4.1559706260143159</c:v>
                </c:pt>
                <c:pt idx="331">
                  <c:v>4.1562340509726488</c:v>
                </c:pt>
                <c:pt idx="332">
                  <c:v>4.1564910041152201</c:v>
                </c:pt>
                <c:pt idx="333">
                  <c:v>4.1567416436684734</c:v>
                </c:pt>
                <c:pt idx="334">
                  <c:v>4.1569861240280641</c:v>
                </c:pt>
                <c:pt idx="335">
                  <c:v>4.1572245958497653</c:v>
                </c:pt>
                <c:pt idx="336">
                  <c:v>4.157457206138317</c:v>
                </c:pt>
                <c:pt idx="337">
                  <c:v>4.1576840983342462</c:v>
                </c:pt>
                <c:pt idx="338">
                  <c:v>4.1579054123987058</c:v>
                </c:pt>
                <c:pt idx="339">
                  <c:v>4.1581212848963673</c:v>
                </c:pt>
                <c:pt idx="340">
                  <c:v>4.1583318490764141</c:v>
                </c:pt>
                <c:pt idx="341">
                  <c:v>4.1585372349516776</c:v>
                </c:pt>
                <c:pt idx="342">
                  <c:v>4.1587375693759432</c:v>
                </c:pt>
                <c:pt idx="343">
                  <c:v>4.1589329761194795</c:v>
                </c:pt>
                <c:pt idx="344">
                  <c:v>4.1591235759428198</c:v>
                </c:pt>
                <c:pt idx="345">
                  <c:v>4.1593094866688354</c:v>
                </c:pt>
                <c:pt idx="346">
                  <c:v>4.1594908232531314</c:v>
                </c:pt>
                <c:pt idx="347">
                  <c:v>4.159667697852826</c:v>
                </c:pt>
                <c:pt idx="348">
                  <c:v>4.1598402198937032</c:v>
                </c:pt>
                <c:pt idx="349">
                  <c:v>4.1600084961358235</c:v>
                </c:pt>
                <c:pt idx="350">
                  <c:v>4.1601726307375921</c:v>
                </c:pt>
                <c:pt idx="351">
                  <c:v>4.160332725318332</c:v>
                </c:pt>
                <c:pt idx="352">
                  <c:v>4.1604888790193888</c:v>
                </c:pt>
                <c:pt idx="353">
                  <c:v>4.1606411885638135</c:v>
                </c:pt>
                <c:pt idx="354">
                  <c:v>4.1607897483146363</c:v>
                </c:pt>
                <c:pt idx="355">
                  <c:v>4.160934650331769</c:v>
                </c:pt>
                <c:pt idx="356">
                  <c:v>4.161075984427578</c:v>
                </c:pt>
                <c:pt idx="357">
                  <c:v>4.1612138382211388</c:v>
                </c:pt>
                <c:pt idx="358">
                  <c:v>4.161348297191215</c:v>
                </c:pt>
                <c:pt idx="359">
                  <c:v>4.1614794447279841</c:v>
                </c:pt>
                <c:pt idx="360">
                  <c:v>4.1616073621835472</c:v>
                </c:pt>
                <c:pt idx="361">
                  <c:v>4.1617321289212317</c:v>
                </c:pt>
                <c:pt idx="362">
                  <c:v>4.1618538223637307</c:v>
                </c:pt>
                <c:pt idx="363">
                  <c:v>4.1619725180401081</c:v>
                </c:pt>
                <c:pt idx="364">
                  <c:v>4.1620882896316758</c:v>
                </c:pt>
                <c:pt idx="365">
                  <c:v>4.1622012090167875</c:v>
                </c:pt>
                <c:pt idx="366">
                  <c:v>4.1623113463145627</c:v>
                </c:pt>
                <c:pt idx="367">
                  <c:v>4.1624187699275748</c:v>
                </c:pt>
                <c:pt idx="368">
                  <c:v>4.1625235465835146</c:v>
                </c:pt>
                <c:pt idx="369">
                  <c:v>4.1626257413758667</c:v>
                </c:pt>
                <c:pt idx="370">
                  <c:v>4.1627254178036104</c:v>
                </c:pt>
                <c:pt idx="371">
                  <c:v>4.1628226378099713</c:v>
                </c:pt>
                <c:pt idx="372">
                  <c:v>4.1629174618202516</c:v>
                </c:pt>
                <c:pt idx="373">
                  <c:v>4.1630099487787451</c:v>
                </c:pt>
                <c:pt idx="374">
                  <c:v>4.1631001561847789</c:v>
                </c:pt>
                <c:pt idx="375">
                  <c:v>4.1631881401278799</c:v>
                </c:pt>
                <c:pt idx="376">
                  <c:v>4.1632739553221079</c:v>
                </c:pt>
                <c:pt idx="377">
                  <c:v>4.1633576551395581</c:v>
                </c:pt>
                <c:pt idx="378">
                  <c:v>4.1634392916430576</c:v>
                </c:pt>
                <c:pt idx="379">
                  <c:v>4.1635189156180825</c:v>
                </c:pt>
                <c:pt idx="380">
                  <c:v>4.163596576603898</c:v>
                </c:pt>
                <c:pt idx="381">
                  <c:v>4.1636723229239578</c:v>
                </c:pt>
                <c:pt idx="382">
                  <c:v>4.1637462017155613</c:v>
                </c:pt>
                <c:pt idx="383">
                  <c:v>4.1638182589588064</c:v>
                </c:pt>
                <c:pt idx="384">
                  <c:v>4.1638885395048373</c:v>
                </c:pt>
                <c:pt idx="385">
                  <c:v>4.1639570871034106</c:v>
                </c:pt>
                <c:pt idx="386">
                  <c:v>4.1640239444297995</c:v>
                </c:pt>
                <c:pt idx="387">
                  <c:v>4.1640891531110418</c:v>
                </c:pt>
                <c:pt idx="388">
                  <c:v>4.1641527537515595</c:v>
                </c:pt>
                <c:pt idx="389">
                  <c:v>4.1642147859581566</c:v>
                </c:pt>
                <c:pt idx="390">
                  <c:v>4.1642752883644105</c:v>
                </c:pt>
                <c:pt idx="391">
                  <c:v>4.1643342986544756</c:v>
                </c:pt>
                <c:pt idx="392">
                  <c:v>4.1643918535863031</c:v>
                </c:pt>
                <c:pt idx="393">
                  <c:v>4.1644479890143105</c:v>
                </c:pt>
                <c:pt idx="394">
                  <c:v>4.16450273991149</c:v>
                </c:pt>
                <c:pt idx="395">
                  <c:v>4.1645561403909834</c:v>
                </c:pt>
                <c:pt idx="396">
                  <c:v>4.1646082237271411</c:v>
                </c:pt>
                <c:pt idx="397">
                  <c:v>4.1646590223760551</c:v>
                </c:pt>
                <c:pt idx="398">
                  <c:v>4.164708567995608</c:v>
                </c:pt>
                <c:pt idx="399">
                  <c:v>4.1647568914650259</c:v>
                </c:pt>
                <c:pt idx="400">
                  <c:v>4.164804022903958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FAD-E049-854D-B46972A6B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198751"/>
        <c:axId val="153288511"/>
      </c:scatterChart>
      <c:valAx>
        <c:axId val="167198751"/>
        <c:scaling>
          <c:orientation val="minMax"/>
          <c:max val="3000"/>
          <c:min val="-8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3288511"/>
        <c:crosses val="autoZero"/>
        <c:crossBetween val="midCat"/>
        <c:majorUnit val="400"/>
      </c:valAx>
      <c:valAx>
        <c:axId val="153288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198751"/>
        <c:crossesAt val="-800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AA5D6-645D-7C42-A814-E9B7EBC775BA}" type="datetimeFigureOut">
              <a:rPr lang="en-US" smtClean="0"/>
              <a:t>3/9/23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EE191-8465-7D41-B5B0-52B2730B8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E191-8465-7D41-B5B0-52B2730B83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1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8B0BFD-D931-FB46-A565-213BA1919A8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59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28799"/>
            <a:ext cx="9144000" cy="16811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C. Montanari | ICARUS Commissioning and Operation | SBN Oversight Board Meeting - Mar 10,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00344" y="6356350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fld id="{A3AE0841-66DC-0F46-9E18-1EC2273912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176582"/>
                </a:gs>
                <a:gs pos="38000">
                  <a:srgbClr val="43DEE4"/>
                </a:gs>
                <a:gs pos="67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C5892D6-1606-DF42-B2F1-4EBE0A68304F}"/>
              </a:ext>
            </a:extLst>
          </p:cNvPr>
          <p:cNvSpPr/>
          <p:nvPr userDrawn="1"/>
        </p:nvSpPr>
        <p:spPr>
          <a:xfrm>
            <a:off x="-1" y="-8606"/>
            <a:ext cx="12211159" cy="1195304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ermiLogoBar_DOE_KO_horiz.eps">
            <a:extLst>
              <a:ext uri="{FF2B5EF4-FFF2-40B4-BE49-F238E27FC236}">
                <a16:creationId xmlns:a16="http://schemas.microsoft.com/office/drawing/2014/main" id="{0116AD60-A04A-5448-9F15-01E7E0443D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" y="288917"/>
            <a:ext cx="12008243" cy="402316"/>
          </a:xfrm>
          <a:prstGeom prst="rect">
            <a:avLst/>
          </a:prstGeom>
        </p:spPr>
      </p:pic>
      <p:pic>
        <p:nvPicPr>
          <p:cNvPr id="12" name="Picture 11" descr="FermiLogoBar_DOE_KO_horiz.eps">
            <a:extLst>
              <a:ext uri="{FF2B5EF4-FFF2-40B4-BE49-F238E27FC236}">
                <a16:creationId xmlns:a16="http://schemas.microsoft.com/office/drawing/2014/main" id="{CE1AFA61-4005-B34D-AF85-0218C7F57D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8917"/>
            <a:ext cx="11984574" cy="40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ICARUS Commissioning and Operation | SBN Oversight Board Meeting - Mar 10,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216569" y="450858"/>
            <a:ext cx="450000" cy="450000"/>
          </a:xfrm>
          <a:prstGeom prst="roundRect">
            <a:avLst/>
          </a:prstGeom>
          <a:gradFill flip="none" rotWithShape="1">
            <a:gsLst>
              <a:gs pos="3000">
                <a:srgbClr val="4BCCC3"/>
              </a:gs>
              <a:gs pos="36000">
                <a:srgbClr val="49979A"/>
              </a:gs>
              <a:gs pos="64000">
                <a:srgbClr val="2B8999"/>
              </a:gs>
              <a:gs pos="96000">
                <a:srgbClr val="216E7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B899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1569" y="1155031"/>
            <a:ext cx="11204999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97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ICARUS Commissioning and Operation | SBN Oversight Board Meeting - Mar 10,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5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1" y="914401"/>
            <a:ext cx="11563351" cy="5106266"/>
          </a:xfrm>
          <a:prstGeom prst="rect">
            <a:avLst/>
          </a:prstGeom>
        </p:spPr>
        <p:txBody>
          <a:bodyPr lIns="0" tIns="0" rIns="0" bIns="0"/>
          <a:lstStyle>
            <a:lvl1pPr marL="342900" indent="-228600"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71500" indent="-228600"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00100" indent="-228600">
              <a:buFont typeface="Arial" panose="020B0604020202020204" pitchFamily="34" charset="0"/>
              <a:buChar char="•"/>
              <a:defRPr sz="1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-228600"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257300" indent="-228600"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48785" y="6485235"/>
            <a:ext cx="1083777" cy="24753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t-IT"/>
              <a:t>09/29/2020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495483"/>
            <a:ext cx="8218636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C. Montanari | ICARUS Commissioning and Operation | SBN Oversight Board Meeting - Mar 10, 2023</a:t>
            </a:r>
            <a:endParaRPr lang="en-US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D7BEFE-4E12-4C7B-9CFD-1B5B7EE463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333" y="365126"/>
            <a:ext cx="11057467" cy="43497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51E6A15-BE22-8C44-95C3-04244ECA44DD}"/>
              </a:ext>
            </a:extLst>
          </p:cNvPr>
          <p:cNvSpPr/>
          <p:nvPr userDrawn="1"/>
        </p:nvSpPr>
        <p:spPr>
          <a:xfrm>
            <a:off x="216569" y="155583"/>
            <a:ext cx="450000" cy="450000"/>
          </a:xfrm>
          <a:prstGeom prst="roundRect">
            <a:avLst/>
          </a:prstGeom>
          <a:gradFill flip="none" rotWithShape="1">
            <a:gsLst>
              <a:gs pos="3000">
                <a:srgbClr val="4BCCC3"/>
              </a:gs>
              <a:gs pos="36000">
                <a:srgbClr val="49979A"/>
              </a:gs>
              <a:gs pos="64000">
                <a:srgbClr val="2B8999"/>
              </a:gs>
              <a:gs pos="96000">
                <a:srgbClr val="216E7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B899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8F269A-B0A3-FB4B-8011-174547BEBD07}"/>
              </a:ext>
            </a:extLst>
          </p:cNvPr>
          <p:cNvCxnSpPr/>
          <p:nvPr userDrawn="1"/>
        </p:nvCxnSpPr>
        <p:spPr>
          <a:xfrm>
            <a:off x="441569" y="859756"/>
            <a:ext cx="11204999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4B33AC-7C04-1C4F-8DDE-C90373AF4761}"/>
              </a:ext>
            </a:extLst>
          </p:cNvPr>
          <p:cNvCxnSpPr/>
          <p:nvPr userDrawn="1"/>
        </p:nvCxnSpPr>
        <p:spPr>
          <a:xfrm>
            <a:off x="441569" y="6366960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397C6EE-8AD9-ED43-92F6-3A947A89FD5C}"/>
              </a:ext>
            </a:extLst>
          </p:cNvPr>
          <p:cNvSpPr txBox="1">
            <a:spLocks/>
          </p:cNvSpPr>
          <p:nvPr userDrawn="1"/>
        </p:nvSpPr>
        <p:spPr>
          <a:xfrm>
            <a:off x="11077574" y="6485236"/>
            <a:ext cx="552451" cy="247531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 smtClean="0">
                <a:solidFill>
                  <a:srgbClr val="004C9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ICARUS Commissioning and Operation | SBN Oversight Board Meeting - Mar 10,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216569" y="450858"/>
            <a:ext cx="450000" cy="450000"/>
          </a:xfrm>
          <a:prstGeom prst="roundRect">
            <a:avLst/>
          </a:prstGeom>
          <a:gradFill flip="none" rotWithShape="1">
            <a:gsLst>
              <a:gs pos="3000">
                <a:srgbClr val="4BCCC3"/>
              </a:gs>
              <a:gs pos="36000">
                <a:srgbClr val="49979A"/>
              </a:gs>
              <a:gs pos="64000">
                <a:srgbClr val="2B8999"/>
              </a:gs>
              <a:gs pos="96000">
                <a:srgbClr val="216E7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B899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1569" y="1155031"/>
            <a:ext cx="11204999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5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ICARUS Commissioning and Operation | SBN Oversight Board Meeting - Mar 10,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4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ICARUS Commissioning and Operation | SBN Oversight Board Meeting - Mar 10,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216569" y="450858"/>
            <a:ext cx="450000" cy="450000"/>
          </a:xfrm>
          <a:prstGeom prst="roundRect">
            <a:avLst/>
          </a:prstGeom>
          <a:gradFill flip="none" rotWithShape="1">
            <a:gsLst>
              <a:gs pos="3000">
                <a:srgbClr val="4BCCC3"/>
              </a:gs>
              <a:gs pos="36000">
                <a:srgbClr val="49979A"/>
              </a:gs>
              <a:gs pos="64000">
                <a:srgbClr val="2B8999"/>
              </a:gs>
              <a:gs pos="96000">
                <a:srgbClr val="216E7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B899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1569" y="1155031"/>
            <a:ext cx="11204999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4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983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ICARUS Commissioning and Operation | SBN Oversight Board Meeting - Mar 10,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216569" y="450858"/>
            <a:ext cx="450000" cy="450000"/>
          </a:xfrm>
          <a:prstGeom prst="roundRect">
            <a:avLst/>
          </a:prstGeom>
          <a:gradFill flip="none" rotWithShape="1">
            <a:gsLst>
              <a:gs pos="3000">
                <a:srgbClr val="4BCCC3"/>
              </a:gs>
              <a:gs pos="36000">
                <a:srgbClr val="49979A"/>
              </a:gs>
              <a:gs pos="64000">
                <a:srgbClr val="2B8999"/>
              </a:gs>
              <a:gs pos="96000">
                <a:srgbClr val="216E7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B899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1569" y="1155031"/>
            <a:ext cx="11204999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0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ICARUS Commissioning and Operation | SBN Oversight Board Meeting - Mar 10,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ounded Rectangle 5"/>
          <p:cNvSpPr/>
          <p:nvPr userDrawn="1"/>
        </p:nvSpPr>
        <p:spPr>
          <a:xfrm>
            <a:off x="216569" y="450858"/>
            <a:ext cx="450000" cy="450000"/>
          </a:xfrm>
          <a:prstGeom prst="roundRect">
            <a:avLst/>
          </a:prstGeom>
          <a:gradFill flip="none" rotWithShape="1">
            <a:gsLst>
              <a:gs pos="3000">
                <a:srgbClr val="4BCCC3"/>
              </a:gs>
              <a:gs pos="36000">
                <a:srgbClr val="49979A"/>
              </a:gs>
              <a:gs pos="64000">
                <a:srgbClr val="2B8999"/>
              </a:gs>
              <a:gs pos="96000">
                <a:srgbClr val="216E7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B899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1569" y="1155031"/>
            <a:ext cx="11204999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75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ICARUS Commissioning and Operation | SBN Oversight Board Meeting - Mar 10,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24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ICARUS Commissioning and Operation | SBN Oversight Board Meeting - Mar 10,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83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ICARUS Commissioning and Operation | SBN Oversight Board Meeting - Mar 10,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72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92937"/>
            <a:ext cx="10515600" cy="765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C. Montanari | ICARUS Commissioning and Operation | SBN Oversight Board Meeting - Mar 10,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E0841-66DC-0F46-9E18-1EC227391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8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1" y="1539558"/>
            <a:ext cx="11752132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ICARUS</a:t>
            </a:r>
            <a:br>
              <a:rPr lang="en-US" dirty="0"/>
            </a:br>
            <a:r>
              <a:rPr lang="en-US" dirty="0"/>
              <a:t>Commissioning and Operations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6798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C. Montanari</a:t>
            </a:r>
          </a:p>
          <a:p>
            <a:r>
              <a:rPr lang="en-US" dirty="0"/>
              <a:t>FNAL </a:t>
            </a:r>
            <a:r>
              <a:rPr lang="mr-IN" dirty="0"/>
              <a:t>–</a:t>
            </a:r>
            <a:r>
              <a:rPr lang="en-US" dirty="0"/>
              <a:t> INFN Pavia</a:t>
            </a:r>
          </a:p>
          <a:p>
            <a:endParaRPr lang="en-US" dirty="0"/>
          </a:p>
          <a:p>
            <a:r>
              <a:rPr lang="en-US" sz="1800" dirty="0"/>
              <a:t>SBN Oversight Board Meeting – March 10,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5C85D-5B7A-604B-B216-88228D97E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952" y="5019176"/>
            <a:ext cx="2013048" cy="140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0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003" y="6495483"/>
            <a:ext cx="8218636" cy="237285"/>
          </a:xfrm>
        </p:spPr>
        <p:txBody>
          <a:bodyPr/>
          <a:lstStyle/>
          <a:p>
            <a:pPr>
              <a:defRPr/>
            </a:pPr>
            <a:r>
              <a:rPr lang="en-US"/>
              <a:t>C. Montanari | ICARUS Commissioning and Operation | SBN Oversight Board Meeting - Mar 10, 2023</a:t>
            </a:r>
            <a:endParaRPr lang="en-US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193832"/>
            <a:ext cx="11480800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Conclusions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B755035-5425-ED4B-B239-D65655BF75A5}"/>
              </a:ext>
            </a:extLst>
          </p:cNvPr>
          <p:cNvSpPr txBox="1">
            <a:spLocks/>
          </p:cNvSpPr>
          <p:nvPr/>
        </p:nvSpPr>
        <p:spPr>
          <a:xfrm>
            <a:off x="233680" y="993843"/>
            <a:ext cx="11653520" cy="504283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The ICARUS detector is running in excellent and very stable conditions since the end of 2022.</a:t>
            </a:r>
          </a:p>
          <a:p>
            <a:pPr marL="360000" lvl="1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Data are being collected with high efficiency both of BNB and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NuMI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, the latter recently brought back into operation after the replacement of the horn.</a:t>
            </a:r>
          </a:p>
          <a:p>
            <a:pPr marL="360000" lvl="1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All residual calibration and optimization activities on the detector have been successfully completed before Christmas.</a:t>
            </a:r>
          </a:p>
          <a:p>
            <a:pPr marL="360000" lvl="1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No other activities that would interfere with neutrino data taking are planned before the end of the present neutrino run.</a:t>
            </a:r>
          </a:p>
        </p:txBody>
      </p:sp>
    </p:spTree>
    <p:extLst>
      <p:ext uri="{BB962C8B-B14F-4D97-AF65-F5344CB8AC3E}">
        <p14:creationId xmlns:p14="http://schemas.microsoft.com/office/powerpoint/2010/main" val="36725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003" y="6495483"/>
            <a:ext cx="8218636" cy="237285"/>
          </a:xfrm>
        </p:spPr>
        <p:txBody>
          <a:bodyPr/>
          <a:lstStyle/>
          <a:p>
            <a:pPr>
              <a:defRPr/>
            </a:pPr>
            <a:r>
              <a:rPr lang="en-US"/>
              <a:t>C. Montanari | ICARUS Commissioning and Operation | SBN Oversight Board Meeting - Mar 10, 2023</a:t>
            </a:r>
            <a:endParaRPr lang="en-US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1" y="193832"/>
            <a:ext cx="11470640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Detector status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B755035-5425-ED4B-B239-D65655BF75A5}"/>
              </a:ext>
            </a:extLst>
          </p:cNvPr>
          <p:cNvSpPr txBox="1">
            <a:spLocks/>
          </p:cNvSpPr>
          <p:nvPr/>
        </p:nvSpPr>
        <p:spPr>
          <a:xfrm>
            <a:off x="119403" y="956503"/>
            <a:ext cx="11982203" cy="536914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The ICARUS detector is running in excellent and stable conditions since the end of last year.</a:t>
            </a:r>
          </a:p>
          <a:p>
            <a:pPr marL="360000" lvl="1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The free electrons lifetime has stabilized to about 8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in the WEST module (liquid filters regenerated) and about 4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in the EAST module.</a:t>
            </a:r>
          </a:p>
          <a:p>
            <a:pPr marL="360000" lvl="1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Neutrino data are being collected with high efficiency.</a:t>
            </a:r>
          </a:p>
          <a:p>
            <a:pPr marL="360000" lvl="1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Some activities have been completed before Christmas:</a:t>
            </a:r>
          </a:p>
          <a:p>
            <a:pPr marL="588600" lvl="2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PMTs gain calibration;</a:t>
            </a:r>
          </a:p>
          <a:p>
            <a:pPr marL="588600" lvl="2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Replacement of some readout boards for horizontal wires with modified boards with an additional filter for coherent noise mitigation;</a:t>
            </a:r>
          </a:p>
          <a:p>
            <a:pPr marL="588600" lvl="2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Recovery of part of the bottom CRT (DAQ integration is still in progress).</a:t>
            </a:r>
          </a:p>
          <a:p>
            <a:pPr marL="360000" lvl="1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Other calibration activities take place routinely during beam off periods.</a:t>
            </a:r>
          </a:p>
          <a:p>
            <a:pPr marL="360000" lvl="1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 power glitch occurred on March 8, around midnight, causing the stop of DAQ servers, of some electronics (PMTs) and of the LAr pumps: the standard run conditions were recovered in the afternoon of March 9.</a:t>
            </a:r>
          </a:p>
          <a:p>
            <a:pPr marL="588600" lvl="2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0B36DE3-2A00-1242-A0C7-F498A185F6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636917"/>
              </p:ext>
            </p:extLst>
          </p:nvPr>
        </p:nvGraphicFramePr>
        <p:xfrm>
          <a:off x="3369500" y="1050842"/>
          <a:ext cx="8655485" cy="4698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003" y="6495483"/>
            <a:ext cx="8218636" cy="237285"/>
          </a:xfrm>
        </p:spPr>
        <p:txBody>
          <a:bodyPr/>
          <a:lstStyle/>
          <a:p>
            <a:pPr>
              <a:defRPr/>
            </a:pPr>
            <a:r>
              <a:rPr lang="en-US"/>
              <a:t>C. Montanari | ICARUS Commissioning and Operation | SBN Oversight Board Meeting - Mar 10, 2023</a:t>
            </a:r>
            <a:endParaRPr lang="en-US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193832"/>
            <a:ext cx="11480800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Free electrons lifetime trend in the WEST module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B755035-5425-ED4B-B239-D65655BF75A5}"/>
              </a:ext>
            </a:extLst>
          </p:cNvPr>
          <p:cNvSpPr txBox="1">
            <a:spLocks/>
          </p:cNvSpPr>
          <p:nvPr/>
        </p:nvSpPr>
        <p:spPr>
          <a:xfrm flipH="1">
            <a:off x="14129" y="1013264"/>
            <a:ext cx="3305854" cy="526867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The free electron lifetime in the WEST module has reached a value of about 8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ms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 and remains stable since the beginning of 2023.</a:t>
            </a:r>
          </a:p>
          <a:p>
            <a:pPr marL="360000" lvl="1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Periodic venting is still required though the venting rate has been halved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wrt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 the first months of purity recovery.</a:t>
            </a:r>
          </a:p>
          <a:p>
            <a:pPr marL="360000" lvl="1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A simple recirculation model, based on the measured values of recirculation speed and impurities input (with venting) correctly interprets the data.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C12B81-533C-234C-99BC-B06F6A459B2B}"/>
              </a:ext>
            </a:extLst>
          </p:cNvPr>
          <p:cNvSpPr txBox="1"/>
          <p:nvPr/>
        </p:nvSpPr>
        <p:spPr>
          <a:xfrm rot="16200000">
            <a:off x="1848348" y="2882189"/>
            <a:ext cx="3048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Free Electrons Lifetime (</a:t>
            </a:r>
            <a:r>
              <a:rPr lang="en-US" sz="2000" i="1" dirty="0" err="1"/>
              <a:t>ms</a:t>
            </a:r>
            <a:r>
              <a:rPr lang="en-US" sz="2000" i="1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81FCB9-5A7B-2D49-B987-AB0EDEA9A956}"/>
              </a:ext>
            </a:extLst>
          </p:cNvPr>
          <p:cNvSpPr txBox="1"/>
          <p:nvPr/>
        </p:nvSpPr>
        <p:spPr>
          <a:xfrm>
            <a:off x="8288718" y="5732375"/>
            <a:ext cx="230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Elapsed time (hours)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F8A64-D306-E34D-B0B9-AF1079EBE342}"/>
              </a:ext>
            </a:extLst>
          </p:cNvPr>
          <p:cNvSpPr txBox="1"/>
          <p:nvPr/>
        </p:nvSpPr>
        <p:spPr>
          <a:xfrm>
            <a:off x="3280876" y="5922442"/>
            <a:ext cx="1427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Nov 6, 2022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EC0459-B4B7-EF4E-AF32-DC1B9E6D1893}"/>
              </a:ext>
            </a:extLst>
          </p:cNvPr>
          <p:cNvCxnSpPr>
            <a:cxnSpLocks/>
          </p:cNvCxnSpPr>
          <p:nvPr/>
        </p:nvCxnSpPr>
        <p:spPr>
          <a:xfrm flipV="1">
            <a:off x="3852797" y="5680913"/>
            <a:ext cx="0" cy="200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CB96218-539E-764C-B1E5-8CA72C19E7D6}"/>
              </a:ext>
            </a:extLst>
          </p:cNvPr>
          <p:cNvSpPr txBox="1"/>
          <p:nvPr/>
        </p:nvSpPr>
        <p:spPr>
          <a:xfrm>
            <a:off x="10688475" y="5922442"/>
            <a:ext cx="1599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Mar 12, 2023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93C90D4-CA48-EE48-A05D-BF7C16D5168A}"/>
              </a:ext>
            </a:extLst>
          </p:cNvPr>
          <p:cNvCxnSpPr>
            <a:cxnSpLocks/>
          </p:cNvCxnSpPr>
          <p:nvPr/>
        </p:nvCxnSpPr>
        <p:spPr>
          <a:xfrm flipV="1">
            <a:off x="11678631" y="5643943"/>
            <a:ext cx="0" cy="272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F1EB6AA-825C-1349-AA5C-223B9B25DE97}"/>
              </a:ext>
            </a:extLst>
          </p:cNvPr>
          <p:cNvSpPr txBox="1"/>
          <p:nvPr/>
        </p:nvSpPr>
        <p:spPr>
          <a:xfrm>
            <a:off x="8116638" y="4024830"/>
            <a:ext cx="340058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● - Data</a:t>
            </a:r>
          </a:p>
          <a:p>
            <a:pPr marL="411163" indent="-411163"/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● - Calculated from simple recirculation model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C09C04-5C7D-3D47-882A-EE4283619037}"/>
              </a:ext>
            </a:extLst>
          </p:cNvPr>
          <p:cNvSpPr txBox="1"/>
          <p:nvPr/>
        </p:nvSpPr>
        <p:spPr>
          <a:xfrm>
            <a:off x="6685468" y="5889467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Jan 1, 2023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FDE604-A79C-574A-972A-A8EFC331AFC7}"/>
              </a:ext>
            </a:extLst>
          </p:cNvPr>
          <p:cNvCxnSpPr>
            <a:cxnSpLocks/>
          </p:cNvCxnSpPr>
          <p:nvPr/>
        </p:nvCxnSpPr>
        <p:spPr>
          <a:xfrm flipV="1">
            <a:off x="7242710" y="1277655"/>
            <a:ext cx="0" cy="46033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F25EE1-EB57-6B45-A057-17DF6FE8DC5F}"/>
              </a:ext>
            </a:extLst>
          </p:cNvPr>
          <p:cNvSpPr txBox="1"/>
          <p:nvPr/>
        </p:nvSpPr>
        <p:spPr>
          <a:xfrm>
            <a:off x="5650270" y="4415666"/>
            <a:ext cx="15429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No venting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9062CC-C173-4A45-8EE1-A8EB5BCE5DF5}"/>
              </a:ext>
            </a:extLst>
          </p:cNvPr>
          <p:cNvCxnSpPr>
            <a:cxnSpLocks/>
          </p:cNvCxnSpPr>
          <p:nvPr/>
        </p:nvCxnSpPr>
        <p:spPr>
          <a:xfrm flipH="1" flipV="1">
            <a:off x="5666405" y="4121064"/>
            <a:ext cx="396192" cy="294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B96CD8D-4F87-8D42-8B76-06DCD128880E}"/>
              </a:ext>
            </a:extLst>
          </p:cNvPr>
          <p:cNvSpPr/>
          <p:nvPr/>
        </p:nvSpPr>
        <p:spPr>
          <a:xfrm>
            <a:off x="5482065" y="2456690"/>
            <a:ext cx="184340" cy="2818436"/>
          </a:xfrm>
          <a:prstGeom prst="rect">
            <a:avLst/>
          </a:prstGeom>
          <a:solidFill>
            <a:srgbClr val="C5E0B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5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003" y="6495483"/>
            <a:ext cx="8218636" cy="237285"/>
          </a:xfrm>
        </p:spPr>
        <p:txBody>
          <a:bodyPr/>
          <a:lstStyle/>
          <a:p>
            <a:pPr>
              <a:defRPr/>
            </a:pPr>
            <a:r>
              <a:rPr lang="en-US"/>
              <a:t>C. Montanari | ICARUS Commissioning and Operation | SBN Oversight Board Meeting - Mar 10, 2023</a:t>
            </a:r>
            <a:endParaRPr lang="en-US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193832"/>
            <a:ext cx="11480800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Free electrons lifetime trend in the EAST module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C12B81-533C-234C-99BC-B06F6A459B2B}"/>
              </a:ext>
            </a:extLst>
          </p:cNvPr>
          <p:cNvSpPr txBox="1"/>
          <p:nvPr/>
        </p:nvSpPr>
        <p:spPr>
          <a:xfrm rot="16200000">
            <a:off x="1973608" y="2882189"/>
            <a:ext cx="3048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Free Electrons Lifetime (</a:t>
            </a:r>
            <a:r>
              <a:rPr lang="en-US" sz="2000" i="1" dirty="0" err="1"/>
              <a:t>ms</a:t>
            </a:r>
            <a:r>
              <a:rPr lang="en-US" sz="2000" i="1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81FCB9-5A7B-2D49-B987-AB0EDEA9A956}"/>
              </a:ext>
            </a:extLst>
          </p:cNvPr>
          <p:cNvSpPr txBox="1"/>
          <p:nvPr/>
        </p:nvSpPr>
        <p:spPr>
          <a:xfrm>
            <a:off x="8804943" y="5557523"/>
            <a:ext cx="230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Elapsed time (hours)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F8A64-D306-E34D-B0B9-AF1079EBE342}"/>
              </a:ext>
            </a:extLst>
          </p:cNvPr>
          <p:cNvSpPr txBox="1"/>
          <p:nvPr/>
        </p:nvSpPr>
        <p:spPr>
          <a:xfrm>
            <a:off x="5028640" y="5863067"/>
            <a:ext cx="1427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Nov 6, 2022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EC0459-B4B7-EF4E-AF32-DC1B9E6D1893}"/>
              </a:ext>
            </a:extLst>
          </p:cNvPr>
          <p:cNvCxnSpPr>
            <a:cxnSpLocks/>
          </p:cNvCxnSpPr>
          <p:nvPr/>
        </p:nvCxnSpPr>
        <p:spPr>
          <a:xfrm flipV="1">
            <a:off x="5600561" y="5657163"/>
            <a:ext cx="0" cy="200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CB96218-539E-764C-B1E5-8CA72C19E7D6}"/>
              </a:ext>
            </a:extLst>
          </p:cNvPr>
          <p:cNvSpPr txBox="1"/>
          <p:nvPr/>
        </p:nvSpPr>
        <p:spPr>
          <a:xfrm>
            <a:off x="10480978" y="5922442"/>
            <a:ext cx="166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Mar 12, 2023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93C90D4-CA48-EE48-A05D-BF7C16D5168A}"/>
              </a:ext>
            </a:extLst>
          </p:cNvPr>
          <p:cNvCxnSpPr>
            <a:cxnSpLocks/>
          </p:cNvCxnSpPr>
          <p:nvPr/>
        </p:nvCxnSpPr>
        <p:spPr>
          <a:xfrm flipV="1">
            <a:off x="11866034" y="5643943"/>
            <a:ext cx="0" cy="272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2218B04-E18A-814E-BC80-4B187D0DA8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794026"/>
              </p:ext>
            </p:extLst>
          </p:nvPr>
        </p:nvGraphicFramePr>
        <p:xfrm>
          <a:off x="3635265" y="1050843"/>
          <a:ext cx="8517700" cy="460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67F5899-6775-8347-A8A8-3AC82B545CB9}"/>
              </a:ext>
            </a:extLst>
          </p:cNvPr>
          <p:cNvSpPr txBox="1">
            <a:spLocks/>
          </p:cNvSpPr>
          <p:nvPr/>
        </p:nvSpPr>
        <p:spPr>
          <a:xfrm flipH="1">
            <a:off x="14128" y="1013264"/>
            <a:ext cx="3463495" cy="526867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The free electron lifetime in the EAST module has flattened at a value slightly above 4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ms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 and remains stable since the beginning of 2023.</a:t>
            </a:r>
          </a:p>
          <a:p>
            <a:pPr marL="360000" lvl="1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Periodic venting is still required though the venting rate has been halved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wrt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 the first months of purity recovery.</a:t>
            </a:r>
          </a:p>
          <a:p>
            <a:pPr marL="360000" lvl="1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A simple recirculation model, in order to approximate the data, very low recirculation speed and low impurities input  filters require regeneration.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61D02B-B7A7-B048-BC6B-A7410EB0C53E}"/>
              </a:ext>
            </a:extLst>
          </p:cNvPr>
          <p:cNvSpPr txBox="1"/>
          <p:nvPr/>
        </p:nvSpPr>
        <p:spPr>
          <a:xfrm>
            <a:off x="7862912" y="5889467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Jan 1, 2023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C13F25-FF0A-C14B-8CE2-980DD1D4200D}"/>
              </a:ext>
            </a:extLst>
          </p:cNvPr>
          <p:cNvCxnSpPr>
            <a:cxnSpLocks/>
          </p:cNvCxnSpPr>
          <p:nvPr/>
        </p:nvCxnSpPr>
        <p:spPr>
          <a:xfrm flipV="1">
            <a:off x="8420154" y="1277655"/>
            <a:ext cx="0" cy="46033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D7D9BBD-5194-1D43-ACB0-09085F2C2BAA}"/>
              </a:ext>
            </a:extLst>
          </p:cNvPr>
          <p:cNvSpPr txBox="1"/>
          <p:nvPr/>
        </p:nvSpPr>
        <p:spPr>
          <a:xfrm>
            <a:off x="5219051" y="4396687"/>
            <a:ext cx="15429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No venting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10FA6C4-5447-2041-A739-D3DDC3C557E2}"/>
              </a:ext>
            </a:extLst>
          </p:cNvPr>
          <p:cNvCxnSpPr>
            <a:cxnSpLocks/>
          </p:cNvCxnSpPr>
          <p:nvPr/>
        </p:nvCxnSpPr>
        <p:spPr>
          <a:xfrm flipV="1">
            <a:off x="6225436" y="4020855"/>
            <a:ext cx="801665" cy="375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16B1ED1-EAE0-FB4F-9D47-F0DCBC4DBDCF}"/>
              </a:ext>
            </a:extLst>
          </p:cNvPr>
          <p:cNvSpPr txBox="1"/>
          <p:nvPr/>
        </p:nvSpPr>
        <p:spPr>
          <a:xfrm>
            <a:off x="4104158" y="1402452"/>
            <a:ext cx="340058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>
                <a:solidFill>
                  <a:srgbClr val="00B050"/>
                </a:solidFill>
              </a:rPr>
              <a:t>● - Data</a:t>
            </a:r>
          </a:p>
          <a:p>
            <a:pPr marL="411163" indent="-411163"/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● - Calculated from simple recirculation model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160B09-CB69-2A46-A521-76BF0916248E}"/>
              </a:ext>
            </a:extLst>
          </p:cNvPr>
          <p:cNvSpPr/>
          <p:nvPr/>
        </p:nvSpPr>
        <p:spPr>
          <a:xfrm>
            <a:off x="6919615" y="2441370"/>
            <a:ext cx="182541" cy="2818436"/>
          </a:xfrm>
          <a:prstGeom prst="rect">
            <a:avLst/>
          </a:prstGeom>
          <a:solidFill>
            <a:srgbClr val="C5E0B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0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003" y="6495483"/>
            <a:ext cx="8218636" cy="237285"/>
          </a:xfrm>
        </p:spPr>
        <p:txBody>
          <a:bodyPr/>
          <a:lstStyle/>
          <a:p>
            <a:pPr>
              <a:defRPr/>
            </a:pPr>
            <a:r>
              <a:rPr lang="en-US"/>
              <a:t>C. Montanari | ICARUS Commissioning and Operation | SBN Oversight Board Meeting - Mar 10, 2023</a:t>
            </a:r>
            <a:endParaRPr lang="en-US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1" y="193832"/>
            <a:ext cx="11470640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Run2 accumulated statistics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CF6855-6AB8-D64E-A7D3-2314BEF85F11}"/>
              </a:ext>
            </a:extLst>
          </p:cNvPr>
          <p:cNvSpPr txBox="1"/>
          <p:nvPr/>
        </p:nvSpPr>
        <p:spPr>
          <a:xfrm>
            <a:off x="3335163" y="5951065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 1, 2023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95B4CA-F104-2443-85D5-549261AF5619}"/>
              </a:ext>
            </a:extLst>
          </p:cNvPr>
          <p:cNvCxnSpPr>
            <a:cxnSpLocks/>
          </p:cNvCxnSpPr>
          <p:nvPr/>
        </p:nvCxnSpPr>
        <p:spPr>
          <a:xfrm flipH="1" flipV="1">
            <a:off x="3979728" y="3025216"/>
            <a:ext cx="1" cy="2934896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4C33DB-82F2-5740-A81F-CADDCA6224B4}"/>
              </a:ext>
            </a:extLst>
          </p:cNvPr>
          <p:cNvCxnSpPr>
            <a:cxnSpLocks/>
          </p:cNvCxnSpPr>
          <p:nvPr/>
        </p:nvCxnSpPr>
        <p:spPr>
          <a:xfrm flipH="1" flipV="1">
            <a:off x="10767919" y="3909304"/>
            <a:ext cx="1" cy="205080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C4A687C-0C3C-D94E-A3CE-EC6024CF44DF}"/>
              </a:ext>
            </a:extLst>
          </p:cNvPr>
          <p:cNvSpPr txBox="1"/>
          <p:nvPr/>
        </p:nvSpPr>
        <p:spPr>
          <a:xfrm>
            <a:off x="10141380" y="5951065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 1, 2023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AB4C6E-2192-0740-BBAA-4E71EA0D6A15}"/>
              </a:ext>
            </a:extLst>
          </p:cNvPr>
          <p:cNvCxnSpPr>
            <a:cxnSpLocks/>
          </p:cNvCxnSpPr>
          <p:nvPr/>
        </p:nvCxnSpPr>
        <p:spPr>
          <a:xfrm flipH="1" flipV="1">
            <a:off x="7538930" y="3909304"/>
            <a:ext cx="1" cy="205080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FC3244-3F20-1340-BD67-ABF95CACADB7}"/>
              </a:ext>
            </a:extLst>
          </p:cNvPr>
          <p:cNvSpPr txBox="1"/>
          <p:nvPr/>
        </p:nvSpPr>
        <p:spPr>
          <a:xfrm>
            <a:off x="6912390" y="5951065"/>
            <a:ext cx="127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Feb 1, 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661FC0-3C94-3F4C-8D56-380D6350060D}"/>
              </a:ext>
            </a:extLst>
          </p:cNvPr>
          <p:cNvSpPr txBox="1"/>
          <p:nvPr/>
        </p:nvSpPr>
        <p:spPr>
          <a:xfrm>
            <a:off x="591262" y="946392"/>
            <a:ext cx="348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Collection Efficiency: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11368C-3DB3-D045-A3D6-CF9610F51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321" y="1745671"/>
            <a:ext cx="9383255" cy="40279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3C55DB5-0F95-E341-A744-09A1FCB504CC}"/>
              </a:ext>
            </a:extLst>
          </p:cNvPr>
          <p:cNvSpPr txBox="1"/>
          <p:nvPr/>
        </p:nvSpPr>
        <p:spPr>
          <a:xfrm>
            <a:off x="3979728" y="982972"/>
            <a:ext cx="2097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BNB: 	</a:t>
            </a:r>
            <a:r>
              <a:rPr lang="en-US" sz="2400" dirty="0">
                <a:latin typeface="Symbol" pitchFamily="2" charset="2"/>
              </a:rPr>
              <a:t>e</a:t>
            </a:r>
            <a:r>
              <a:rPr lang="en-US" sz="2400" dirty="0"/>
              <a:t> = 0.96</a:t>
            </a:r>
          </a:p>
          <a:p>
            <a:r>
              <a:rPr lang="en-US" sz="2400" dirty="0" err="1"/>
              <a:t>NuMI</a:t>
            </a:r>
            <a:r>
              <a:rPr lang="en-US" sz="2400" dirty="0"/>
              <a:t>: 	</a:t>
            </a:r>
            <a:r>
              <a:rPr lang="en-US" sz="2400" dirty="0">
                <a:latin typeface="Symbol" pitchFamily="2" charset="2"/>
              </a:rPr>
              <a:t>e</a:t>
            </a:r>
            <a:r>
              <a:rPr lang="en-US" sz="2400" dirty="0"/>
              <a:t> = 0.98</a:t>
            </a:r>
          </a:p>
        </p:txBody>
      </p:sp>
    </p:spTree>
    <p:extLst>
      <p:ext uri="{BB962C8B-B14F-4D97-AF65-F5344CB8AC3E}">
        <p14:creationId xmlns:p14="http://schemas.microsoft.com/office/powerpoint/2010/main" val="27035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PMT Gain Calibration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44775" y="1238652"/>
            <a:ext cx="10643462" cy="17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Zapf Dingbat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j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j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j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j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j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j-lt"/>
              </a:defRPr>
            </a:lvl9pPr>
          </a:lstStyle>
          <a:p>
            <a:pPr>
              <a:spcBef>
                <a:spcPts val="600"/>
              </a:spcBef>
              <a:buSzPct val="100000"/>
              <a:buFont typeface="Wingdings" pitchFamily="2" charset="2"/>
              <a:buChar char="l"/>
            </a:pPr>
            <a:r>
              <a:rPr lang="en-US" sz="2000" dirty="0"/>
              <a:t>A new PMT calibration campaign was carried in view of the start of RUN2 (fall 2022) data taking.</a:t>
            </a:r>
          </a:p>
          <a:p>
            <a:pPr>
              <a:spcBef>
                <a:spcPts val="600"/>
              </a:spcBef>
              <a:buSzPct val="100000"/>
              <a:buFont typeface="Wingdings" pitchFamily="2" charset="2"/>
              <a:buChar char="l"/>
            </a:pPr>
            <a:r>
              <a:rPr lang="en-US" sz="2000" dirty="0"/>
              <a:t>The PMT gain was set to an average value of </a:t>
            </a:r>
            <a:r>
              <a:rPr lang="en-US" sz="2000" dirty="0">
                <a:solidFill>
                  <a:srgbClr val="FF0000"/>
                </a:solidFill>
              </a:rPr>
              <a:t>G=4.5x10</a:t>
            </a:r>
            <a:r>
              <a:rPr lang="en-US" sz="2000" baseline="30000" dirty="0">
                <a:solidFill>
                  <a:srgbClr val="FF0000"/>
                </a:solidFill>
              </a:rPr>
              <a:t>6</a:t>
            </a:r>
            <a:r>
              <a:rPr lang="en-US" sz="2000" dirty="0"/>
              <a:t> with an equalization of </a:t>
            </a:r>
            <a:r>
              <a:rPr lang="en-US" sz="2000" dirty="0">
                <a:solidFill>
                  <a:srgbClr val="FF0000"/>
                </a:solidFill>
              </a:rPr>
              <a:t>1.8%</a:t>
            </a:r>
            <a:r>
              <a:rPr lang="en-US" sz="2000" dirty="0"/>
              <a:t>. This gain value allowed a minimal intervention of the PMT voltages (within ±25V).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675306"/>
            <a:ext cx="3996724" cy="273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8412480" y="2675306"/>
            <a:ext cx="350520" cy="46799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Comic Sans MS" pitchFamily="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19900" y="4172002"/>
            <a:ext cx="2697480" cy="67056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Comic Sans MS" pitchFamily="1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803762" y="5550595"/>
            <a:ext cx="10584475" cy="96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Zapf Dingbat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j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j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j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j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j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j-lt"/>
              </a:defRPr>
            </a:lvl9pPr>
          </a:lstStyle>
          <a:p>
            <a:pPr>
              <a:spcBef>
                <a:spcPts val="600"/>
              </a:spcBef>
              <a:buSzPct val="100000"/>
              <a:buFont typeface="Wingdings" pitchFamily="2" charset="2"/>
              <a:buChar char="l"/>
            </a:pPr>
            <a:r>
              <a:rPr lang="en-US" sz="2000" dirty="0"/>
              <a:t>The gain measurement/equalization was based on a semi-automatic procedure using single photoelectrons signals from background. For few PMTs a manual adjustment was required.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6395" y="2675307"/>
            <a:ext cx="4037885" cy="2837815"/>
            <a:chOff x="493394" y="2587624"/>
            <a:chExt cx="4037885" cy="283781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4" y="2587624"/>
              <a:ext cx="4037885" cy="2837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960120" y="2758440"/>
              <a:ext cx="861060" cy="2971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Comic Sans MS" pitchFamily="1" charset="0"/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 bwMode="auto">
          <a:xfrm>
            <a:off x="7208520" y="2627364"/>
            <a:ext cx="1135380" cy="3276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560820" y="2590852"/>
            <a:ext cx="579120" cy="16344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329528" y="2288810"/>
            <a:ext cx="3238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PMTs requiring a manual adjustment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6ADBBA-910F-B14D-9F3F-C0BBEB0C5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010" y="6359259"/>
            <a:ext cx="7315200" cy="365125"/>
          </a:xfrm>
        </p:spPr>
        <p:txBody>
          <a:bodyPr/>
          <a:lstStyle/>
          <a:p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C. Montanari | ICARUS Commissioning and Operation | SBN Oversight Board Meeting - Mar 10, 2023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003" y="6495483"/>
            <a:ext cx="8218636" cy="237285"/>
          </a:xfrm>
        </p:spPr>
        <p:txBody>
          <a:bodyPr/>
          <a:lstStyle/>
          <a:p>
            <a:pPr>
              <a:defRPr/>
            </a:pPr>
            <a:r>
              <a:rPr lang="en-US"/>
              <a:t>C. Montanari | ICARUS Commissioning and Operation | SBN Oversight Board Meeting - Mar 10, 2023</a:t>
            </a:r>
            <a:endParaRPr lang="en-US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193832"/>
            <a:ext cx="11480800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PMTs Timing Calibration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747F855-B243-C64D-BACA-78A79F8AB59F}"/>
              </a:ext>
            </a:extLst>
          </p:cNvPr>
          <p:cNvSpPr txBox="1">
            <a:spLocks/>
          </p:cNvSpPr>
          <p:nvPr/>
        </p:nvSpPr>
        <p:spPr bwMode="auto">
          <a:xfrm>
            <a:off x="146304" y="924877"/>
            <a:ext cx="6695117" cy="40728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>
              <a:lnSpc>
                <a:spcPts val="2460"/>
              </a:lnSpc>
              <a:spcBef>
                <a:spcPts val="600"/>
              </a:spcBef>
            </a:pPr>
            <a:r>
              <a:rPr lang="en-US" sz="2000" i="0" dirty="0">
                <a:solidFill>
                  <a:schemeClr val="accent5">
                    <a:lumMod val="50000"/>
                  </a:schemeClr>
                </a:solidFill>
              </a:rPr>
              <a:t>A PMT time resolution of ~1 ns is crucial to exploit particle TOF and the bunched structure of BNB spill. </a:t>
            </a:r>
          </a:p>
          <a:p>
            <a:pPr>
              <a:lnSpc>
                <a:spcPts val="2460"/>
              </a:lnSpc>
              <a:spcBef>
                <a:spcPts val="600"/>
              </a:spcBef>
            </a:pPr>
            <a:r>
              <a:rPr lang="en-US" sz="2000" i="0" dirty="0">
                <a:solidFill>
                  <a:schemeClr val="accent5">
                    <a:lumMod val="50000"/>
                  </a:schemeClr>
                </a:solidFill>
              </a:rPr>
              <a:t>The transit time of each PMT is obtained by flashing it with a laser and measuring the delay </a:t>
            </a:r>
            <a:r>
              <a:rPr lang="en-US" sz="2000" i="0" dirty="0" err="1">
                <a:solidFill>
                  <a:schemeClr val="accent5">
                    <a:lumMod val="50000"/>
                  </a:schemeClr>
                </a:solidFill>
              </a:rPr>
              <a:t>w.r.t</a:t>
            </a:r>
            <a:r>
              <a:rPr lang="en-US" sz="2000" i="0" dirty="0">
                <a:solidFill>
                  <a:schemeClr val="accent5">
                    <a:lumMod val="50000"/>
                  </a:schemeClr>
                </a:solidFill>
              </a:rPr>
              <a:t>. the reference laser start time.</a:t>
            </a:r>
          </a:p>
          <a:p>
            <a:pPr>
              <a:lnSpc>
                <a:spcPts val="2460"/>
              </a:lnSpc>
              <a:spcBef>
                <a:spcPts val="600"/>
              </a:spcBef>
            </a:pPr>
            <a:r>
              <a:rPr lang="en-US" sz="2000" i="0" dirty="0">
                <a:solidFill>
                  <a:schemeClr val="accent5">
                    <a:lumMod val="50000"/>
                  </a:schemeClr>
                </a:solidFill>
              </a:rPr>
              <a:t>This time reconstruction is checked with ~vertical cosmic muons, by performing a linear fit of time vs. y (drift) coordinate. The residual of each PMT </a:t>
            </a:r>
            <a:r>
              <a:rPr lang="en-US" sz="2000" i="0" dirty="0" err="1">
                <a:solidFill>
                  <a:schemeClr val="accent5">
                    <a:lumMod val="50000"/>
                  </a:schemeClr>
                </a:solidFill>
              </a:rPr>
              <a:t>w.r.t</a:t>
            </a:r>
            <a:r>
              <a:rPr lang="en-US" sz="2000" i="0" dirty="0">
                <a:solidFill>
                  <a:schemeClr val="accent5">
                    <a:lumMod val="50000"/>
                  </a:schemeClr>
                </a:solidFill>
              </a:rPr>
              <a:t>. the fit is then computed.</a:t>
            </a:r>
          </a:p>
          <a:p>
            <a:pPr marL="0" indent="0">
              <a:lnSpc>
                <a:spcPts val="2460"/>
              </a:lnSpc>
              <a:spcBef>
                <a:spcPts val="600"/>
              </a:spcBef>
              <a:buNone/>
            </a:pPr>
            <a:endParaRPr lang="en-US" sz="2000" i="0" kern="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i="0" kern="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x-none" sz="2000" i="0" kern="0" baseline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CD86169-FD51-8449-A12A-AA136C36FAE3}"/>
              </a:ext>
            </a:extLst>
          </p:cNvPr>
          <p:cNvGrpSpPr/>
          <p:nvPr/>
        </p:nvGrpSpPr>
        <p:grpSpPr>
          <a:xfrm>
            <a:off x="6969604" y="193832"/>
            <a:ext cx="5152142" cy="4219991"/>
            <a:chOff x="4626914" y="1155177"/>
            <a:chExt cx="5381247" cy="3008685"/>
          </a:xfrm>
        </p:grpSpPr>
        <p:pic>
          <p:nvPicPr>
            <p:cNvPr id="33" name="Picture 2" descr="page8image1197457824">
              <a:extLst>
                <a:ext uri="{FF2B5EF4-FFF2-40B4-BE49-F238E27FC236}">
                  <a16:creationId xmlns:a16="http://schemas.microsoft.com/office/drawing/2014/main" id="{12DD32DD-64B2-104C-8633-D1B63A5EE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914" y="1180499"/>
              <a:ext cx="5258190" cy="2949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E89A0E-47F9-A844-8159-2BA8343085CE}"/>
                </a:ext>
              </a:extLst>
            </p:cNvPr>
            <p:cNvSpPr txBox="1"/>
            <p:nvPr/>
          </p:nvSpPr>
          <p:spPr>
            <a:xfrm>
              <a:off x="9340919" y="2299985"/>
              <a:ext cx="587019" cy="248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500">
                  <a:solidFill>
                    <a:srgbClr val="0000FF"/>
                  </a:solidFill>
                </a:rPr>
                <a:t>early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7F8FA1-2810-6541-ACEF-382DDA26AEEF}"/>
                </a:ext>
              </a:extLst>
            </p:cNvPr>
            <p:cNvSpPr txBox="1"/>
            <p:nvPr/>
          </p:nvSpPr>
          <p:spPr>
            <a:xfrm>
              <a:off x="9421142" y="3713219"/>
              <a:ext cx="587019" cy="248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500">
                  <a:solidFill>
                    <a:srgbClr val="0000FF"/>
                  </a:solidFill>
                </a:rPr>
                <a:t>early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44CA7D-3296-3347-9A29-0D51E7772AAD}"/>
                </a:ext>
              </a:extLst>
            </p:cNvPr>
            <p:cNvSpPr txBox="1"/>
            <p:nvPr/>
          </p:nvSpPr>
          <p:spPr>
            <a:xfrm>
              <a:off x="9419349" y="2655341"/>
              <a:ext cx="493441" cy="248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500">
                  <a:solidFill>
                    <a:srgbClr val="C00000"/>
                  </a:solidFill>
                </a:rPr>
                <a:t>late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2E00A3F-8258-DB4D-AB9C-B811AD45B711}"/>
                </a:ext>
              </a:extLst>
            </p:cNvPr>
            <p:cNvSpPr txBox="1"/>
            <p:nvPr/>
          </p:nvSpPr>
          <p:spPr>
            <a:xfrm>
              <a:off x="9439691" y="1155177"/>
              <a:ext cx="493441" cy="248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500">
                  <a:solidFill>
                    <a:srgbClr val="C00000"/>
                  </a:solidFill>
                </a:rPr>
                <a:t>late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214AF0B-89FF-144E-82B5-A4A2809BFB70}"/>
                </a:ext>
              </a:extLst>
            </p:cNvPr>
            <p:cNvSpPr txBox="1"/>
            <p:nvPr/>
          </p:nvSpPr>
          <p:spPr>
            <a:xfrm>
              <a:off x="5944534" y="1316759"/>
              <a:ext cx="42832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500"/>
                <a:t>Up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9D89250-2527-D641-BDCF-5AA58574F68B}"/>
                </a:ext>
              </a:extLst>
            </p:cNvPr>
            <p:cNvSpPr txBox="1"/>
            <p:nvPr/>
          </p:nvSpPr>
          <p:spPr>
            <a:xfrm>
              <a:off x="5984607" y="2821466"/>
              <a:ext cx="42832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500"/>
                <a:t>Up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22A83BE-5111-0F4D-A1AA-B02303A06343}"/>
                </a:ext>
              </a:extLst>
            </p:cNvPr>
            <p:cNvSpPr txBox="1"/>
            <p:nvPr/>
          </p:nvSpPr>
          <p:spPr>
            <a:xfrm>
              <a:off x="5944815" y="2069686"/>
              <a:ext cx="6575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500"/>
                <a:t>Down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2E13506-EB69-A14A-9743-501A04C09B76}"/>
                </a:ext>
              </a:extLst>
            </p:cNvPr>
            <p:cNvSpPr txBox="1"/>
            <p:nvPr/>
          </p:nvSpPr>
          <p:spPr>
            <a:xfrm>
              <a:off x="5926414" y="3551636"/>
              <a:ext cx="6575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500"/>
                <a:t>Down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F84971-289C-3D4C-8590-C5247CAE0152}"/>
                </a:ext>
              </a:extLst>
            </p:cNvPr>
            <p:cNvSpPr txBox="1"/>
            <p:nvPr/>
          </p:nvSpPr>
          <p:spPr>
            <a:xfrm>
              <a:off x="4987247" y="1390186"/>
              <a:ext cx="58702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500"/>
                <a:t>East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199DBDC-19CA-DA42-9940-BCB2AF7FD3AB}"/>
                </a:ext>
              </a:extLst>
            </p:cNvPr>
            <p:cNvSpPr txBox="1"/>
            <p:nvPr/>
          </p:nvSpPr>
          <p:spPr>
            <a:xfrm>
              <a:off x="5009982" y="2834890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500"/>
                <a:t>West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5F7DCB9-2108-B542-A4D6-F57430BE53A5}"/>
                </a:ext>
              </a:extLst>
            </p:cNvPr>
            <p:cNvSpPr txBox="1"/>
            <p:nvPr/>
          </p:nvSpPr>
          <p:spPr>
            <a:xfrm>
              <a:off x="7210211" y="3914912"/>
              <a:ext cx="1276232" cy="248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Z</a:t>
              </a:r>
              <a:r>
                <a:rPr lang="en-IT" sz="1500"/>
                <a:t> coord. (cm)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BB7A6C7-7F20-7246-A11E-8344D7FA4AE9}"/>
              </a:ext>
            </a:extLst>
          </p:cNvPr>
          <p:cNvGrpSpPr/>
          <p:nvPr/>
        </p:nvGrpSpPr>
        <p:grpSpPr>
          <a:xfrm>
            <a:off x="354144" y="4198206"/>
            <a:ext cx="3585396" cy="2079974"/>
            <a:chOff x="6278002" y="3322672"/>
            <a:chExt cx="3844610" cy="256385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70E8EFB-9414-CB44-8252-3A63114EA879}"/>
                </a:ext>
              </a:extLst>
            </p:cNvPr>
            <p:cNvGrpSpPr/>
            <p:nvPr/>
          </p:nvGrpSpPr>
          <p:grpSpPr>
            <a:xfrm>
              <a:off x="6342185" y="3322672"/>
              <a:ext cx="3780427" cy="2563852"/>
              <a:chOff x="6342185" y="3322672"/>
              <a:chExt cx="3780427" cy="2563852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003899F-5764-854D-992B-51F99479CA07}"/>
                  </a:ext>
                </a:extLst>
              </p:cNvPr>
              <p:cNvGrpSpPr/>
              <p:nvPr/>
            </p:nvGrpSpPr>
            <p:grpSpPr>
              <a:xfrm>
                <a:off x="6342185" y="3322672"/>
                <a:ext cx="3780427" cy="2563852"/>
                <a:chOff x="6342185" y="3317050"/>
                <a:chExt cx="3780427" cy="2699463"/>
              </a:xfrm>
            </p:grpSpPr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58B10215-8E58-2346-9430-813EF4EC2B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2185" y="3317050"/>
                  <a:ext cx="3725408" cy="2527131"/>
                </a:xfrm>
                <a:prstGeom prst="rect">
                  <a:avLst/>
                </a:prstGeom>
              </p:spPr>
            </p:pic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8492303-B92A-9342-8146-9177E53EC7E9}"/>
                    </a:ext>
                  </a:extLst>
                </p:cNvPr>
                <p:cNvSpPr txBox="1"/>
                <p:nvPr/>
              </p:nvSpPr>
              <p:spPr>
                <a:xfrm>
                  <a:off x="6707839" y="3382509"/>
                  <a:ext cx="1394170" cy="77773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>
                      <a:solidFill>
                        <a:srgbClr val="0032C2"/>
                      </a:solidFill>
                    </a:rPr>
                    <a:t>B</a:t>
                  </a:r>
                  <a:r>
                    <a:rPr lang="en-IT" sz="1400">
                      <a:solidFill>
                        <a:srgbClr val="0032C2"/>
                      </a:solidFill>
                    </a:rPr>
                    <a:t>ase </a:t>
                  </a:r>
                  <a:r>
                    <a:rPr lang="en-IT" sz="1400">
                      <a:solidFill>
                        <a:srgbClr val="0032C2"/>
                      </a:solidFill>
                      <a:latin typeface="Symbol" pitchFamily="2" charset="2"/>
                    </a:rPr>
                    <a:t>m</a:t>
                  </a:r>
                  <a:r>
                    <a:rPr lang="en-IT" sz="1400">
                      <a:solidFill>
                        <a:srgbClr val="0032C2"/>
                      </a:solidFill>
                    </a:rPr>
                    <a:t> sample:</a:t>
                  </a:r>
                </a:p>
                <a:p>
                  <a:r>
                    <a:rPr lang="en-IT" sz="1400">
                      <a:solidFill>
                        <a:srgbClr val="0032C2"/>
                      </a:solidFill>
                    </a:rPr>
                    <a:t>&lt;&gt;=0.13 ns</a:t>
                  </a:r>
                </a:p>
                <a:p>
                  <a:r>
                    <a:rPr lang="en-GB" sz="1400">
                      <a:solidFill>
                        <a:srgbClr val="0032C2"/>
                      </a:solidFill>
                      <a:latin typeface="Symbol" pitchFamily="2" charset="2"/>
                    </a:rPr>
                    <a:t>s</a:t>
                  </a:r>
                  <a:r>
                    <a:rPr lang="en-IT" sz="1400">
                      <a:solidFill>
                        <a:srgbClr val="0032C2"/>
                      </a:solidFill>
                    </a:rPr>
                    <a:t>=0.9 ns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67900F6-5767-C245-BD13-1CE5D02ECC53}"/>
                    </a:ext>
                  </a:extLst>
                </p:cNvPr>
                <p:cNvSpPr txBox="1"/>
                <p:nvPr/>
              </p:nvSpPr>
              <p:spPr>
                <a:xfrm>
                  <a:off x="6502710" y="5692457"/>
                  <a:ext cx="3619902" cy="3240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/>
                    <a:t>Average residuals from </a:t>
                  </a:r>
                  <a:r>
                    <a:rPr lang="en-GB" sz="1400" dirty="0">
                      <a:latin typeface="Symbol" pitchFamily="2" charset="2"/>
                    </a:rPr>
                    <a:t>m</a:t>
                  </a:r>
                  <a:r>
                    <a:rPr lang="en-GB" sz="1400" dirty="0"/>
                    <a:t> procedure (ns)</a:t>
                  </a:r>
                  <a:r>
                    <a:rPr lang="en-IT" sz="1400"/>
                    <a:t>: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BB9DE51-1AF5-0045-8E8B-1E8AE92264A7}"/>
                    </a:ext>
                  </a:extLst>
                </p:cNvPr>
                <p:cNvSpPr txBox="1"/>
                <p:nvPr/>
              </p:nvSpPr>
              <p:spPr>
                <a:xfrm>
                  <a:off x="8571438" y="3678629"/>
                  <a:ext cx="1066318" cy="1004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>
                      <a:solidFill>
                        <a:srgbClr val="FF7C0A"/>
                      </a:solidFill>
                    </a:rPr>
                    <a:t>Validation</a:t>
                  </a:r>
                  <a:r>
                    <a:rPr lang="en-IT" sz="1400">
                      <a:solidFill>
                        <a:srgbClr val="FF7C0A"/>
                      </a:solidFill>
                    </a:rPr>
                    <a:t> </a:t>
                  </a:r>
                </a:p>
                <a:p>
                  <a:r>
                    <a:rPr lang="en-IT" sz="1400">
                      <a:solidFill>
                        <a:srgbClr val="FF7C0A"/>
                      </a:solidFill>
                    </a:rPr>
                    <a:t>sample:</a:t>
                  </a:r>
                </a:p>
                <a:p>
                  <a:r>
                    <a:rPr lang="en-IT" sz="1400">
                      <a:solidFill>
                        <a:srgbClr val="FF7C0A"/>
                      </a:solidFill>
                    </a:rPr>
                    <a:t>&lt;&gt;=0.07 ns</a:t>
                  </a:r>
                </a:p>
                <a:p>
                  <a:r>
                    <a:rPr lang="en-GB" sz="1400" dirty="0">
                      <a:solidFill>
                        <a:srgbClr val="FF7C0A"/>
                      </a:solidFill>
                      <a:latin typeface="Symbol" pitchFamily="2" charset="2"/>
                    </a:rPr>
                    <a:t>s</a:t>
                  </a:r>
                  <a:r>
                    <a:rPr lang="en-IT" sz="1400">
                      <a:solidFill>
                        <a:srgbClr val="FF7C0A"/>
                      </a:solidFill>
                    </a:rPr>
                    <a:t>=0.37 ns</a:t>
                  </a:r>
                </a:p>
              </p:txBody>
            </p:sp>
          </p:grp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07D438EE-F1F0-1E44-9F00-E4C267A3785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479126" y="4470377"/>
                <a:ext cx="435433" cy="74592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32C2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4E68B7BE-24AE-214C-84F1-6D25EE2DD05C}"/>
                  </a:ext>
                </a:extLst>
              </p:cNvPr>
              <p:cNvCxnSpPr>
                <a:cxnSpLocks/>
                <a:stCxn id="54" idx="1"/>
              </p:cNvCxnSpPr>
              <p:nvPr/>
            </p:nvCxnSpPr>
            <p:spPr bwMode="auto">
              <a:xfrm flipH="1">
                <a:off x="8348699" y="4143141"/>
                <a:ext cx="222739" cy="46081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7C0A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BDEF17D-9289-4340-B91F-41E7FAF59285}"/>
                </a:ext>
              </a:extLst>
            </p:cNvPr>
            <p:cNvSpPr txBox="1"/>
            <p:nvPr/>
          </p:nvSpPr>
          <p:spPr>
            <a:xfrm rot="16200000">
              <a:off x="5649785" y="4363941"/>
              <a:ext cx="1548822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# of PMTs/0.1 ns</a:t>
              </a:r>
              <a:endParaRPr lang="en-IT" sz="1300" dirty="0"/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8758A49E-BF94-7541-B425-52610DB7F94C}"/>
              </a:ext>
            </a:extLst>
          </p:cNvPr>
          <p:cNvSpPr txBox="1">
            <a:spLocks/>
          </p:cNvSpPr>
          <p:nvPr/>
        </p:nvSpPr>
        <p:spPr bwMode="auto">
          <a:xfrm>
            <a:off x="4280540" y="4749291"/>
            <a:ext cx="7481399" cy="13780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 marL="179388" indent="-179388">
              <a:lnSpc>
                <a:spcPts val="2460"/>
              </a:lnSpc>
              <a:spcBef>
                <a:spcPts val="600"/>
              </a:spcBef>
            </a:pPr>
            <a:r>
              <a:rPr lang="en-US" sz="2000" i="0" dirty="0">
                <a:solidFill>
                  <a:schemeClr val="accent5">
                    <a:lumMod val="50000"/>
                  </a:schemeClr>
                </a:solidFill>
              </a:rPr>
              <a:t>These residuals are then used for a finer correction (</a:t>
            </a:r>
            <a:r>
              <a:rPr lang="en-US" sz="2000" i="0" dirty="0">
                <a:solidFill>
                  <a:schemeClr val="accent5">
                    <a:lumMod val="50000"/>
                  </a:schemeClr>
                </a:solidFill>
                <a:latin typeface="Symbol" pitchFamily="2" charset="2"/>
              </a:rPr>
              <a:t>s </a:t>
            </a:r>
            <a:r>
              <a:rPr lang="en-US" sz="2000" i="0" dirty="0">
                <a:solidFill>
                  <a:schemeClr val="accent5">
                    <a:lumMod val="50000"/>
                  </a:schemeClr>
                </a:solidFill>
              </a:rPr>
              <a:t>≈ 1ns) of each PMT’s transit time</a:t>
            </a:r>
          </a:p>
          <a:p>
            <a:pPr marL="179388" indent="-179388">
              <a:lnSpc>
                <a:spcPts val="2460"/>
              </a:lnSpc>
              <a:spcBef>
                <a:spcPts val="600"/>
              </a:spcBef>
            </a:pPr>
            <a:r>
              <a:rPr lang="en-US" sz="2000" i="0" dirty="0">
                <a:solidFill>
                  <a:schemeClr val="accent5">
                    <a:lumMod val="50000"/>
                  </a:schemeClr>
                </a:solidFill>
              </a:rPr>
              <a:t>Iterating the procedure on another independent cosmic muon sample, the resolution improves to ~0.4 ns </a:t>
            </a:r>
          </a:p>
          <a:p>
            <a:pPr marL="0" indent="0">
              <a:buNone/>
            </a:pPr>
            <a:endParaRPr lang="x-none" sz="2000" i="0" kern="0" baseline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2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2CC9-9F58-B541-A654-9B27237D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108"/>
            <a:ext cx="99060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Further reducing the TPC wire noise</a:t>
            </a:r>
            <a:endParaRPr lang="x-none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D0CAE9D-FE85-E0EE-9600-A74CCE92FE37}"/>
              </a:ext>
            </a:extLst>
          </p:cNvPr>
          <p:cNvSpPr txBox="1">
            <a:spLocks/>
          </p:cNvSpPr>
          <p:nvPr/>
        </p:nvSpPr>
        <p:spPr bwMode="auto">
          <a:xfrm>
            <a:off x="70757" y="1213974"/>
            <a:ext cx="9798756" cy="11392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 marL="273050" indent="-273050">
              <a:lnSpc>
                <a:spcPts val="236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After the successful campaign performed in 2020-21 to reduce the anomalous electronic noise in the TPC, a further study was done to mitigate the coherent noise in the A2795 TPC  readout boards. </a:t>
            </a:r>
            <a:endParaRPr lang="en-US" sz="2000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68DC2A-0BBA-0A45-8B8C-D0BDFA13F83B}"/>
              </a:ext>
            </a:extLst>
          </p:cNvPr>
          <p:cNvGrpSpPr/>
          <p:nvPr/>
        </p:nvGrpSpPr>
        <p:grpSpPr>
          <a:xfrm>
            <a:off x="7583466" y="2728143"/>
            <a:ext cx="4191000" cy="3915022"/>
            <a:chOff x="5099674" y="2286000"/>
            <a:chExt cx="4730126" cy="452462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F543371-61C2-EA43-AA91-E0AFFAA03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674" y="2286000"/>
              <a:ext cx="4730126" cy="4524622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BA4C2AC-0C57-ED49-9591-045CFB24F657}"/>
                </a:ext>
              </a:extLst>
            </p:cNvPr>
            <p:cNvSpPr/>
            <p:nvPr/>
          </p:nvSpPr>
          <p:spPr>
            <a:xfrm>
              <a:off x="5647756" y="2328446"/>
              <a:ext cx="1877962" cy="426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highlight>
                    <a:srgbClr val="FFFF00"/>
                  </a:highlight>
                </a:rPr>
                <a:t>Coherent noise </a:t>
              </a:r>
              <a:endParaRPr lang="en-US">
                <a:highlight>
                  <a:srgbClr val="FFFF00"/>
                </a:highlight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592D1CB-3D82-8641-AA49-A4B60018D11F}"/>
                </a:ext>
              </a:extLst>
            </p:cNvPr>
            <p:cNvSpPr/>
            <p:nvPr/>
          </p:nvSpPr>
          <p:spPr>
            <a:xfrm>
              <a:off x="5605218" y="4690646"/>
              <a:ext cx="1740245" cy="426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highlight>
                    <a:srgbClr val="FFFF00"/>
                  </a:highlight>
                </a:rPr>
                <a:t>Intrinsic noise </a:t>
              </a:r>
              <a:endParaRPr lang="en-US">
                <a:highlight>
                  <a:srgbClr val="FFFF00"/>
                </a:highlight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2AA2AA1-A5D9-8641-8188-176100EFF163}"/>
              </a:ext>
            </a:extLst>
          </p:cNvPr>
          <p:cNvGrpSpPr/>
          <p:nvPr/>
        </p:nvGrpSpPr>
        <p:grpSpPr>
          <a:xfrm>
            <a:off x="3142422" y="2595582"/>
            <a:ext cx="3956050" cy="2395954"/>
            <a:chOff x="373417" y="2362200"/>
            <a:chExt cx="3956050" cy="239595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9CCDA7C-D330-9549-AC1C-1FE1C9A67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17" y="2497723"/>
              <a:ext cx="3956050" cy="226043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F32349-B506-9E42-A6EE-66A3469D62C9}"/>
                </a:ext>
              </a:extLst>
            </p:cNvPr>
            <p:cNvSpPr/>
            <p:nvPr/>
          </p:nvSpPr>
          <p:spPr>
            <a:xfrm>
              <a:off x="1143000" y="2362200"/>
              <a:ext cx="3016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highlight>
                    <a:srgbClr val="FFFF00"/>
                  </a:highlight>
                </a:rPr>
                <a:t>Total noise- 9 boards -576 </a:t>
              </a:r>
              <a:r>
                <a:rPr lang="en-US" err="1">
                  <a:solidFill>
                    <a:srgbClr val="FF0000"/>
                  </a:solidFill>
                  <a:highlight>
                    <a:srgbClr val="FFFF00"/>
                  </a:highlight>
                </a:rPr>
                <a:t>chs</a:t>
              </a:r>
              <a:r>
                <a:rPr lang="en-US">
                  <a:solidFill>
                    <a:srgbClr val="FF0000"/>
                  </a:solidFill>
                  <a:highlight>
                    <a:srgbClr val="FFFF00"/>
                  </a:highlight>
                </a:rPr>
                <a:t> </a:t>
              </a:r>
              <a:endParaRPr lang="en-US">
                <a:highlight>
                  <a:srgbClr val="FFFF00"/>
                </a:highlight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D0541D4-65D6-0641-9A04-85FC305ADFF1}"/>
              </a:ext>
            </a:extLst>
          </p:cNvPr>
          <p:cNvSpPr/>
          <p:nvPr/>
        </p:nvSpPr>
        <p:spPr>
          <a:xfrm>
            <a:off x="6808322" y="2057087"/>
            <a:ext cx="1391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Without/</a:t>
            </a:r>
          </a:p>
          <a:p>
            <a:r>
              <a:rPr lang="en-US" dirty="0">
                <a:solidFill>
                  <a:srgbClr val="FF963B"/>
                </a:solidFill>
              </a:rPr>
              <a:t>With  filter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F501B07-A5EA-A043-A358-45997A7E8F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825" y="433192"/>
            <a:ext cx="1905950" cy="16764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883F5AD-6871-464A-997A-73957F62ABDA}"/>
              </a:ext>
            </a:extLst>
          </p:cNvPr>
          <p:cNvSpPr txBox="1">
            <a:spLocks/>
          </p:cNvSpPr>
          <p:nvPr/>
        </p:nvSpPr>
        <p:spPr bwMode="auto">
          <a:xfrm>
            <a:off x="0" y="4914187"/>
            <a:ext cx="7868093" cy="10846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 marL="273050" indent="-273050">
              <a:lnSpc>
                <a:spcPts val="2360"/>
              </a:lnSpc>
              <a:spcBef>
                <a:spcPts val="600"/>
              </a:spcBef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50 % of Induction-1 boards affected by larger noise due to 9 m wire length, were equipped:</a:t>
            </a:r>
          </a:p>
          <a:p>
            <a:pPr marL="0" indent="0" algn="ctr">
              <a:lnSpc>
                <a:spcPts val="246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~ 0.9 ADC # coherent noise reduction, leaving virtually unaffected the intrinsic one</a:t>
            </a:r>
            <a:endParaRPr lang="en-US" sz="2000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30E07-04AA-8949-B527-E693214B26E4}"/>
              </a:ext>
            </a:extLst>
          </p:cNvPr>
          <p:cNvSpPr txBox="1"/>
          <p:nvPr/>
        </p:nvSpPr>
        <p:spPr>
          <a:xfrm>
            <a:off x="34969" y="2166399"/>
            <a:ext cx="30716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25000"/>
              <a:buFont typeface="System Font Regular"/>
              <a:buChar char="●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A 5th order Chebyshev low-pass filter was designed for +7 V frontend supply of the A2795 TPC  readout boards to reduce the 32-channels coherent noise propagating into the boards through +7 V 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E1B3C-A5D0-154A-9DD4-16A22F74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349" y="6413563"/>
            <a:ext cx="7740041" cy="365125"/>
          </a:xfrm>
        </p:spPr>
        <p:txBody>
          <a:bodyPr/>
          <a:lstStyle/>
          <a:p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C. Montanari | ICARUS Commissioning and Operation | SBN Oversight Board Meeting - Mar 10, 2023</a:t>
            </a:r>
          </a:p>
        </p:txBody>
      </p:sp>
    </p:spTree>
    <p:extLst>
      <p:ext uri="{BB962C8B-B14F-4D97-AF65-F5344CB8AC3E}">
        <p14:creationId xmlns:p14="http://schemas.microsoft.com/office/powerpoint/2010/main" val="266401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CRT Calibration and Timing 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BBA87-76B8-F169-E317-123A8320A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624" y="2856846"/>
            <a:ext cx="3617288" cy="3538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6EF443-CC22-67CF-B330-BAFC79DB0183}"/>
              </a:ext>
            </a:extLst>
          </p:cNvPr>
          <p:cNvSpPr txBox="1"/>
          <p:nvPr/>
        </p:nvSpPr>
        <p:spPr>
          <a:xfrm>
            <a:off x="1664917" y="2320260"/>
            <a:ext cx="4594244" cy="591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b="1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Gain fit from the quantized photoelectron peaks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B8010B-3339-CA7A-BCE1-5F95D7491C20}"/>
              </a:ext>
            </a:extLst>
          </p:cNvPr>
          <p:cNvSpPr txBox="1"/>
          <p:nvPr/>
        </p:nvSpPr>
        <p:spPr>
          <a:xfrm>
            <a:off x="6606140" y="2320260"/>
            <a:ext cx="4132094" cy="591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b="1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CRT hit time relative to the neutrino gate start time </a:t>
            </a:r>
          </a:p>
        </p:txBody>
      </p:sp>
      <p:pic>
        <p:nvPicPr>
          <p:cNvPr id="13" name="Immagine 9">
            <a:extLst>
              <a:ext uri="{FF2B5EF4-FFF2-40B4-BE49-F238E27FC236}">
                <a16:creationId xmlns:a16="http://schemas.microsoft.com/office/drawing/2014/main" id="{E8E7D706-7F37-FBB9-4E3C-E5E556650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1" t="7419"/>
          <a:stretch/>
        </p:blipFill>
        <p:spPr>
          <a:xfrm>
            <a:off x="1917875" y="2623740"/>
            <a:ext cx="3617288" cy="26530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3A0C37F-A74B-5C84-94AC-F79B4305131D}"/>
              </a:ext>
            </a:extLst>
          </p:cNvPr>
          <p:cNvSpPr txBox="1"/>
          <p:nvPr/>
        </p:nvSpPr>
        <p:spPr>
          <a:xfrm>
            <a:off x="1196807" y="5214451"/>
            <a:ext cx="4574341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Photoelectron conversion </a:t>
            </a:r>
            <a:r>
              <a:rPr lang="en-US" sz="2000" b="1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38C303-1274-F64D-8A11-CFF97D973F8F}"/>
              </a:ext>
            </a:extLst>
          </p:cNvPr>
          <p:cNvSpPr txBox="1"/>
          <p:nvPr/>
        </p:nvSpPr>
        <p:spPr>
          <a:xfrm>
            <a:off x="259562" y="1286854"/>
            <a:ext cx="11672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Progress in 2022 includes: accurate timing measurements, calibration and validation of CRT hit reconstruction with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Each CRT channel was calibrated in terms of corresponding gain and pedestal.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CRT hit timing was measured relative to the neutrino beam spill start time.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475A9E-CF06-4D42-ADEB-C2D6902F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ICARUS Commissioning and Operation | SBN Oversight Board Meeting - Mar 10,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92EC7D-0098-F847-9DAE-CAC5507B7585}"/>
                  </a:ext>
                </a:extLst>
              </p:cNvPr>
              <p:cNvSpPr txBox="1"/>
              <p:nvPr/>
            </p:nvSpPr>
            <p:spPr>
              <a:xfrm>
                <a:off x="1581279" y="5614561"/>
                <a:ext cx="3273076" cy="663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𝑃h𝑒𝑙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h𝑖𝑡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𝐴𝐷𝐶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h𝑖𝑡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𝑃𝑒𝑑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𝑐h𝑎𝑛𝑛𝑒𝑙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𝐺𝑎𝑖𝑛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𝑐h𝑎𝑛𝑛𝑒𝑙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92EC7D-0098-F847-9DAE-CAC5507B7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279" y="5614561"/>
                <a:ext cx="3273076" cy="6635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82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83555</TotalTime>
  <Words>1164</Words>
  <Application>Microsoft Macintosh PowerPoint</Application>
  <PresentationFormat>Widescreen</PresentationFormat>
  <Paragraphs>112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ＭＳ Ｐゴシック</vt:lpstr>
      <vt:lpstr>Arial</vt:lpstr>
      <vt:lpstr>Calibri</vt:lpstr>
      <vt:lpstr>Cambria Math</vt:lpstr>
      <vt:lpstr>Comic Sans MS</vt:lpstr>
      <vt:lpstr>Helvetica Neue</vt:lpstr>
      <vt:lpstr>Mangal</vt:lpstr>
      <vt:lpstr>Symbol</vt:lpstr>
      <vt:lpstr>System Font Regular</vt:lpstr>
      <vt:lpstr>Wingdings</vt:lpstr>
      <vt:lpstr>Office Theme</vt:lpstr>
      <vt:lpstr> ICARUS Commissioning and Operations</vt:lpstr>
      <vt:lpstr>Detector status</vt:lpstr>
      <vt:lpstr>Free electrons lifetime trend in the WEST module</vt:lpstr>
      <vt:lpstr>Free electrons lifetime trend in the EAST module</vt:lpstr>
      <vt:lpstr>Run2 accumulated statistics</vt:lpstr>
      <vt:lpstr>PMT Gain Calibration</vt:lpstr>
      <vt:lpstr>PMTs Timing Calibration</vt:lpstr>
      <vt:lpstr>Further reducing the TPC wire noise</vt:lpstr>
      <vt:lpstr>CRT Calibration and Timing </vt:lpstr>
      <vt:lpstr>Conclusions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claudiosilverio1@outlook.com</dc:creator>
  <cp:lastModifiedBy>Claudio Silverio Montanari</cp:lastModifiedBy>
  <cp:revision>485</cp:revision>
  <cp:lastPrinted>2020-09-27T13:31:54Z</cp:lastPrinted>
  <dcterms:created xsi:type="dcterms:W3CDTF">2017-09-26T16:04:38Z</dcterms:created>
  <dcterms:modified xsi:type="dcterms:W3CDTF">2023-03-10T01:41:59Z</dcterms:modified>
</cp:coreProperties>
</file>