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3"/>
  </p:notesMasterIdLst>
  <p:handoutMasterIdLst>
    <p:handoutMasterId r:id="rId4"/>
  </p:handoutMasterIdLst>
  <p:sldIdLst>
    <p:sldId id="279" r:id="rId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4628"/>
  </p:normalViewPr>
  <p:slideViewPr>
    <p:cSldViewPr snapToGrid="0" snapToObjects="1" showGuides="1">
      <p:cViewPr varScale="1">
        <p:scale>
          <a:sx n="159" d="100"/>
          <a:sy n="159" d="100"/>
        </p:scale>
        <p:origin x="648" y="18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2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2/7/23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04" r:id="rId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7F032C-6B8F-B905-95CC-E8A6135C7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459" y="564513"/>
            <a:ext cx="8672513" cy="3825353"/>
          </a:xfrm>
        </p:spPr>
        <p:txBody>
          <a:bodyPr/>
          <a:lstStyle/>
          <a:p>
            <a:pPr lvl="2"/>
            <a:r>
              <a:rPr lang="en-US" dirty="0"/>
              <a:t>There will be a DOE review of Fermilab Detector and Computing Operations</a:t>
            </a:r>
          </a:p>
          <a:p>
            <a:pPr lvl="3"/>
            <a:r>
              <a:rPr lang="en-US" dirty="0"/>
              <a:t>May 16-18</a:t>
            </a:r>
          </a:p>
          <a:p>
            <a:pPr lvl="3"/>
            <a:r>
              <a:rPr lang="en-US" dirty="0"/>
              <a:t>Does not include DUNE Operations (but will include 2x2)</a:t>
            </a:r>
          </a:p>
          <a:p>
            <a:pPr lvl="3"/>
            <a:r>
              <a:rPr lang="en-US" dirty="0"/>
              <a:t>We will be asking several of you for help with this review</a:t>
            </a:r>
          </a:p>
          <a:p>
            <a:pPr lvl="3"/>
            <a:endParaRPr lang="en-US" dirty="0"/>
          </a:p>
          <a:p>
            <a:pPr lvl="2"/>
            <a:r>
              <a:rPr lang="en-US" dirty="0"/>
              <a:t>We are starting to get serious about the team to execute the SAND magnet test</a:t>
            </a:r>
          </a:p>
          <a:p>
            <a:pPr lvl="3"/>
            <a:r>
              <a:rPr lang="en-US" dirty="0"/>
              <a:t>Majority of the work will be FY24 and FY25</a:t>
            </a:r>
          </a:p>
          <a:p>
            <a:pPr lvl="3"/>
            <a:r>
              <a:rPr lang="en-US" dirty="0"/>
              <a:t>SBND and 2x2 installation should be done before SAND magnet test work ramps up</a:t>
            </a:r>
          </a:p>
          <a:p>
            <a:pPr lvl="3"/>
            <a:r>
              <a:rPr lang="en-US" dirty="0"/>
              <a:t>It should be an activity on the same scale at the 2x2 (i.e. considerably smaller than the SBN Program)</a:t>
            </a:r>
          </a:p>
          <a:p>
            <a:pPr lvl="3"/>
            <a:endParaRPr lang="en-US" dirty="0"/>
          </a:p>
          <a:p>
            <a:pPr lvl="2"/>
            <a:r>
              <a:rPr lang="en-US" dirty="0"/>
              <a:t>Please think about Projects for the UChicago Metcalf Scholars</a:t>
            </a:r>
          </a:p>
          <a:p>
            <a:pPr lvl="3"/>
            <a:r>
              <a:rPr lang="en-US" dirty="0"/>
              <a:t>The organization seems to be a little rushed</a:t>
            </a:r>
          </a:p>
          <a:p>
            <a:pPr lvl="3"/>
            <a:r>
              <a:rPr lang="en-US" dirty="0"/>
              <a:t>These are strong students with potential for a pipeline to a future FNAL postdoc</a:t>
            </a:r>
          </a:p>
          <a:p>
            <a:pPr lvl="3"/>
            <a:r>
              <a:rPr lang="en-US" dirty="0"/>
              <a:t>Get Project and student ideas back to me by Friday this week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762E3-C889-D04E-F08D-4B98C612D0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FDFFD-60F9-EEAD-1207-8818362B4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Steve Brice  |  News from Neutrino Division Head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9B18B-A19A-61D2-ADCC-E89FAE5AA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BEAA19-2986-D5A4-C1E5-E3FBEC5E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9" y="83184"/>
            <a:ext cx="8686800" cy="320908"/>
          </a:xfrm>
        </p:spPr>
        <p:txBody>
          <a:bodyPr/>
          <a:lstStyle/>
          <a:p>
            <a:r>
              <a:rPr lang="en-US" dirty="0"/>
              <a:t>News</a:t>
            </a:r>
          </a:p>
        </p:txBody>
      </p:sp>
    </p:spTree>
    <p:extLst>
      <p:ext uri="{BB962C8B-B14F-4D97-AF65-F5344CB8AC3E}">
        <p14:creationId xmlns:p14="http://schemas.microsoft.com/office/powerpoint/2010/main" val="3099207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5F6A7FCD-6CDB-8D49-94AE-81ED5E240382}" vid="{4AA44A65-56F2-9D41-877E-22747A5F09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11202</TotalTime>
  <Words>154</Words>
  <Application>Microsoft Macintosh PowerPoint</Application>
  <PresentationFormat>On-screen Show (16:9)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Fermilab_PPT_090915</vt:lpstr>
      <vt:lpstr>News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 from the Division Head</dc:title>
  <dc:creator>Stephen J Brice</dc:creator>
  <cp:lastModifiedBy>Stephen J Brice</cp:lastModifiedBy>
  <cp:revision>32</cp:revision>
  <cp:lastPrinted>2014-01-20T19:40:21Z</cp:lastPrinted>
  <dcterms:created xsi:type="dcterms:W3CDTF">2022-10-14T23:55:54Z</dcterms:created>
  <dcterms:modified xsi:type="dcterms:W3CDTF">2023-02-07T19:06:01Z</dcterms:modified>
</cp:coreProperties>
</file>