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4122" r:id="rId2"/>
  </p:sldMasterIdLst>
  <p:sldIdLst>
    <p:sldId id="256" r:id="rId3"/>
    <p:sldId id="258" r:id="rId4"/>
    <p:sldId id="267" r:id="rId5"/>
  </p:sldIdLst>
  <p:sldSz cx="9144000" cy="6858000" type="screen4x3"/>
  <p:notesSz cx="7315200" cy="96012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142">
          <p15:clr>
            <a:srgbClr val="A4A3A4"/>
          </p15:clr>
        </p15:guide>
        <p15:guide id="2" orient="horz" pos="3655">
          <p15:clr>
            <a:srgbClr val="A4A3A4"/>
          </p15:clr>
        </p15:guide>
        <p15:guide id="3" orient="horz" pos="1698">
          <p15:clr>
            <a:srgbClr val="A4A3A4"/>
          </p15:clr>
        </p15:guide>
        <p15:guide id="4" orient="horz" pos="688">
          <p15:clr>
            <a:srgbClr val="A4A3A4"/>
          </p15:clr>
        </p15:guide>
        <p15:guide id="5" orient="horz" pos="2790">
          <p15:clr>
            <a:srgbClr val="A4A3A4"/>
          </p15:clr>
        </p15:guide>
        <p15:guide id="6" orient="horz" pos="174">
          <p15:clr>
            <a:srgbClr val="A4A3A4"/>
          </p15:clr>
        </p15:guide>
        <p15:guide id="7" orient="horz" pos="128">
          <p15:clr>
            <a:srgbClr val="A4A3A4"/>
          </p15:clr>
        </p15:guide>
        <p15:guide id="8" pos="5621">
          <p15:clr>
            <a:srgbClr val="A4A3A4"/>
          </p15:clr>
        </p15:guide>
        <p15:guide id="9" pos="136">
          <p15:clr>
            <a:srgbClr val="A4A3A4"/>
          </p15:clr>
        </p15:guide>
        <p15:guide id="10" pos="589">
          <p15:clr>
            <a:srgbClr val="A4A3A4"/>
          </p15:clr>
        </p15:guide>
        <p15:guide id="11" pos="3572">
          <p15:clr>
            <a:srgbClr val="A4A3A4"/>
          </p15:clr>
        </p15:guide>
        <p15:guide id="12" pos="5163">
          <p15:clr>
            <a:srgbClr val="A4A3A4"/>
          </p15:clr>
        </p15:guide>
        <p15:guide id="13" pos="4632">
          <p15:clr>
            <a:srgbClr val="A4A3A4"/>
          </p15:clr>
        </p15:guide>
        <p15:guide id="14" pos="444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36" y="114"/>
      </p:cViewPr>
      <p:guideLst>
        <p:guide orient="horz" pos="4142"/>
        <p:guide orient="horz" pos="3655"/>
        <p:guide orient="horz" pos="1698"/>
        <p:guide orient="horz" pos="688"/>
        <p:guide orient="horz" pos="2790"/>
        <p:guide orient="horz" pos="174"/>
        <p:guide orient="horz" pos="128"/>
        <p:guide pos="5621"/>
        <p:guide pos="136"/>
        <p:guide pos="589"/>
        <p:guide pos="3572"/>
        <p:guide pos="5163"/>
        <p:guide pos="4632"/>
        <p:guide pos="444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rmilab + Extra Logos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219720" y="4963774"/>
            <a:ext cx="4941110" cy="1529241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1500">
                <a:solidFill>
                  <a:srgbClr val="004C97"/>
                </a:solidFill>
                <a:latin typeface="Helvetica"/>
              </a:defRPr>
            </a:lvl1pPr>
            <a:lvl2pPr marL="342900" indent="0">
              <a:buFontTx/>
              <a:buNone/>
              <a:defRPr sz="1200">
                <a:solidFill>
                  <a:srgbClr val="2E5286"/>
                </a:solidFill>
                <a:latin typeface="Helvetica"/>
              </a:defRPr>
            </a:lvl2pPr>
            <a:lvl3pPr marL="685800" indent="0">
              <a:buFontTx/>
              <a:buNone/>
              <a:defRPr sz="1200">
                <a:solidFill>
                  <a:srgbClr val="2E5286"/>
                </a:solidFill>
                <a:latin typeface="Helvetica"/>
              </a:defRPr>
            </a:lvl3pPr>
            <a:lvl4pPr marL="1028700" indent="0">
              <a:buFontTx/>
              <a:buNone/>
              <a:defRPr sz="1200">
                <a:solidFill>
                  <a:srgbClr val="2E5286"/>
                </a:solidFill>
                <a:latin typeface="Helvetica"/>
              </a:defRPr>
            </a:lvl4pPr>
            <a:lvl5pPr marL="1371600" indent="0">
              <a:buFontTx/>
              <a:buNone/>
              <a:defRPr sz="12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5507658" y="6292134"/>
            <a:ext cx="3257550" cy="0"/>
          </a:xfrm>
          <a:prstGeom prst="line">
            <a:avLst/>
          </a:prstGeom>
          <a:ln w="28575" cmpd="sng">
            <a:solidFill>
              <a:srgbClr val="99D6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219719" y="3951843"/>
            <a:ext cx="8667106" cy="1003049"/>
          </a:xfrm>
          <a:prstGeom prst="rect">
            <a:avLst/>
          </a:prstGeom>
        </p:spPr>
        <p:txBody>
          <a:bodyPr vert="horz" wrap="square" lIns="0" tIns="27432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FontTx/>
              <a:buNone/>
              <a:defRPr sz="24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1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1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1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1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57CEE6-7DAC-40F3-833E-0E8F757BFF24}"/>
              </a:ext>
            </a:extLst>
          </p:cNvPr>
          <p:cNvSpPr txBox="1"/>
          <p:nvPr userDrawn="1"/>
        </p:nvSpPr>
        <p:spPr>
          <a:xfrm>
            <a:off x="5500541" y="5705962"/>
            <a:ext cx="338628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Helvetica"/>
                <a:cs typeface="Helvetica"/>
              </a:rPr>
              <a:t>In partnership with: </a:t>
            </a:r>
            <a:r>
              <a:rPr lang="en-US" sz="1200" kern="1200" baseline="0" dirty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FNAL</a:t>
            </a:r>
            <a:r>
              <a:rPr lang="en-US" sz="1200" dirty="0">
                <a:latin typeface="Helvetica"/>
                <a:cs typeface="Helvetica"/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62837" y="1063959"/>
            <a:ext cx="730884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000" b="1" dirty="0"/>
              <a:t>Bhabha Atomic Research Centre  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" y="1095904"/>
            <a:ext cx="669086" cy="643996"/>
          </a:xfrm>
          <a:prstGeom prst="rect">
            <a:avLst/>
          </a:prstGeom>
        </p:spPr>
      </p:pic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310102"/>
              </p:ext>
            </p:extLst>
          </p:nvPr>
        </p:nvGraphicFramePr>
        <p:xfrm>
          <a:off x="1521618" y="1771845"/>
          <a:ext cx="6811169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111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Centre for Design and Manufacture                     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78268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17,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Aravind T |      Colloquium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5F5C-0F57-47CE-AF4C-B1F13282D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447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8874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90336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1978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6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6" y="4943011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51734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763DC-D9DD-45D0-9C93-969A5B091E01}" type="datetimeFigureOut">
              <a:rPr lang="en-US" smtClean="0"/>
              <a:pPr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63856-B704-48AC-B70B-57FD73031D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206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341924" y="4963774"/>
            <a:ext cx="8499231" cy="1529241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1500">
                <a:solidFill>
                  <a:srgbClr val="004C97"/>
                </a:solidFill>
                <a:latin typeface="Helvetica"/>
              </a:defRPr>
            </a:lvl1pPr>
            <a:lvl2pPr marL="342900" indent="0">
              <a:buFontTx/>
              <a:buNone/>
              <a:defRPr sz="1200">
                <a:solidFill>
                  <a:srgbClr val="2E5286"/>
                </a:solidFill>
                <a:latin typeface="Helvetica"/>
              </a:defRPr>
            </a:lvl2pPr>
            <a:lvl3pPr marL="685800" indent="0">
              <a:buFontTx/>
              <a:buNone/>
              <a:defRPr sz="1200">
                <a:solidFill>
                  <a:srgbClr val="2E5286"/>
                </a:solidFill>
                <a:latin typeface="Helvetica"/>
              </a:defRPr>
            </a:lvl3pPr>
            <a:lvl4pPr marL="1028700" indent="0">
              <a:buFontTx/>
              <a:buNone/>
              <a:defRPr sz="1200">
                <a:solidFill>
                  <a:srgbClr val="2E5286"/>
                </a:solidFill>
                <a:latin typeface="Helvetica"/>
              </a:defRPr>
            </a:lvl4pPr>
            <a:lvl5pPr marL="1371600" indent="0">
              <a:buFontTx/>
              <a:buNone/>
              <a:defRPr sz="12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341925" y="3951843"/>
            <a:ext cx="8499232" cy="1003049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FontTx/>
              <a:buNone/>
              <a:defRPr sz="24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1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1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1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1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4" name="Picture 13" descr="FermiLogoBar_DOE_KO_horiz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7761" y="249845"/>
            <a:ext cx="9010786" cy="30189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462837" y="1063959"/>
            <a:ext cx="730884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000" b="1" dirty="0"/>
              <a:t>Bhabha Atomic Research Centre 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" y="1095904"/>
            <a:ext cx="669086" cy="643996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310102"/>
              </p:ext>
            </p:extLst>
          </p:nvPr>
        </p:nvGraphicFramePr>
        <p:xfrm>
          <a:off x="1521618" y="1771845"/>
          <a:ext cx="6811169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111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Centre for Design and Manufacture                     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111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1" y="971552"/>
            <a:ext cx="8672513" cy="5059363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rgbClr val="505050"/>
                </a:solidFill>
              </a:defRPr>
            </a:lvl1pPr>
            <a:lvl2pPr>
              <a:defRPr sz="1650">
                <a:solidFill>
                  <a:srgbClr val="505050"/>
                </a:solidFill>
              </a:defRPr>
            </a:lvl2pPr>
            <a:lvl3pPr>
              <a:defRPr sz="1500">
                <a:solidFill>
                  <a:srgbClr val="505050"/>
                </a:solidFill>
              </a:defRPr>
            </a:lvl3pPr>
            <a:lvl4pPr>
              <a:defRPr sz="1350">
                <a:solidFill>
                  <a:srgbClr val="505050"/>
                </a:solidFill>
              </a:defRPr>
            </a:lvl4pPr>
            <a:lvl5pPr marL="1543050" indent="-171450">
              <a:buFont typeface="Arial"/>
              <a:buChar char="•"/>
              <a:defRPr sz="135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251754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1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5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0648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go Bottom: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971550"/>
            <a:ext cx="4206240" cy="3633788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rgbClr val="505050"/>
                </a:solidFill>
              </a:defRPr>
            </a:lvl1pPr>
            <a:lvl2pPr>
              <a:defRPr sz="1650">
                <a:solidFill>
                  <a:srgbClr val="505050"/>
                </a:solidFill>
              </a:defRPr>
            </a:lvl2pPr>
            <a:lvl3pPr>
              <a:defRPr sz="1500">
                <a:solidFill>
                  <a:srgbClr val="505050"/>
                </a:solidFill>
              </a:defRPr>
            </a:lvl3pPr>
            <a:lvl4pPr>
              <a:defRPr sz="1350">
                <a:solidFill>
                  <a:srgbClr val="505050"/>
                </a:solidFill>
              </a:defRPr>
            </a:lvl4pPr>
            <a:lvl5pPr marL="1543050" indent="-171450">
              <a:buFont typeface="Arial"/>
              <a:buChar char="•"/>
              <a:defRPr sz="1350">
                <a:solidFill>
                  <a:srgbClr val="505050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692453" y="971550"/>
            <a:ext cx="4215383" cy="3633788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rgbClr val="505050"/>
                </a:solidFill>
              </a:defRPr>
            </a:lvl1pPr>
            <a:lvl2pPr>
              <a:defRPr sz="1650">
                <a:solidFill>
                  <a:srgbClr val="505050"/>
                </a:solidFill>
              </a:defRPr>
            </a:lvl2pPr>
            <a:lvl3pPr>
              <a:defRPr sz="1500">
                <a:solidFill>
                  <a:srgbClr val="505050"/>
                </a:solidFill>
              </a:defRPr>
            </a:lvl3pPr>
            <a:lvl4pPr>
              <a:defRPr sz="1350">
                <a:solidFill>
                  <a:srgbClr val="505050"/>
                </a:solidFill>
              </a:defRPr>
            </a:lvl4pPr>
            <a:lvl5pPr marL="1543050" indent="-171450">
              <a:buFont typeface="Arial"/>
              <a:buChar char="•"/>
              <a:defRPr sz="1350">
                <a:solidFill>
                  <a:srgbClr val="505050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 b="1" i="0">
                <a:solidFill>
                  <a:srgbClr val="004C97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692451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 b="1" i="0">
                <a:solidFill>
                  <a:srgbClr val="004C97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8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April 17, 2019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5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251754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1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6308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go Bottom: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958849"/>
            <a:ext cx="3027894" cy="50226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 b="1" i="0">
                <a:solidFill>
                  <a:srgbClr val="004C97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542713" y="958852"/>
            <a:ext cx="5347605" cy="5022675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rgbClr val="505050"/>
                </a:solidFill>
              </a:defRPr>
            </a:lvl1pPr>
            <a:lvl2pPr>
              <a:defRPr sz="1650">
                <a:solidFill>
                  <a:srgbClr val="505050"/>
                </a:solidFill>
              </a:defRPr>
            </a:lvl2pPr>
            <a:lvl3pPr>
              <a:defRPr sz="1500">
                <a:solidFill>
                  <a:srgbClr val="505050"/>
                </a:solidFill>
              </a:defRPr>
            </a:lvl3pPr>
            <a:lvl4pPr>
              <a:defRPr sz="1350">
                <a:solidFill>
                  <a:srgbClr val="505050"/>
                </a:solidFill>
              </a:defRPr>
            </a:lvl4pPr>
            <a:lvl5pPr marL="1543050" indent="-171450">
              <a:buFont typeface="Arial"/>
              <a:buChar char="•"/>
              <a:defRPr sz="1350">
                <a:solidFill>
                  <a:srgbClr val="505050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>
          <a:xfrm>
            <a:off x="736828" y="6504213"/>
            <a:ext cx="675368" cy="241300"/>
          </a:xfrm>
          <a:prstGeom prst="rect">
            <a:avLst/>
          </a:prstGeo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r>
              <a:rPr lang="en-US"/>
              <a:t>April 17, 2019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>
          <a:xfrm>
            <a:off x="1530602" y="6504215"/>
            <a:ext cx="6262119" cy="250031"/>
          </a:xfrm>
          <a:prstGeom prst="rect">
            <a:avLst/>
          </a:prstGeom>
        </p:spPr>
        <p:txBody>
          <a:bodyPr/>
          <a:lstStyle>
            <a:lvl1pPr>
              <a:defRPr sz="900" dirty="0" smtClean="0"/>
            </a:lvl1pPr>
          </a:lstStyle>
          <a:p>
            <a:pPr>
              <a:defRPr/>
            </a:pPr>
            <a:r>
              <a:rPr lang="en-US"/>
              <a:t>Aravind T |      Colloquium</a:t>
            </a:r>
            <a:endParaRPr lang="en-US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>
          <a:xfrm>
            <a:off x="222250" y="6504215"/>
            <a:ext cx="414338" cy="237285"/>
          </a:xfrm>
          <a:prstGeom prst="rect">
            <a:avLst/>
          </a:prstGeo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979A04A2-726F-2143-A443-7788AF2717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254027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1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04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65693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1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rgbClr val="404040"/>
                </a:solidFill>
              </a:defRPr>
            </a:lvl1pPr>
            <a:lvl2pPr>
              <a:defRPr sz="1650">
                <a:solidFill>
                  <a:srgbClr val="404040"/>
                </a:solidFill>
              </a:defRPr>
            </a:lvl2pPr>
            <a:lvl3pPr>
              <a:defRPr sz="1500">
                <a:solidFill>
                  <a:srgbClr val="404040"/>
                </a:solidFill>
              </a:defRPr>
            </a:lvl3pPr>
            <a:lvl4pPr>
              <a:defRPr sz="1350">
                <a:solidFill>
                  <a:srgbClr val="404040"/>
                </a:solidFill>
              </a:defRPr>
            </a:lvl4pPr>
            <a:lvl5pPr marL="1543050" indent="-171450">
              <a:buFont typeface="Arial"/>
              <a:buChar char="•"/>
              <a:defRPr sz="135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1" y="6315146"/>
            <a:ext cx="8677275" cy="0"/>
          </a:xfrm>
          <a:prstGeom prst="line">
            <a:avLst/>
          </a:prstGeom>
          <a:ln w="28575" cmpd="sng">
            <a:solidFill>
              <a:srgbClr val="99D6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495482"/>
            <a:ext cx="1279260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April 17, 2019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58571" y="6495483"/>
            <a:ext cx="6742542" cy="23728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dirty="0"/>
              <a:t>Aravind T |      Colloquium</a:t>
            </a:r>
            <a:endParaRPr lang="en-US" b="1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495484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7693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go Bottom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971552"/>
            <a:ext cx="8686800" cy="3726717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200">
                <a:solidFill>
                  <a:srgbClr val="505050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7"/>
            <a:ext cx="8686800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 b="1" i="0">
                <a:solidFill>
                  <a:srgbClr val="004C97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77217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81538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go Bottom: Extra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6828" y="6504213"/>
            <a:ext cx="675368" cy="241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17,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30603" y="6504215"/>
            <a:ext cx="6272278" cy="24287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Aravind T |      Colloquium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22250" y="6504215"/>
            <a:ext cx="414338" cy="2372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8600" y="251754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1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Picture Placeholder 14"/>
          <p:cNvSpPr>
            <a:spLocks noGrp="1"/>
          </p:cNvSpPr>
          <p:nvPr>
            <p:ph type="pic" sz="quarter" idx="19"/>
          </p:nvPr>
        </p:nvSpPr>
        <p:spPr>
          <a:xfrm>
            <a:off x="205694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5" name="Picture Placeholder 14"/>
          <p:cNvSpPr>
            <a:spLocks noGrp="1"/>
          </p:cNvSpPr>
          <p:nvPr>
            <p:ph type="pic" sz="quarter" idx="20"/>
          </p:nvPr>
        </p:nvSpPr>
        <p:spPr>
          <a:xfrm>
            <a:off x="197942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21"/>
          </p:nvPr>
        </p:nvSpPr>
        <p:spPr>
          <a:xfrm>
            <a:off x="375320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Picture Placeholder 14"/>
          <p:cNvSpPr>
            <a:spLocks noGrp="1"/>
          </p:cNvSpPr>
          <p:nvPr>
            <p:ph type="pic" sz="quarter" idx="22"/>
          </p:nvPr>
        </p:nvSpPr>
        <p:spPr>
          <a:xfrm>
            <a:off x="5534456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8" name="Picture Placeholder 14"/>
          <p:cNvSpPr>
            <a:spLocks noGrp="1"/>
          </p:cNvSpPr>
          <p:nvPr>
            <p:ph type="pic" sz="quarter" idx="23"/>
          </p:nvPr>
        </p:nvSpPr>
        <p:spPr>
          <a:xfrm>
            <a:off x="730076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9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205694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0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197942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1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375320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2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5534456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3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730076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4" name="Picture Placeholder 14"/>
          <p:cNvSpPr>
            <a:spLocks noGrp="1"/>
          </p:cNvSpPr>
          <p:nvPr>
            <p:ph type="pic" sz="quarter" idx="24"/>
          </p:nvPr>
        </p:nvSpPr>
        <p:spPr>
          <a:xfrm>
            <a:off x="205694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5" name="Picture Placeholder 14"/>
          <p:cNvSpPr>
            <a:spLocks noGrp="1"/>
          </p:cNvSpPr>
          <p:nvPr>
            <p:ph type="pic" sz="quarter" idx="25"/>
          </p:nvPr>
        </p:nvSpPr>
        <p:spPr>
          <a:xfrm>
            <a:off x="197942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6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375320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7" name="Picture Placeholder 14"/>
          <p:cNvSpPr>
            <a:spLocks noGrp="1"/>
          </p:cNvSpPr>
          <p:nvPr>
            <p:ph type="pic" sz="quarter" idx="27"/>
          </p:nvPr>
        </p:nvSpPr>
        <p:spPr>
          <a:xfrm>
            <a:off x="5534456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8" name="Picture Placeholder 14"/>
          <p:cNvSpPr>
            <a:spLocks noGrp="1"/>
          </p:cNvSpPr>
          <p:nvPr>
            <p:ph type="pic" sz="quarter" idx="28"/>
          </p:nvPr>
        </p:nvSpPr>
        <p:spPr>
          <a:xfrm>
            <a:off x="730076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6234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2" y="103666"/>
            <a:ext cx="8672512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8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spcBef>
                <a:spcPts val="900"/>
              </a:spcBef>
              <a:defRPr sz="1800">
                <a:solidFill>
                  <a:srgbClr val="404040"/>
                </a:solidFill>
              </a:defRPr>
            </a:lvl1pPr>
            <a:lvl2pPr>
              <a:spcBef>
                <a:spcPts val="150"/>
              </a:spcBef>
              <a:defRPr sz="1650">
                <a:solidFill>
                  <a:srgbClr val="404040"/>
                </a:solidFill>
              </a:defRPr>
            </a:lvl2pPr>
            <a:lvl3pPr>
              <a:spcBef>
                <a:spcPts val="0"/>
              </a:spcBef>
              <a:defRPr sz="1500">
                <a:solidFill>
                  <a:srgbClr val="404040"/>
                </a:solidFill>
              </a:defRPr>
            </a:lvl3pPr>
            <a:lvl4pPr>
              <a:spcBef>
                <a:spcPts val="0"/>
              </a:spcBef>
              <a:defRPr sz="1350">
                <a:solidFill>
                  <a:srgbClr val="404040"/>
                </a:solidFill>
              </a:defRPr>
            </a:lvl4pPr>
            <a:lvl5pPr marL="1543050" indent="-171450">
              <a:spcBef>
                <a:spcPts val="0"/>
              </a:spcBef>
              <a:buFont typeface="Arial"/>
              <a:buChar char="•"/>
              <a:defRPr sz="135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718354" cy="2413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April 17, 2019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250" y="6504215"/>
            <a:ext cx="414338" cy="23728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4078CA2-75EA-4F42-B0AF-FB097537354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22122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rmilab + Extra Logos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219720" y="4963774"/>
            <a:ext cx="4941110" cy="1529241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1500">
                <a:solidFill>
                  <a:srgbClr val="004C97"/>
                </a:solidFill>
                <a:latin typeface="Helvetica"/>
              </a:defRPr>
            </a:lvl1pPr>
            <a:lvl2pPr marL="342900" indent="0">
              <a:buFontTx/>
              <a:buNone/>
              <a:defRPr sz="1200">
                <a:solidFill>
                  <a:srgbClr val="2E5286"/>
                </a:solidFill>
                <a:latin typeface="Helvetica"/>
              </a:defRPr>
            </a:lvl2pPr>
            <a:lvl3pPr marL="685800" indent="0">
              <a:buFontTx/>
              <a:buNone/>
              <a:defRPr sz="1200">
                <a:solidFill>
                  <a:srgbClr val="2E5286"/>
                </a:solidFill>
                <a:latin typeface="Helvetica"/>
              </a:defRPr>
            </a:lvl3pPr>
            <a:lvl4pPr marL="1028700" indent="0">
              <a:buFontTx/>
              <a:buNone/>
              <a:defRPr sz="1200">
                <a:solidFill>
                  <a:srgbClr val="2E5286"/>
                </a:solidFill>
                <a:latin typeface="Helvetica"/>
              </a:defRPr>
            </a:lvl4pPr>
            <a:lvl5pPr marL="1371600" indent="0">
              <a:buFontTx/>
              <a:buNone/>
              <a:defRPr sz="12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5574189" y="6360810"/>
            <a:ext cx="3257550" cy="0"/>
          </a:xfrm>
          <a:prstGeom prst="line">
            <a:avLst/>
          </a:prstGeom>
          <a:ln w="28575" cmpd="sng">
            <a:solidFill>
              <a:srgbClr val="99D6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-17762" y="-1"/>
            <a:ext cx="9189720" cy="896936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219719" y="3951843"/>
            <a:ext cx="8667106" cy="1003049"/>
          </a:xfrm>
          <a:prstGeom prst="rect">
            <a:avLst/>
          </a:prstGeom>
        </p:spPr>
        <p:txBody>
          <a:bodyPr vert="horz" wrap="square" lIns="0" tIns="27432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FontTx/>
              <a:buNone/>
              <a:defRPr sz="24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1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1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1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1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33" name="Picture 32" descr="FermiLogoBar_DOE_KO_horiz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7761" y="288919"/>
            <a:ext cx="9010786" cy="30189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30E44DA-468D-4764-9AF0-0922B4266F82}"/>
              </a:ext>
            </a:extLst>
          </p:cNvPr>
          <p:cNvSpPr txBox="1"/>
          <p:nvPr/>
        </p:nvSpPr>
        <p:spPr>
          <a:xfrm>
            <a:off x="5541485" y="5027249"/>
            <a:ext cx="3386284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Helvetica"/>
                <a:cs typeface="Helvetica"/>
              </a:rPr>
              <a:t>In partnership with: </a:t>
            </a:r>
          </a:p>
          <a:p>
            <a:pPr marL="82154" marR="0" indent="0" algn="l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India/DAE</a:t>
            </a:r>
          </a:p>
          <a:p>
            <a:pPr marL="82154" marR="0" indent="0" algn="l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Italy/INFN</a:t>
            </a:r>
          </a:p>
          <a:p>
            <a:pPr marL="82154" marR="0" indent="0" algn="l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UK/STFC</a:t>
            </a:r>
          </a:p>
          <a:p>
            <a:pPr marL="82154" marR="0" indent="0" algn="l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France/CEA/</a:t>
            </a:r>
            <a:r>
              <a:rPr lang="en-US" sz="1200" kern="1200" baseline="0" dirty="0" err="1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Irfu</a:t>
            </a:r>
            <a:r>
              <a:rPr lang="en-US" sz="1200" kern="1200" baseline="0" dirty="0">
                <a:solidFill>
                  <a:schemeClr val="tx1"/>
                </a:solidFill>
                <a:latin typeface="Helvetica"/>
                <a:ea typeface="Geneva" charset="0"/>
                <a:cs typeface="Helvetica"/>
              </a:rPr>
              <a:t>, CNRS/IN2P3 </a:t>
            </a:r>
            <a:endParaRPr lang="en-US" sz="1200" kern="1200" baseline="0" dirty="0">
              <a:solidFill>
                <a:schemeClr val="tx1"/>
              </a:solidFill>
              <a:latin typeface="Helvetica"/>
              <a:cs typeface="Helvetica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D4385A-2640-462D-A0F9-1CDE8B819E5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7761" y="840137"/>
            <a:ext cx="9189720" cy="3303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4095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8600" y="4765101"/>
            <a:ext cx="420624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 b="1" i="0">
                <a:solidFill>
                  <a:srgbClr val="004C97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87970" y="4765101"/>
            <a:ext cx="420624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 b="1" i="0">
                <a:solidFill>
                  <a:srgbClr val="004C97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0" y="1043696"/>
            <a:ext cx="4206240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rgbClr val="505050"/>
                </a:solidFill>
              </a:defRPr>
            </a:lvl1pPr>
            <a:lvl2pPr>
              <a:defRPr sz="1650">
                <a:solidFill>
                  <a:srgbClr val="505050"/>
                </a:solidFill>
              </a:defRPr>
            </a:lvl2pPr>
            <a:lvl3pPr>
              <a:defRPr sz="1500">
                <a:solidFill>
                  <a:srgbClr val="505050"/>
                </a:solidFill>
              </a:defRPr>
            </a:lvl3pPr>
            <a:lvl4pPr>
              <a:defRPr sz="1350">
                <a:solidFill>
                  <a:srgbClr val="505050"/>
                </a:solidFill>
              </a:defRPr>
            </a:lvl4pPr>
            <a:lvl5pPr marL="1543050" indent="-171450">
              <a:buFont typeface="Arial"/>
              <a:buChar char="•"/>
              <a:defRPr sz="1350">
                <a:solidFill>
                  <a:srgbClr val="505050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87970" y="1043696"/>
            <a:ext cx="4206240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rgbClr val="505050"/>
                </a:solidFill>
              </a:defRPr>
            </a:lvl1pPr>
            <a:lvl2pPr>
              <a:defRPr sz="1650">
                <a:solidFill>
                  <a:srgbClr val="505050"/>
                </a:solidFill>
              </a:defRPr>
            </a:lvl2pPr>
            <a:lvl3pPr>
              <a:defRPr sz="1500">
                <a:solidFill>
                  <a:srgbClr val="505050"/>
                </a:solidFill>
              </a:defRPr>
            </a:lvl3pPr>
            <a:lvl4pPr>
              <a:defRPr sz="1350">
                <a:solidFill>
                  <a:srgbClr val="505050"/>
                </a:solidFill>
              </a:defRPr>
            </a:lvl4pPr>
            <a:lvl5pPr marL="1543050" indent="-171450">
              <a:buFont typeface="Arial"/>
              <a:buChar char="•"/>
              <a:defRPr sz="1350">
                <a:solidFill>
                  <a:srgbClr val="505050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6" y="6495483"/>
            <a:ext cx="1234440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April 17, 2019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1504" y="6495483"/>
            <a:ext cx="6822706" cy="23728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Aravind T |      Colloquium</a:t>
            </a:r>
            <a:endParaRPr lang="en-US" b="1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228600" y="465693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1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495484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056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 b="1" i="0">
                <a:solidFill>
                  <a:srgbClr val="004C97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542713" y="1043696"/>
            <a:ext cx="5347605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rgbClr val="505050"/>
                </a:solidFill>
              </a:defRPr>
            </a:lvl1pPr>
            <a:lvl2pPr>
              <a:defRPr sz="1650">
                <a:solidFill>
                  <a:srgbClr val="505050"/>
                </a:solidFill>
              </a:defRPr>
            </a:lvl2pPr>
            <a:lvl3pPr>
              <a:defRPr sz="1500">
                <a:solidFill>
                  <a:srgbClr val="505050"/>
                </a:solidFill>
              </a:defRPr>
            </a:lvl3pPr>
            <a:lvl4pPr>
              <a:defRPr sz="1350">
                <a:solidFill>
                  <a:srgbClr val="505050"/>
                </a:solidFill>
              </a:defRPr>
            </a:lvl4pPr>
            <a:lvl5pPr marL="1543050" indent="-171450">
              <a:buFont typeface="Arial"/>
              <a:buChar char="•"/>
              <a:defRPr sz="1350">
                <a:solidFill>
                  <a:srgbClr val="505050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r>
              <a:rPr lang="en-US"/>
              <a:t>April 17, 2019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>
          <a:xfrm>
            <a:off x="2071506" y="6495484"/>
            <a:ext cx="4997633" cy="242873"/>
          </a:xfrm>
        </p:spPr>
        <p:txBody>
          <a:bodyPr/>
          <a:lstStyle>
            <a:lvl1pPr>
              <a:defRPr sz="900" dirty="0" smtClean="0"/>
            </a:lvl1pPr>
          </a:lstStyle>
          <a:p>
            <a:pPr>
              <a:defRPr/>
            </a:pPr>
            <a:r>
              <a:rPr lang="en-US" dirty="0"/>
              <a:t>Aravind T |      Colloquium</a:t>
            </a:r>
            <a:endParaRPr lang="en-US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979A04A2-726F-2143-A443-7788AF2717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465693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1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105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686800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200">
                <a:solidFill>
                  <a:srgbClr val="505050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7"/>
            <a:ext cx="8686800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 b="1" i="0">
                <a:solidFill>
                  <a:srgbClr val="004C97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r>
              <a:rPr lang="en-US"/>
              <a:t>April 17, 2019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71506" y="6495484"/>
            <a:ext cx="4997633" cy="242873"/>
          </a:xfrm>
        </p:spPr>
        <p:txBody>
          <a:bodyPr/>
          <a:lstStyle>
            <a:lvl1pPr>
              <a:defRPr sz="900" dirty="0" smtClean="0"/>
            </a:lvl1pPr>
          </a:lstStyle>
          <a:p>
            <a:pPr>
              <a:defRPr/>
            </a:pPr>
            <a:r>
              <a:rPr lang="en-US" dirty="0"/>
              <a:t>Aravind T |      Colloquium</a:t>
            </a:r>
            <a:endParaRPr lang="en-US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64DF0CCB-7EA3-7341-A46D-36EC5E85EB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4073" y="465693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1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513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17,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071506" y="6495484"/>
            <a:ext cx="4997633" cy="237285"/>
          </a:xfrm>
        </p:spPr>
        <p:txBody>
          <a:bodyPr/>
          <a:lstStyle/>
          <a:p>
            <a:pPr>
              <a:defRPr/>
            </a:pPr>
            <a:r>
              <a:rPr lang="en-US" dirty="0"/>
              <a:t>Aravind T |      Colloquium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222250" y="468313"/>
            <a:ext cx="8675688" cy="5684865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216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xtra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icture Placeholder 14"/>
          <p:cNvSpPr>
            <a:spLocks noGrp="1"/>
          </p:cNvSpPr>
          <p:nvPr>
            <p:ph type="pic" sz="quarter" idx="19"/>
          </p:nvPr>
        </p:nvSpPr>
        <p:spPr>
          <a:xfrm>
            <a:off x="205694" y="279371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4" name="Picture Placeholder 14"/>
          <p:cNvSpPr>
            <a:spLocks noGrp="1"/>
          </p:cNvSpPr>
          <p:nvPr>
            <p:ph type="pic" sz="quarter" idx="20"/>
          </p:nvPr>
        </p:nvSpPr>
        <p:spPr>
          <a:xfrm>
            <a:off x="1979425" y="279371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5" name="Picture Placeholder 14"/>
          <p:cNvSpPr>
            <a:spLocks noGrp="1"/>
          </p:cNvSpPr>
          <p:nvPr>
            <p:ph type="pic" sz="quarter" idx="21"/>
          </p:nvPr>
        </p:nvSpPr>
        <p:spPr>
          <a:xfrm>
            <a:off x="3753205" y="279371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Picture Placeholder 14"/>
          <p:cNvSpPr>
            <a:spLocks noGrp="1"/>
          </p:cNvSpPr>
          <p:nvPr>
            <p:ph type="pic" sz="quarter" idx="22"/>
          </p:nvPr>
        </p:nvSpPr>
        <p:spPr>
          <a:xfrm>
            <a:off x="5534456" y="279371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7" name="Picture Placeholder 14"/>
          <p:cNvSpPr>
            <a:spLocks noGrp="1"/>
          </p:cNvSpPr>
          <p:nvPr>
            <p:ph type="pic" sz="quarter" idx="23"/>
          </p:nvPr>
        </p:nvSpPr>
        <p:spPr>
          <a:xfrm>
            <a:off x="7300765" y="279371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17, 2019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2071506" y="6495484"/>
            <a:ext cx="4997633" cy="242873"/>
          </a:xfrm>
        </p:spPr>
        <p:txBody>
          <a:bodyPr/>
          <a:lstStyle/>
          <a:p>
            <a:pPr>
              <a:defRPr/>
            </a:pPr>
            <a:r>
              <a:rPr lang="en-US" dirty="0"/>
              <a:t>Aravind T |      Colloquium</a:t>
            </a:r>
            <a:endParaRPr lang="en-US" b="1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8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205694" y="1050328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1979425" y="1050328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3753205" y="1050328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5534456" y="1050328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7300765" y="1050328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9" name="Picture Placeholder 14"/>
          <p:cNvSpPr>
            <a:spLocks noGrp="1"/>
          </p:cNvSpPr>
          <p:nvPr>
            <p:ph type="pic" sz="quarter" idx="24"/>
          </p:nvPr>
        </p:nvSpPr>
        <p:spPr>
          <a:xfrm>
            <a:off x="205694" y="452695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0" name="Picture Placeholder 14"/>
          <p:cNvSpPr>
            <a:spLocks noGrp="1"/>
          </p:cNvSpPr>
          <p:nvPr>
            <p:ph type="pic" sz="quarter" idx="25"/>
          </p:nvPr>
        </p:nvSpPr>
        <p:spPr>
          <a:xfrm>
            <a:off x="1979425" y="452695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1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3753205" y="452695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Picture Placeholder 14"/>
          <p:cNvSpPr>
            <a:spLocks noGrp="1"/>
          </p:cNvSpPr>
          <p:nvPr>
            <p:ph type="pic" sz="quarter" idx="27"/>
          </p:nvPr>
        </p:nvSpPr>
        <p:spPr>
          <a:xfrm>
            <a:off x="5534456" y="452695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3" name="Picture Placeholder 14"/>
          <p:cNvSpPr>
            <a:spLocks noGrp="1"/>
          </p:cNvSpPr>
          <p:nvPr>
            <p:ph type="pic" sz="quarter" idx="28"/>
          </p:nvPr>
        </p:nvSpPr>
        <p:spPr>
          <a:xfrm>
            <a:off x="7300765" y="4526953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05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228600" y="46379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1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666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5" y="971553"/>
            <a:ext cx="8672513" cy="5059363"/>
          </a:xfrm>
          <a:prstGeom prst="rect">
            <a:avLst/>
          </a:prstGeom>
        </p:spPr>
        <p:txBody>
          <a:bodyPr lIns="0" tIns="0" rIns="0" bIns="0"/>
          <a:lstStyle>
            <a:lvl1pPr marL="172641" indent="-172641">
              <a:defRPr sz="1350">
                <a:solidFill>
                  <a:srgbClr val="505050"/>
                </a:solidFill>
              </a:defRPr>
            </a:lvl1pPr>
            <a:lvl2pPr marL="384572" indent="-172641">
              <a:defRPr sz="1200">
                <a:solidFill>
                  <a:srgbClr val="505050"/>
                </a:solidFill>
              </a:defRPr>
            </a:lvl2pPr>
            <a:lvl3pPr marL="602456" indent="-172641">
              <a:defRPr sz="1125">
                <a:solidFill>
                  <a:srgbClr val="505050"/>
                </a:solidFill>
              </a:defRPr>
            </a:lvl3pPr>
            <a:lvl4pPr marL="814388" indent="-171450">
              <a:defRPr sz="1050">
                <a:solidFill>
                  <a:srgbClr val="505050"/>
                </a:solidFill>
              </a:defRPr>
            </a:lvl4pPr>
            <a:lvl5pPr marL="1027510" indent="-172641">
              <a:buFont typeface="Arial"/>
              <a:buChar char="•"/>
              <a:defRPr sz="105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251754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65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8" y="6504215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75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April 17, 2019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4" y="6504218"/>
            <a:ext cx="626211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675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dirty="0"/>
              <a:t>Aravind T |      Colloquium</a:t>
            </a:r>
            <a:endParaRPr lang="en-US" b="1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7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675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84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ogo Bottom: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971551"/>
            <a:ext cx="4206240" cy="3633788"/>
          </a:xfrm>
          <a:prstGeom prst="rect">
            <a:avLst/>
          </a:prstGeom>
        </p:spPr>
        <p:txBody>
          <a:bodyPr lIns="0" tIns="0" rIns="0" bIns="0"/>
          <a:lstStyle>
            <a:lvl1pPr marL="172641" indent="-172641">
              <a:defRPr sz="1350">
                <a:solidFill>
                  <a:srgbClr val="505050"/>
                </a:solidFill>
              </a:defRPr>
            </a:lvl1pPr>
            <a:lvl2pPr marL="384572" indent="-172641">
              <a:defRPr sz="1200">
                <a:solidFill>
                  <a:srgbClr val="505050"/>
                </a:solidFill>
              </a:defRPr>
            </a:lvl2pPr>
            <a:lvl3pPr marL="602456" indent="-172641">
              <a:defRPr sz="1125">
                <a:solidFill>
                  <a:srgbClr val="505050"/>
                </a:solidFill>
              </a:defRPr>
            </a:lvl3pPr>
            <a:lvl4pPr marL="814388" indent="-171450">
              <a:defRPr sz="1050">
                <a:solidFill>
                  <a:srgbClr val="505050"/>
                </a:solidFill>
              </a:defRPr>
            </a:lvl4pPr>
            <a:lvl5pPr marL="1027510" indent="-172641">
              <a:buFont typeface="Arial"/>
              <a:buChar char="•"/>
              <a:defRPr sz="1050">
                <a:solidFill>
                  <a:srgbClr val="505050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692457" y="971551"/>
            <a:ext cx="4215383" cy="3633788"/>
          </a:xfrm>
          <a:prstGeom prst="rect">
            <a:avLst/>
          </a:prstGeom>
        </p:spPr>
        <p:txBody>
          <a:bodyPr lIns="0" tIns="0" rIns="0" bIns="0"/>
          <a:lstStyle>
            <a:lvl1pPr marL="172641" indent="-172641">
              <a:defRPr sz="1350">
                <a:solidFill>
                  <a:srgbClr val="505050"/>
                </a:solidFill>
              </a:defRPr>
            </a:lvl1pPr>
            <a:lvl2pPr marL="384572" indent="-172641">
              <a:defRPr sz="1200">
                <a:solidFill>
                  <a:srgbClr val="505050"/>
                </a:solidFill>
              </a:defRPr>
            </a:lvl2pPr>
            <a:lvl3pPr marL="604838" indent="-171450">
              <a:defRPr sz="1125">
                <a:solidFill>
                  <a:srgbClr val="505050"/>
                </a:solidFill>
              </a:defRPr>
            </a:lvl3pPr>
            <a:lvl4pPr marL="815579" indent="-171450">
              <a:defRPr sz="1050">
                <a:solidFill>
                  <a:srgbClr val="505050"/>
                </a:solidFill>
              </a:defRPr>
            </a:lvl4pPr>
            <a:lvl5pPr marL="1027510" indent="-171450">
              <a:buFont typeface="Arial"/>
              <a:buChar char="•"/>
              <a:defRPr sz="1050">
                <a:solidFill>
                  <a:srgbClr val="505050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3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975" b="1" i="0">
                <a:solidFill>
                  <a:srgbClr val="004C97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692453" y="4765103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975" b="1" i="0">
                <a:solidFill>
                  <a:srgbClr val="004C97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8" y="6504215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75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April 17, 2019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3" y="6504218"/>
            <a:ext cx="626211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675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dirty="0"/>
              <a:t>Aravind T |      Colloquium</a:t>
            </a:r>
            <a:endParaRPr lang="en-US" b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7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675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251754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65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017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495482"/>
            <a:ext cx="1234440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April 17, 2019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1506" y="6495484"/>
            <a:ext cx="6826432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Aravind T |      Colloquium</a:t>
            </a:r>
            <a:endParaRPr lang="en-US" b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495484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14800" y="6315146"/>
            <a:ext cx="8704708" cy="0"/>
          </a:xfrm>
          <a:prstGeom prst="line">
            <a:avLst/>
          </a:prstGeom>
          <a:ln w="28575" cmpd="sng">
            <a:solidFill>
              <a:srgbClr val="99D6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Slide Number Placeholder 5"/>
          <p:cNvSpPr txBox="1">
            <a:spLocks/>
          </p:cNvSpPr>
          <p:nvPr/>
        </p:nvSpPr>
        <p:spPr>
          <a:xfrm>
            <a:off x="381001" y="6667502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rgbClr val="004C97"/>
                </a:solidFill>
                <a:latin typeface="Helvetica" charset="0"/>
                <a:ea typeface="Geneva" charset="0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pPr>
              <a:defRPr/>
            </a:pPr>
            <a:endParaRPr lang="en-US" sz="9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209722" y="233019"/>
            <a:ext cx="8675370" cy="7253"/>
          </a:xfrm>
          <a:prstGeom prst="line">
            <a:avLst/>
          </a:prstGeom>
          <a:ln w="76200" cmpd="sng">
            <a:solidFill>
              <a:srgbClr val="99D6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098" r:id="rId2"/>
    <p:sldLayoutId id="2147484099" r:id="rId3"/>
    <p:sldLayoutId id="2147484100" r:id="rId4"/>
    <p:sldLayoutId id="2147484101" r:id="rId5"/>
    <p:sldLayoutId id="2147484121" r:id="rId6"/>
    <p:sldLayoutId id="2147484113" r:id="rId7"/>
    <p:sldLayoutId id="2147484132" r:id="rId8"/>
    <p:sldLayoutId id="2147484133" r:id="rId9"/>
    <p:sldLayoutId id="2147484134" r:id="rId10"/>
    <p:sldLayoutId id="2147484139" r:id="rId11"/>
    <p:sldLayoutId id="2147484140" r:id="rId12"/>
    <p:sldLayoutId id="2147484141" r:id="rId13"/>
    <p:sldLayoutId id="2147484142" r:id="rId14"/>
    <p:sldLayoutId id="2147484143" r:id="rId15"/>
  </p:sldLayoutIdLst>
  <p:hf hdr="0" ftr="0" dt="0"/>
  <p:txStyles>
    <p:titleStyle>
      <a:lvl1pPr algn="l" defTabSz="342900" rtl="0" eaLnBrk="1" fontAlgn="base" hangingPunct="1">
        <a:spcBef>
          <a:spcPct val="0"/>
        </a:spcBef>
        <a:spcAft>
          <a:spcPct val="0"/>
        </a:spcAft>
        <a:defRPr sz="1275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342900" rtl="0" eaLnBrk="1" fontAlgn="base" hangingPunct="1">
        <a:spcBef>
          <a:spcPct val="0"/>
        </a:spcBef>
        <a:spcAft>
          <a:spcPct val="0"/>
        </a:spcAft>
        <a:defRPr sz="1275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342900" rtl="0" eaLnBrk="1" fontAlgn="base" hangingPunct="1">
        <a:spcBef>
          <a:spcPct val="0"/>
        </a:spcBef>
        <a:spcAft>
          <a:spcPct val="0"/>
        </a:spcAft>
        <a:defRPr sz="1275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342900" rtl="0" eaLnBrk="1" fontAlgn="base" hangingPunct="1">
        <a:spcBef>
          <a:spcPct val="0"/>
        </a:spcBef>
        <a:spcAft>
          <a:spcPct val="0"/>
        </a:spcAft>
        <a:defRPr sz="1275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342900" rtl="0" eaLnBrk="1" fontAlgn="base" hangingPunct="1">
        <a:spcBef>
          <a:spcPct val="0"/>
        </a:spcBef>
        <a:spcAft>
          <a:spcPct val="0"/>
        </a:spcAft>
        <a:defRPr sz="1275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2pPr>
      <a:lvl3pPr marL="8572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05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3pPr>
      <a:lvl4pPr marL="12001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9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4pPr>
      <a:lvl5pPr marL="15430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9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3"/>
          <p:cNvSpPr txBox="1">
            <a:spLocks/>
          </p:cNvSpPr>
          <p:nvPr/>
        </p:nvSpPr>
        <p:spPr>
          <a:xfrm>
            <a:off x="6450014" y="4477484"/>
            <a:ext cx="1076325" cy="2413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endParaRPr lang="en-US" sz="18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15900" y="6362733"/>
            <a:ext cx="8675370" cy="0"/>
          </a:xfrm>
          <a:prstGeom prst="line">
            <a:avLst/>
          </a:prstGeom>
          <a:ln w="76200" cmpd="sng">
            <a:solidFill>
              <a:srgbClr val="99D6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4847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3" r:id="rId1"/>
    <p:sldLayoutId id="2147484124" r:id="rId2"/>
    <p:sldLayoutId id="2147484125" r:id="rId3"/>
    <p:sldLayoutId id="2147484126" r:id="rId4"/>
    <p:sldLayoutId id="2147484127" r:id="rId5"/>
    <p:sldLayoutId id="2147484128" r:id="rId6"/>
    <p:sldLayoutId id="2147484129" r:id="rId7"/>
    <p:sldLayoutId id="2147484130" r:id="rId8"/>
    <p:sldLayoutId id="2147484131" r:id="rId9"/>
  </p:sldLayoutIdLst>
  <p:hf hdr="0" ftr="0" dt="0"/>
  <p:txStyles>
    <p:titleStyle>
      <a:lvl1pPr algn="l" defTabSz="342900" rtl="0" eaLnBrk="1" fontAlgn="base" hangingPunct="1">
        <a:spcBef>
          <a:spcPct val="0"/>
        </a:spcBef>
        <a:spcAft>
          <a:spcPct val="0"/>
        </a:spcAft>
        <a:defRPr sz="1275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342900" rtl="0" eaLnBrk="1" fontAlgn="base" hangingPunct="1">
        <a:spcBef>
          <a:spcPct val="0"/>
        </a:spcBef>
        <a:spcAft>
          <a:spcPct val="0"/>
        </a:spcAft>
        <a:defRPr sz="1275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342900" rtl="0" eaLnBrk="1" fontAlgn="base" hangingPunct="1">
        <a:spcBef>
          <a:spcPct val="0"/>
        </a:spcBef>
        <a:spcAft>
          <a:spcPct val="0"/>
        </a:spcAft>
        <a:defRPr sz="1275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342900" rtl="0" eaLnBrk="1" fontAlgn="base" hangingPunct="1">
        <a:spcBef>
          <a:spcPct val="0"/>
        </a:spcBef>
        <a:spcAft>
          <a:spcPct val="0"/>
        </a:spcAft>
        <a:defRPr sz="1275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342900" rtl="0" eaLnBrk="1" fontAlgn="base" hangingPunct="1">
        <a:spcBef>
          <a:spcPct val="0"/>
        </a:spcBef>
        <a:spcAft>
          <a:spcPct val="0"/>
        </a:spcAft>
        <a:defRPr sz="1275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342900" algn="l" defTabSz="342900" rtl="0" eaLnBrk="1" fontAlgn="base" hangingPunct="1">
        <a:spcBef>
          <a:spcPct val="0"/>
        </a:spcBef>
        <a:spcAft>
          <a:spcPct val="0"/>
        </a:spcAft>
        <a:defRPr sz="1275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685800" algn="l" defTabSz="342900" rtl="0" eaLnBrk="1" fontAlgn="base" hangingPunct="1">
        <a:spcBef>
          <a:spcPct val="0"/>
        </a:spcBef>
        <a:spcAft>
          <a:spcPct val="0"/>
        </a:spcAft>
        <a:defRPr sz="1275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028700" algn="l" defTabSz="342900" rtl="0" eaLnBrk="1" fontAlgn="base" hangingPunct="1">
        <a:spcBef>
          <a:spcPct val="0"/>
        </a:spcBef>
        <a:spcAft>
          <a:spcPct val="0"/>
        </a:spcAft>
        <a:defRPr sz="1275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371600" algn="l" defTabSz="342900" rtl="0" eaLnBrk="1" fontAlgn="base" hangingPunct="1">
        <a:spcBef>
          <a:spcPct val="0"/>
        </a:spcBef>
        <a:spcAft>
          <a:spcPct val="0"/>
        </a:spcAft>
        <a:defRPr sz="1275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2pPr>
      <a:lvl3pPr marL="8572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05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3pPr>
      <a:lvl4pPr marL="12001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9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4pPr>
      <a:lvl5pPr marL="15430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9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Status Update – Jan 26, 2022</a:t>
            </a:r>
          </a:p>
        </p:txBody>
      </p:sp>
    </p:spTree>
    <p:extLst>
      <p:ext uri="{BB962C8B-B14F-4D97-AF65-F5344CB8AC3E}">
        <p14:creationId xmlns:p14="http://schemas.microsoft.com/office/powerpoint/2010/main" val="704428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SSR2 Cavity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043046"/>
            <a:ext cx="8672513" cy="5117959"/>
          </a:xfrm>
        </p:spPr>
        <p:txBody>
          <a:bodyPr>
            <a:normAutofit/>
          </a:bodyPr>
          <a:lstStyle/>
          <a:p>
            <a:r>
              <a:rPr lang="en-US" dirty="0"/>
              <a:t>Cavity Component Forming</a:t>
            </a:r>
          </a:p>
          <a:p>
            <a:pPr lvl="1"/>
            <a:r>
              <a:rPr lang="en-US" dirty="0"/>
              <a:t>End Wall copper trial under progress</a:t>
            </a:r>
          </a:p>
          <a:p>
            <a:endParaRPr lang="en-US" dirty="0"/>
          </a:p>
          <a:p>
            <a:r>
              <a:rPr lang="en-US" dirty="0"/>
              <a:t>EBW Trials</a:t>
            </a:r>
          </a:p>
          <a:p>
            <a:pPr lvl="1"/>
            <a:r>
              <a:rPr lang="en-US" dirty="0"/>
              <a:t>Trials completed; Acceptable parameters achieved for all weld types</a:t>
            </a:r>
          </a:p>
          <a:p>
            <a:pPr lvl="1"/>
            <a:r>
              <a:rPr lang="en-US" dirty="0"/>
              <a:t>WPS, PQR completed for 3.2 mm </a:t>
            </a:r>
            <a:r>
              <a:rPr lang="en-US" dirty="0" err="1"/>
              <a:t>Nb-Nb</a:t>
            </a:r>
            <a:r>
              <a:rPr lang="en-US" dirty="0"/>
              <a:t>, 4.0 mm, 4.7mm </a:t>
            </a:r>
            <a:r>
              <a:rPr lang="en-US" dirty="0" err="1"/>
              <a:t>Nb-Nb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Weld coupon EB weld completed for 4.0 mm </a:t>
            </a:r>
            <a:r>
              <a:rPr lang="en-US" dirty="0" err="1"/>
              <a:t>Nb</a:t>
            </a:r>
            <a:r>
              <a:rPr lang="en-US" dirty="0"/>
              <a:t>-Ti Grade 2; Testing u/p. </a:t>
            </a:r>
          </a:p>
          <a:p>
            <a:pPr lvl="1"/>
            <a:r>
              <a:rPr lang="en-US" dirty="0"/>
              <a:t>Weld coupon EB weld u/p for 13mm </a:t>
            </a:r>
            <a:r>
              <a:rPr lang="en-US" dirty="0" err="1"/>
              <a:t>Nb</a:t>
            </a:r>
            <a:r>
              <a:rPr lang="en-US" dirty="0"/>
              <a:t>-Ti Grade 5. </a:t>
            </a:r>
          </a:p>
          <a:p>
            <a:pPr lvl="1"/>
            <a:endParaRPr lang="en-US" dirty="0"/>
          </a:p>
          <a:p>
            <a:r>
              <a:rPr lang="en-US" dirty="0" err="1"/>
              <a:t>Nb</a:t>
            </a:r>
            <a:r>
              <a:rPr lang="en-US" dirty="0"/>
              <a:t> Components Machining</a:t>
            </a:r>
          </a:p>
          <a:p>
            <a:pPr lvl="1"/>
            <a:r>
              <a:rPr lang="en-US" dirty="0" err="1"/>
              <a:t>Nb</a:t>
            </a:r>
            <a:r>
              <a:rPr lang="en-US" dirty="0"/>
              <a:t> 4.7 mm sheet cutting completed. </a:t>
            </a:r>
          </a:p>
          <a:p>
            <a:pPr lvl="1"/>
            <a:r>
              <a:rPr lang="en-US" dirty="0"/>
              <a:t>Components which can be made from tubes completed.</a:t>
            </a:r>
          </a:p>
          <a:p>
            <a:pPr lvl="1"/>
            <a:endParaRPr lang="en-US" dirty="0"/>
          </a:p>
          <a:p>
            <a:r>
              <a:rPr lang="en-US" dirty="0"/>
              <a:t>Weld Fixture scheme and Drawing completed</a:t>
            </a:r>
          </a:p>
          <a:p>
            <a:pPr lvl="1"/>
            <a:r>
              <a:rPr lang="en-US" dirty="0"/>
              <a:t>Manufacturing Under Progress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379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SSR2 Tuner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Sheet Prepared</a:t>
            </a:r>
          </a:p>
          <a:p>
            <a:endParaRPr lang="en-US" dirty="0"/>
          </a:p>
          <a:p>
            <a:r>
              <a:rPr lang="en-US" dirty="0"/>
              <a:t>Manufacturing under progress; 45% Complete</a:t>
            </a:r>
          </a:p>
          <a:p>
            <a:pPr lvl="1"/>
            <a:endParaRPr lang="en-US" dirty="0"/>
          </a:p>
          <a:p>
            <a:pPr marL="3429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6401" y="2311401"/>
            <a:ext cx="5569000" cy="3719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957499"/>
      </p:ext>
    </p:extLst>
  </p:cSld>
  <p:clrMapOvr>
    <a:masterClrMapping/>
  </p:clrMapOvr>
</p:sld>
</file>

<file path=ppt/theme/theme1.xml><?xml version="1.0" encoding="utf-8"?>
<a:theme xmlns:a="http://schemas.openxmlformats.org/drawingml/2006/main" name="BARC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ARC" id="{0CDB8508-94BF-462B-928F-2F4E568712AE}" vid="{4F6E58F1-3410-4886-ACC9-00B72AFC5A3A}"/>
    </a:ext>
  </a:extLst>
</a:theme>
</file>

<file path=ppt/theme/theme2.xml><?xml version="1.0" encoding="utf-8"?>
<a:theme xmlns:a="http://schemas.openxmlformats.org/drawingml/2006/main" name="Fermilab_PPT_090815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FNAL_PowerPoint_4x3_100716 [Read-Only]" id="{B81737F8-D419-4D0C-9352-DF10F5D39923}" vid="{3CF56E4B-1339-4923-B68D-C89D45FFE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BARC</Template>
  <TotalTime>1333</TotalTime>
  <Words>116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Helvetica</vt:lpstr>
      <vt:lpstr>BARC</vt:lpstr>
      <vt:lpstr>Fermilab_PPT_090815</vt:lpstr>
      <vt:lpstr>PowerPoint Presentation</vt:lpstr>
      <vt:lpstr>SSR2 Cavity</vt:lpstr>
      <vt:lpstr>SSR2 Tuner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Aravind</dc:creator>
  <cp:lastModifiedBy>Aravind T</cp:lastModifiedBy>
  <cp:revision>52</cp:revision>
  <dcterms:created xsi:type="dcterms:W3CDTF">2021-01-28T08:16:50Z</dcterms:created>
  <dcterms:modified xsi:type="dcterms:W3CDTF">2023-01-26T12:41:26Z</dcterms:modified>
</cp:coreProperties>
</file>