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4" d="100"/>
          <a:sy n="74" d="100"/>
        </p:scale>
        <p:origin x="77" y="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1/20/2023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1/20/2023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178030588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cold and running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HECM23 cooled down to 4 K; to be pumped down to 2 K today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 </a:t>
            </a:r>
          </a:p>
          <a:p>
            <a:pPr indent="969963"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is in cave and connection work commencing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185410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cold and running fine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warmed up to RT, shut down,  and isolated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and operating fine with test stands at 4 K or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92188" y="4953000"/>
            <a:ext cx="4062774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" y="161593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938992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again after another short warmup due to magnet valve contamination plugging 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" y="216552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73" y="9906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09" y="3687687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2" y="338734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6744462C-2DC2-A326-A03A-31681F2B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56" y="438781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66A37B9F-1AE9-985F-2FAA-6C2A0192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0" y="1932682"/>
            <a:ext cx="215607" cy="43372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A164F828-CF63-5518-F07B-66306C8D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42" y="1493576"/>
            <a:ext cx="571227" cy="114909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BBCE44-D625-1D35-540B-A700815E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95" y="3322674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76CBFE-23E8-080F-EC75-3BEB920B3A8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49000"/>
          </a:blip>
          <a:stretch>
            <a:fillRect/>
          </a:stretch>
        </p:blipFill>
        <p:spPr>
          <a:xfrm>
            <a:off x="2746966" y="3661296"/>
            <a:ext cx="2242556" cy="15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27068</TotalTime>
  <Words>154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892</cp:revision>
  <dcterms:created xsi:type="dcterms:W3CDTF">2013-09-14T14:02:30Z</dcterms:created>
  <dcterms:modified xsi:type="dcterms:W3CDTF">2023-01-20T11:51:15Z</dcterms:modified>
</cp:coreProperties>
</file>