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19"/>
  </p:notesMasterIdLst>
  <p:handoutMasterIdLst>
    <p:handoutMasterId r:id="rId20"/>
  </p:handoutMasterIdLst>
  <p:sldIdLst>
    <p:sldId id="256" r:id="rId6"/>
    <p:sldId id="316" r:id="rId7"/>
    <p:sldId id="315" r:id="rId8"/>
    <p:sldId id="317" r:id="rId9"/>
    <p:sldId id="306" r:id="rId10"/>
    <p:sldId id="307" r:id="rId11"/>
    <p:sldId id="309" r:id="rId12"/>
    <p:sldId id="310" r:id="rId13"/>
    <p:sldId id="311" r:id="rId14"/>
    <p:sldId id="312" r:id="rId15"/>
    <p:sldId id="313" r:id="rId16"/>
    <p:sldId id="318" r:id="rId17"/>
    <p:sldId id="308" r:id="rId18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4E3525-9C07-A5C9-E7DE-29E05458C100}" name="Michelle A Ibrahim" initials="MI" userId="S::cadornaa@services.fnal.gov::112cfceb-1134-4764-bb8b-314b0fdc7911" providerId="AD"/>
  <p188:author id="{F255BC2D-1388-D03D-F5A0-45C7091FE151}" name="Lucy E Nobrega" initials="LN" userId="S::lnobrega@services.fnal.gov::49b1fb89-8538-4408-a905-e0b01333cb11" providerId="AD"/>
  <p188:author id="{5B81409D-695D-F7D3-AD39-6B18A46A9DB6}" name="Raul Campos" initials="RC" userId="S::rcampos@services.fnal.gov::76cad556-43db-4317-a84a-c8de7936a7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A7A8AA"/>
    <a:srgbClr val="50504E"/>
    <a:srgbClr val="4E4E4E"/>
    <a:srgbClr val="404040"/>
    <a:srgbClr val="63666A"/>
    <a:srgbClr val="99D6EA"/>
    <a:srgbClr val="505050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EDD42-5D18-4FA2-828D-CC536C248BAB}" v="1137" dt="2024-05-10T03:34:46.270"/>
    <p1510:client id="{E98381F3-F686-15BA-65E7-ABFEE468A243}" v="18" dt="2024-05-10T14:09:17.27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6" y="70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iah Holzbauer" userId="1e9fde1d-ad65-4ad6-b14e-c8638be20743" providerId="ADAL" clId="{BF2EDD42-5D18-4FA2-828D-CC536C248BAB}"/>
    <pc:docChg chg="undo custSel addSld modSld sldOrd">
      <pc:chgData name="Jeremiah Holzbauer" userId="1e9fde1d-ad65-4ad6-b14e-c8638be20743" providerId="ADAL" clId="{BF2EDD42-5D18-4FA2-828D-CC536C248BAB}" dt="2024-05-10T03:50:45.989" v="2957" actId="20577"/>
      <pc:docMkLst>
        <pc:docMk/>
      </pc:docMkLst>
      <pc:sldChg chg="addSp modSp mod">
        <pc:chgData name="Jeremiah Holzbauer" userId="1e9fde1d-ad65-4ad6-b14e-c8638be20743" providerId="ADAL" clId="{BF2EDD42-5D18-4FA2-828D-CC536C248BAB}" dt="2024-05-10T03:41:21.093" v="1592" actId="20577"/>
        <pc:sldMkLst>
          <pc:docMk/>
          <pc:sldMk cId="2967687886" sldId="306"/>
        </pc:sldMkLst>
        <pc:spChg chg="add mod">
          <ac:chgData name="Jeremiah Holzbauer" userId="1e9fde1d-ad65-4ad6-b14e-c8638be20743" providerId="ADAL" clId="{BF2EDD42-5D18-4FA2-828D-CC536C248BAB}" dt="2024-05-10T03:34:39.740" v="1360" actId="1076"/>
          <ac:spMkLst>
            <pc:docMk/>
            <pc:sldMk cId="2967687886" sldId="306"/>
            <ac:spMk id="2" creationId="{65523598-F29F-9932-162B-08A64A6F4630}"/>
          </ac:spMkLst>
        </pc:spChg>
        <pc:spChg chg="mod">
          <ac:chgData name="Jeremiah Holzbauer" userId="1e9fde1d-ad65-4ad6-b14e-c8638be20743" providerId="ADAL" clId="{BF2EDD42-5D18-4FA2-828D-CC536C248BAB}" dt="2024-05-10T03:41:21.093" v="1592" actId="20577"/>
          <ac:spMkLst>
            <pc:docMk/>
            <pc:sldMk cId="2967687886" sldId="306"/>
            <ac:spMk id="9" creationId="{9F20CA2B-D0BC-86E1-81ED-9D3FADBFBD98}"/>
          </ac:spMkLst>
        </pc:spChg>
        <pc:spChg chg="mod">
          <ac:chgData name="Jeremiah Holzbauer" userId="1e9fde1d-ad65-4ad6-b14e-c8638be20743" providerId="ADAL" clId="{BF2EDD42-5D18-4FA2-828D-CC536C248BAB}" dt="2024-05-10T03:33:08.817" v="1351" actId="20577"/>
          <ac:spMkLst>
            <pc:docMk/>
            <pc:sldMk cId="2967687886" sldId="306"/>
            <ac:spMk id="10" creationId="{8E81348D-FA42-37D1-6EB2-0FE08523F831}"/>
          </ac:spMkLst>
        </pc:spChg>
        <pc:spChg chg="mod">
          <ac:chgData name="Jeremiah Holzbauer" userId="1e9fde1d-ad65-4ad6-b14e-c8638be20743" providerId="ADAL" clId="{BF2EDD42-5D18-4FA2-828D-CC536C248BAB}" dt="2024-05-10T03:34:04.946" v="1352" actId="1076"/>
          <ac:spMkLst>
            <pc:docMk/>
            <pc:sldMk cId="2967687886" sldId="306"/>
            <ac:spMk id="11" creationId="{A9F5912F-0C15-F505-4A49-CD35A6C3EE2F}"/>
          </ac:spMkLst>
        </pc:spChg>
        <pc:spChg chg="mod">
          <ac:chgData name="Jeremiah Holzbauer" userId="1e9fde1d-ad65-4ad6-b14e-c8638be20743" providerId="ADAL" clId="{BF2EDD42-5D18-4FA2-828D-CC536C248BAB}" dt="2024-05-10T03:39:27.194" v="1475" actId="1076"/>
          <ac:spMkLst>
            <pc:docMk/>
            <pc:sldMk cId="2967687886" sldId="306"/>
            <ac:spMk id="16" creationId="{BE3231B7-B561-F591-8DB6-94DE6960D69A}"/>
          </ac:spMkLst>
        </pc:spChg>
        <pc:spChg chg="mod">
          <ac:chgData name="Jeremiah Holzbauer" userId="1e9fde1d-ad65-4ad6-b14e-c8638be20743" providerId="ADAL" clId="{BF2EDD42-5D18-4FA2-828D-CC536C248BAB}" dt="2024-05-10T03:38:13.565" v="1435" actId="20577"/>
          <ac:spMkLst>
            <pc:docMk/>
            <pc:sldMk cId="2967687886" sldId="306"/>
            <ac:spMk id="21" creationId="{A51E2BA5-73FB-4389-C4E4-C5323DA3A8B2}"/>
          </ac:spMkLst>
        </pc:spChg>
        <pc:spChg chg="mod">
          <ac:chgData name="Jeremiah Holzbauer" userId="1e9fde1d-ad65-4ad6-b14e-c8638be20743" providerId="ADAL" clId="{BF2EDD42-5D18-4FA2-828D-CC536C248BAB}" dt="2024-05-10T03:34:10.429" v="1353" actId="1076"/>
          <ac:spMkLst>
            <pc:docMk/>
            <pc:sldMk cId="2967687886" sldId="306"/>
            <ac:spMk id="24" creationId="{AEF422E1-E1A6-B90B-AD50-F7E00A710FAF}"/>
          </ac:spMkLst>
        </pc:spChg>
        <pc:spChg chg="mod">
          <ac:chgData name="Jeremiah Holzbauer" userId="1e9fde1d-ad65-4ad6-b14e-c8638be20743" providerId="ADAL" clId="{BF2EDD42-5D18-4FA2-828D-CC536C248BAB}" dt="2024-05-10T03:40:37.953" v="1540" actId="20577"/>
          <ac:spMkLst>
            <pc:docMk/>
            <pc:sldMk cId="2967687886" sldId="306"/>
            <ac:spMk id="25" creationId="{DD8F73B6-37A6-103D-6800-AA1186947E89}"/>
          </ac:spMkLst>
        </pc:spChg>
        <pc:spChg chg="mod">
          <ac:chgData name="Jeremiah Holzbauer" userId="1e9fde1d-ad65-4ad6-b14e-c8638be20743" providerId="ADAL" clId="{BF2EDD42-5D18-4FA2-828D-CC536C248BAB}" dt="2024-05-10T03:39:01.240" v="1469" actId="1076"/>
          <ac:spMkLst>
            <pc:docMk/>
            <pc:sldMk cId="2967687886" sldId="306"/>
            <ac:spMk id="26" creationId="{D21C9547-157A-7C9B-A7E3-803948A8BB7A}"/>
          </ac:spMkLst>
        </pc:spChg>
        <pc:cxnChg chg="mod">
          <ac:chgData name="Jeremiah Holzbauer" userId="1e9fde1d-ad65-4ad6-b14e-c8638be20743" providerId="ADAL" clId="{BF2EDD42-5D18-4FA2-828D-CC536C248BAB}" dt="2024-05-10T03:40:43.282" v="1541" actId="1076"/>
          <ac:cxnSpMkLst>
            <pc:docMk/>
            <pc:sldMk cId="2967687886" sldId="306"/>
            <ac:cxnSpMk id="7" creationId="{A90E0CF4-F507-3656-7CB4-F257A7599342}"/>
          </ac:cxnSpMkLst>
        </pc:cxnChg>
        <pc:cxnChg chg="add mod">
          <ac:chgData name="Jeremiah Holzbauer" userId="1e9fde1d-ad65-4ad6-b14e-c8638be20743" providerId="ADAL" clId="{BF2EDD42-5D18-4FA2-828D-CC536C248BAB}" dt="2024-05-10T03:34:52.408" v="1364" actId="14100"/>
          <ac:cxnSpMkLst>
            <pc:docMk/>
            <pc:sldMk cId="2967687886" sldId="306"/>
            <ac:cxnSpMk id="12" creationId="{C827254D-5494-A0FF-6060-BE45FCE2BE70}"/>
          </ac:cxnSpMkLst>
        </pc:cxnChg>
        <pc:cxnChg chg="mod">
          <ac:chgData name="Jeremiah Holzbauer" userId="1e9fde1d-ad65-4ad6-b14e-c8638be20743" providerId="ADAL" clId="{BF2EDD42-5D18-4FA2-828D-CC536C248BAB}" dt="2024-05-10T03:34:44.981" v="1361" actId="14100"/>
          <ac:cxnSpMkLst>
            <pc:docMk/>
            <pc:sldMk cId="2967687886" sldId="306"/>
            <ac:cxnSpMk id="14" creationId="{05847729-527A-D405-D996-C15FA77E5A39}"/>
          </ac:cxnSpMkLst>
        </pc:cxnChg>
      </pc:sldChg>
      <pc:sldChg chg="addSp delSp modSp mod chgLayout">
        <pc:chgData name="Jeremiah Holzbauer" userId="1e9fde1d-ad65-4ad6-b14e-c8638be20743" providerId="ADAL" clId="{BF2EDD42-5D18-4FA2-828D-CC536C248BAB}" dt="2024-05-10T03:50:09.052" v="2941" actId="478"/>
        <pc:sldMkLst>
          <pc:docMk/>
          <pc:sldMk cId="2036025080" sldId="308"/>
        </pc:sldMkLst>
        <pc:spChg chg="add mod ord">
          <ac:chgData name="Jeremiah Holzbauer" userId="1e9fde1d-ad65-4ad6-b14e-c8638be20743" providerId="ADAL" clId="{BF2EDD42-5D18-4FA2-828D-CC536C248BAB}" dt="2024-05-10T03:50:02.725" v="2940" actId="20577"/>
          <ac:spMkLst>
            <pc:docMk/>
            <pc:sldMk cId="2036025080" sldId="308"/>
            <ac:spMk id="2" creationId="{F305E07B-2E2C-34AB-ABFB-4A28E49A7545}"/>
          </ac:spMkLst>
        </pc:spChg>
        <pc:spChg chg="mod ord">
          <ac:chgData name="Jeremiah Holzbauer" userId="1e9fde1d-ad65-4ad6-b14e-c8638be20743" providerId="ADAL" clId="{BF2EDD42-5D18-4FA2-828D-CC536C248BAB}" dt="2024-05-10T03:42:03.067" v="1593" actId="700"/>
          <ac:spMkLst>
            <pc:docMk/>
            <pc:sldMk cId="2036025080" sldId="308"/>
            <ac:spMk id="3" creationId="{B3C7746C-1F7E-4AFF-931E-EB4948F68D6D}"/>
          </ac:spMkLst>
        </pc:spChg>
        <pc:spChg chg="mod ord">
          <ac:chgData name="Jeremiah Holzbauer" userId="1e9fde1d-ad65-4ad6-b14e-c8638be20743" providerId="ADAL" clId="{BF2EDD42-5D18-4FA2-828D-CC536C248BAB}" dt="2024-05-10T03:42:03.067" v="1593" actId="700"/>
          <ac:spMkLst>
            <pc:docMk/>
            <pc:sldMk cId="2036025080" sldId="308"/>
            <ac:spMk id="5" creationId="{F929C548-412A-C2F9-61FC-FE3086682431}"/>
          </ac:spMkLst>
        </pc:spChg>
        <pc:spChg chg="mod ord">
          <ac:chgData name="Jeremiah Holzbauer" userId="1e9fde1d-ad65-4ad6-b14e-c8638be20743" providerId="ADAL" clId="{BF2EDD42-5D18-4FA2-828D-CC536C248BAB}" dt="2024-05-10T03:42:03.067" v="1593" actId="700"/>
          <ac:spMkLst>
            <pc:docMk/>
            <pc:sldMk cId="2036025080" sldId="308"/>
            <ac:spMk id="6" creationId="{93C5D456-1D3B-89B9-9A3A-0E5B8AB24741}"/>
          </ac:spMkLst>
        </pc:spChg>
        <pc:spChg chg="del">
          <ac:chgData name="Jeremiah Holzbauer" userId="1e9fde1d-ad65-4ad6-b14e-c8638be20743" providerId="ADAL" clId="{BF2EDD42-5D18-4FA2-828D-CC536C248BAB}" dt="2024-05-10T03:50:09.052" v="2941" actId="478"/>
          <ac:spMkLst>
            <pc:docMk/>
            <pc:sldMk cId="2036025080" sldId="308"/>
            <ac:spMk id="10" creationId="{81EE4883-F905-0975-235F-5F5B26F58EC2}"/>
          </ac:spMkLst>
        </pc:spChg>
        <pc:spChg chg="del mod">
          <ac:chgData name="Jeremiah Holzbauer" userId="1e9fde1d-ad65-4ad6-b14e-c8638be20743" providerId="ADAL" clId="{BF2EDD42-5D18-4FA2-828D-CC536C248BAB}" dt="2024-05-10T03:47:15.399" v="2445" actId="478"/>
          <ac:spMkLst>
            <pc:docMk/>
            <pc:sldMk cId="2036025080" sldId="308"/>
            <ac:spMk id="16" creationId="{994C91E6-AE8E-947D-4287-00C104242ED1}"/>
          </ac:spMkLst>
        </pc:spChg>
      </pc:sldChg>
      <pc:sldChg chg="modSp mod">
        <pc:chgData name="Jeremiah Holzbauer" userId="1e9fde1d-ad65-4ad6-b14e-c8638be20743" providerId="ADAL" clId="{BF2EDD42-5D18-4FA2-828D-CC536C248BAB}" dt="2024-05-10T03:50:45.989" v="2957" actId="20577"/>
        <pc:sldMkLst>
          <pc:docMk/>
          <pc:sldMk cId="910950058" sldId="309"/>
        </pc:sldMkLst>
        <pc:spChg chg="mod">
          <ac:chgData name="Jeremiah Holzbauer" userId="1e9fde1d-ad65-4ad6-b14e-c8638be20743" providerId="ADAL" clId="{BF2EDD42-5D18-4FA2-828D-CC536C248BAB}" dt="2024-05-10T03:50:45.989" v="2957" actId="20577"/>
          <ac:spMkLst>
            <pc:docMk/>
            <pc:sldMk cId="910950058" sldId="309"/>
            <ac:spMk id="3" creationId="{C7850DBE-D1C7-09BA-281E-CD0F9C6EB7ED}"/>
          </ac:spMkLst>
        </pc:spChg>
      </pc:sldChg>
      <pc:sldChg chg="delSp modSp mod">
        <pc:chgData name="Jeremiah Holzbauer" userId="1e9fde1d-ad65-4ad6-b14e-c8638be20743" providerId="ADAL" clId="{BF2EDD42-5D18-4FA2-828D-CC536C248BAB}" dt="2024-05-10T03:31:08.602" v="1330" actId="478"/>
        <pc:sldMkLst>
          <pc:docMk/>
          <pc:sldMk cId="896581718" sldId="315"/>
        </pc:sldMkLst>
        <pc:spChg chg="del">
          <ac:chgData name="Jeremiah Holzbauer" userId="1e9fde1d-ad65-4ad6-b14e-c8638be20743" providerId="ADAL" clId="{BF2EDD42-5D18-4FA2-828D-CC536C248BAB}" dt="2024-05-10T03:28:09.034" v="1153" actId="478"/>
          <ac:spMkLst>
            <pc:docMk/>
            <pc:sldMk cId="896581718" sldId="315"/>
            <ac:spMk id="2" creationId="{4A9415E6-C23E-4BA4-15DA-1F47F4F5BEDE}"/>
          </ac:spMkLst>
        </pc:spChg>
        <pc:spChg chg="mod">
          <ac:chgData name="Jeremiah Holzbauer" userId="1e9fde1d-ad65-4ad6-b14e-c8638be20743" providerId="ADAL" clId="{BF2EDD42-5D18-4FA2-828D-CC536C248BAB}" dt="2024-05-10T03:28:18.386" v="1154" actId="1076"/>
          <ac:spMkLst>
            <pc:docMk/>
            <pc:sldMk cId="896581718" sldId="315"/>
            <ac:spMk id="10" creationId="{81EE4883-F905-0975-235F-5F5B26F58EC2}"/>
          </ac:spMkLst>
        </pc:spChg>
        <pc:spChg chg="del">
          <ac:chgData name="Jeremiah Holzbauer" userId="1e9fde1d-ad65-4ad6-b14e-c8638be20743" providerId="ADAL" clId="{BF2EDD42-5D18-4FA2-828D-CC536C248BAB}" dt="2024-05-10T03:31:08.602" v="1330" actId="478"/>
          <ac:spMkLst>
            <pc:docMk/>
            <pc:sldMk cId="896581718" sldId="315"/>
            <ac:spMk id="126" creationId="{65C12BCD-F488-C5E3-2295-1D86A2F95AFA}"/>
          </ac:spMkLst>
        </pc:spChg>
      </pc:sldChg>
      <pc:sldChg chg="addSp delSp modSp mod chgLayout">
        <pc:chgData name="Jeremiah Holzbauer" userId="1e9fde1d-ad65-4ad6-b14e-c8638be20743" providerId="ADAL" clId="{BF2EDD42-5D18-4FA2-828D-CC536C248BAB}" dt="2024-05-10T03:50:19.586" v="2942" actId="478"/>
        <pc:sldMkLst>
          <pc:docMk/>
          <pc:sldMk cId="3197713050" sldId="316"/>
        </pc:sldMkLst>
        <pc:spChg chg="add mod ord">
          <ac:chgData name="Jeremiah Holzbauer" userId="1e9fde1d-ad65-4ad6-b14e-c8638be20743" providerId="ADAL" clId="{BF2EDD42-5D18-4FA2-828D-CC536C248BAB}" dt="2024-05-10T03:30:45.507" v="1328" actId="20577"/>
          <ac:spMkLst>
            <pc:docMk/>
            <pc:sldMk cId="3197713050" sldId="316"/>
            <ac:spMk id="2" creationId="{81394B32-F925-12DE-549C-E743CD1465B5}"/>
          </ac:spMkLst>
        </pc:spChg>
        <pc:spChg chg="mod ord">
          <ac:chgData name="Jeremiah Holzbauer" userId="1e9fde1d-ad65-4ad6-b14e-c8638be20743" providerId="ADAL" clId="{BF2EDD42-5D18-4FA2-828D-CC536C248BAB}" dt="2024-05-10T03:28:41.162" v="1155" actId="700"/>
          <ac:spMkLst>
            <pc:docMk/>
            <pc:sldMk cId="3197713050" sldId="316"/>
            <ac:spMk id="3" creationId="{B3C7746C-1F7E-4AFF-931E-EB4948F68D6D}"/>
          </ac:spMkLst>
        </pc:spChg>
        <pc:spChg chg="mod ord">
          <ac:chgData name="Jeremiah Holzbauer" userId="1e9fde1d-ad65-4ad6-b14e-c8638be20743" providerId="ADAL" clId="{BF2EDD42-5D18-4FA2-828D-CC536C248BAB}" dt="2024-05-10T03:28:41.162" v="1155" actId="700"/>
          <ac:spMkLst>
            <pc:docMk/>
            <pc:sldMk cId="3197713050" sldId="316"/>
            <ac:spMk id="5" creationId="{F929C548-412A-C2F9-61FC-FE3086682431}"/>
          </ac:spMkLst>
        </pc:spChg>
        <pc:spChg chg="mod ord">
          <ac:chgData name="Jeremiah Holzbauer" userId="1e9fde1d-ad65-4ad6-b14e-c8638be20743" providerId="ADAL" clId="{BF2EDD42-5D18-4FA2-828D-CC536C248BAB}" dt="2024-05-10T03:28:41.162" v="1155" actId="700"/>
          <ac:spMkLst>
            <pc:docMk/>
            <pc:sldMk cId="3197713050" sldId="316"/>
            <ac:spMk id="6" creationId="{93C5D456-1D3B-89B9-9A3A-0E5B8AB24741}"/>
          </ac:spMkLst>
        </pc:spChg>
        <pc:spChg chg="del">
          <ac:chgData name="Jeremiah Holzbauer" userId="1e9fde1d-ad65-4ad6-b14e-c8638be20743" providerId="ADAL" clId="{BF2EDD42-5D18-4FA2-828D-CC536C248BAB}" dt="2024-05-10T03:50:19.586" v="2942" actId="478"/>
          <ac:spMkLst>
            <pc:docMk/>
            <pc:sldMk cId="3197713050" sldId="316"/>
            <ac:spMk id="10" creationId="{81EE4883-F905-0975-235F-5F5B26F58EC2}"/>
          </ac:spMkLst>
        </pc:spChg>
        <pc:spChg chg="del mod">
          <ac:chgData name="Jeremiah Holzbauer" userId="1e9fde1d-ad65-4ad6-b14e-c8638be20743" providerId="ADAL" clId="{BF2EDD42-5D18-4FA2-828D-CC536C248BAB}" dt="2024-05-10T03:30:51.025" v="1329" actId="478"/>
          <ac:spMkLst>
            <pc:docMk/>
            <pc:sldMk cId="3197713050" sldId="316"/>
            <ac:spMk id="16" creationId="{994C91E6-AE8E-947D-4287-00C104242ED1}"/>
          </ac:spMkLst>
        </pc:spChg>
      </pc:sldChg>
      <pc:sldChg chg="addSp delSp modSp new mod ord">
        <pc:chgData name="Jeremiah Holzbauer" userId="1e9fde1d-ad65-4ad6-b14e-c8638be20743" providerId="ADAL" clId="{BF2EDD42-5D18-4FA2-828D-CC536C248BAB}" dt="2024-05-10T03:32:58.169" v="1338" actId="20577"/>
        <pc:sldMkLst>
          <pc:docMk/>
          <pc:sldMk cId="1613656300" sldId="317"/>
        </pc:sldMkLst>
        <pc:spChg chg="add del">
          <ac:chgData name="Jeremiah Holzbauer" userId="1e9fde1d-ad65-4ad6-b14e-c8638be20743" providerId="ADAL" clId="{BF2EDD42-5D18-4FA2-828D-CC536C248BAB}" dt="2024-05-09T22:15:05.787" v="37" actId="1032"/>
          <ac:spMkLst>
            <pc:docMk/>
            <pc:sldMk cId="1613656300" sldId="317"/>
            <ac:spMk id="2" creationId="{DFBE4CBC-A50A-6EAB-D663-4514E86D5A9B}"/>
          </ac:spMkLst>
        </pc:spChg>
        <pc:spChg chg="mod">
          <ac:chgData name="Jeremiah Holzbauer" userId="1e9fde1d-ad65-4ad6-b14e-c8638be20743" providerId="ADAL" clId="{BF2EDD42-5D18-4FA2-828D-CC536C248BAB}" dt="2024-05-09T22:13:19.653" v="34" actId="20577"/>
          <ac:spMkLst>
            <pc:docMk/>
            <pc:sldMk cId="1613656300" sldId="317"/>
            <ac:spMk id="3" creationId="{0BCA6F8E-AE8D-00DB-B8E7-0DEC6485850A}"/>
          </ac:spMkLst>
        </pc:spChg>
        <pc:graphicFrameChg chg="add del modGraphic">
          <ac:chgData name="Jeremiah Holzbauer" userId="1e9fde1d-ad65-4ad6-b14e-c8638be20743" providerId="ADAL" clId="{BF2EDD42-5D18-4FA2-828D-CC536C248BAB}" dt="2024-05-09T22:14:37.526" v="36" actId="1032"/>
          <ac:graphicFrameMkLst>
            <pc:docMk/>
            <pc:sldMk cId="1613656300" sldId="317"/>
            <ac:graphicFrameMk id="6" creationId="{6619853A-7664-DE90-9693-E25F8667ABED}"/>
          </ac:graphicFrameMkLst>
        </pc:graphicFrameChg>
        <pc:graphicFrameChg chg="add mod modGraphic">
          <ac:chgData name="Jeremiah Holzbauer" userId="1e9fde1d-ad65-4ad6-b14e-c8638be20743" providerId="ADAL" clId="{BF2EDD42-5D18-4FA2-828D-CC536C248BAB}" dt="2024-05-10T03:32:58.169" v="1338" actId="20577"/>
          <ac:graphicFrameMkLst>
            <pc:docMk/>
            <pc:sldMk cId="1613656300" sldId="317"/>
            <ac:graphicFrameMk id="7" creationId="{6AD273A3-C7C4-BFB4-24C2-CBB098FBFE38}"/>
          </ac:graphicFrameMkLst>
        </pc:graphicFrameChg>
      </pc:sldChg>
      <pc:sldChg chg="modSp new mod">
        <pc:chgData name="Jeremiah Holzbauer" userId="1e9fde1d-ad65-4ad6-b14e-c8638be20743" providerId="ADAL" clId="{BF2EDD42-5D18-4FA2-828D-CC536C248BAB}" dt="2024-05-10T03:46:04.711" v="2245" actId="20577"/>
        <pc:sldMkLst>
          <pc:docMk/>
          <pc:sldMk cId="4050398687" sldId="318"/>
        </pc:sldMkLst>
        <pc:spChg chg="mod">
          <ac:chgData name="Jeremiah Holzbauer" userId="1e9fde1d-ad65-4ad6-b14e-c8638be20743" providerId="ADAL" clId="{BF2EDD42-5D18-4FA2-828D-CC536C248BAB}" dt="2024-05-10T03:46:04.711" v="2245" actId="20577"/>
          <ac:spMkLst>
            <pc:docMk/>
            <pc:sldMk cId="4050398687" sldId="318"/>
            <ac:spMk id="2" creationId="{9107D84A-1A5D-0B23-4E85-5BD9B35DDC94}"/>
          </ac:spMkLst>
        </pc:spChg>
        <pc:spChg chg="mod">
          <ac:chgData name="Jeremiah Holzbauer" userId="1e9fde1d-ad65-4ad6-b14e-c8638be20743" providerId="ADAL" clId="{BF2EDD42-5D18-4FA2-828D-CC536C248BAB}" dt="2024-05-10T03:45:12.204" v="2143" actId="20577"/>
          <ac:spMkLst>
            <pc:docMk/>
            <pc:sldMk cId="4050398687" sldId="318"/>
            <ac:spMk id="3" creationId="{6392C4F2-7A82-FA2B-077B-BFF1AF1AE4DE}"/>
          </ac:spMkLst>
        </pc:spChg>
      </pc:sldChg>
    </pc:docChg>
  </pc:docChgLst>
  <pc:docChgLst>
    <pc:chgData name="Zuxing Chen" userId="732c652c-4535-44cc-b51f-0caf76b6c934" providerId="ADAL" clId="{13960AC6-0BC8-436A-8B53-4B161D4AE92C}"/>
    <pc:docChg chg="custSel addSld modSld">
      <pc:chgData name="Zuxing Chen" userId="732c652c-4535-44cc-b51f-0caf76b6c934" providerId="ADAL" clId="{13960AC6-0BC8-436A-8B53-4B161D4AE92C}" dt="2024-04-26T22:09:32.417" v="119" actId="478"/>
      <pc:docMkLst>
        <pc:docMk/>
      </pc:docMkLst>
      <pc:sldChg chg="addSp delSp modSp mod">
        <pc:chgData name="Zuxing Chen" userId="732c652c-4535-44cc-b51f-0caf76b6c934" providerId="ADAL" clId="{13960AC6-0BC8-436A-8B53-4B161D4AE92C}" dt="2024-04-26T22:00:12.696" v="52" actId="14100"/>
        <pc:sldMkLst>
          <pc:docMk/>
          <pc:sldMk cId="910950058" sldId="309"/>
        </pc:sldMkLst>
        <pc:spChg chg="add mod">
          <ac:chgData name="Zuxing Chen" userId="732c652c-4535-44cc-b51f-0caf76b6c934" providerId="ADAL" clId="{13960AC6-0BC8-436A-8B53-4B161D4AE92C}" dt="2024-04-26T21:59:31.433" v="47" actId="20577"/>
          <ac:spMkLst>
            <pc:docMk/>
            <pc:sldMk cId="910950058" sldId="309"/>
            <ac:spMk id="13" creationId="{47B24C38-7B74-242D-7086-31C1DBE53F7D}"/>
          </ac:spMkLst>
        </pc:spChg>
        <pc:spChg chg="add del">
          <ac:chgData name="Zuxing Chen" userId="732c652c-4535-44cc-b51f-0caf76b6c934" providerId="ADAL" clId="{13960AC6-0BC8-436A-8B53-4B161D4AE92C}" dt="2024-04-26T22:00:05.263" v="50" actId="478"/>
          <ac:spMkLst>
            <pc:docMk/>
            <pc:sldMk cId="910950058" sldId="309"/>
            <ac:spMk id="23" creationId="{37C6982D-2F20-31BD-B76B-22BB7AD4A5B6}"/>
          </ac:spMkLst>
        </pc:spChg>
        <pc:cxnChg chg="add mod">
          <ac:chgData name="Zuxing Chen" userId="732c652c-4535-44cc-b51f-0caf76b6c934" providerId="ADAL" clId="{13960AC6-0BC8-436A-8B53-4B161D4AE92C}" dt="2024-04-26T22:00:12.696" v="52" actId="14100"/>
          <ac:cxnSpMkLst>
            <pc:docMk/>
            <pc:sldMk cId="910950058" sldId="309"/>
            <ac:cxnSpMk id="22" creationId="{C2915FAB-DD5B-8A3F-E297-B8AE844BB6D1}"/>
          </ac:cxnSpMkLst>
        </pc:cxnChg>
      </pc:sldChg>
      <pc:sldChg chg="addSp modSp mod">
        <pc:chgData name="Zuxing Chen" userId="732c652c-4535-44cc-b51f-0caf76b6c934" providerId="ADAL" clId="{13960AC6-0BC8-436A-8B53-4B161D4AE92C}" dt="2024-04-26T22:01:28.653" v="66" actId="14100"/>
        <pc:sldMkLst>
          <pc:docMk/>
          <pc:sldMk cId="1198108700" sldId="310"/>
        </pc:sldMkLst>
        <pc:spChg chg="add mod">
          <ac:chgData name="Zuxing Chen" userId="732c652c-4535-44cc-b51f-0caf76b6c934" providerId="ADAL" clId="{13960AC6-0BC8-436A-8B53-4B161D4AE92C}" dt="2024-04-26T22:00:59.678" v="64" actId="20577"/>
          <ac:spMkLst>
            <pc:docMk/>
            <pc:sldMk cId="1198108700" sldId="310"/>
            <ac:spMk id="8" creationId="{FF4A4028-38C0-0F97-1737-FCC5CC901020}"/>
          </ac:spMkLst>
        </pc:spChg>
        <pc:cxnChg chg="add mod">
          <ac:chgData name="Zuxing Chen" userId="732c652c-4535-44cc-b51f-0caf76b6c934" providerId="ADAL" clId="{13960AC6-0BC8-436A-8B53-4B161D4AE92C}" dt="2024-04-26T22:01:28.653" v="66" actId="14100"/>
          <ac:cxnSpMkLst>
            <pc:docMk/>
            <pc:sldMk cId="1198108700" sldId="310"/>
            <ac:cxnSpMk id="9" creationId="{AA578BCC-EAE6-034E-AD2B-648FBA7B2C05}"/>
          </ac:cxnSpMkLst>
        </pc:cxnChg>
      </pc:sldChg>
      <pc:sldChg chg="addSp delSp modSp add mod">
        <pc:chgData name="Zuxing Chen" userId="732c652c-4535-44cc-b51f-0caf76b6c934" providerId="ADAL" clId="{13960AC6-0BC8-436A-8B53-4B161D4AE92C}" dt="2024-04-26T22:07:19.496" v="91" actId="14100"/>
        <pc:sldMkLst>
          <pc:docMk/>
          <pc:sldMk cId="1714176994" sldId="311"/>
        </pc:sldMkLst>
        <pc:spChg chg="mod">
          <ac:chgData name="Zuxing Chen" userId="732c652c-4535-44cc-b51f-0caf76b6c934" providerId="ADAL" clId="{13960AC6-0BC8-436A-8B53-4B161D4AE92C}" dt="2024-04-26T22:03:47.099" v="84" actId="20577"/>
          <ac:spMkLst>
            <pc:docMk/>
            <pc:sldMk cId="1714176994" sldId="311"/>
            <ac:spMk id="3" creationId="{C7850DBE-D1C7-09BA-281E-CD0F9C6EB7ED}"/>
          </ac:spMkLst>
        </pc:spChg>
        <pc:spChg chg="del">
          <ac:chgData name="Zuxing Chen" userId="732c652c-4535-44cc-b51f-0caf76b6c934" providerId="ADAL" clId="{13960AC6-0BC8-436A-8B53-4B161D4AE92C}" dt="2024-04-26T22:03:55.078" v="87" actId="478"/>
          <ac:spMkLst>
            <pc:docMk/>
            <pc:sldMk cId="1714176994" sldId="311"/>
            <ac:spMk id="8" creationId="{FF4A4028-38C0-0F97-1737-FCC5CC901020}"/>
          </ac:spMkLst>
        </pc:spChg>
        <pc:picChg chg="del">
          <ac:chgData name="Zuxing Chen" userId="732c652c-4535-44cc-b51f-0caf76b6c934" providerId="ADAL" clId="{13960AC6-0BC8-436A-8B53-4B161D4AE92C}" dt="2024-04-26T22:03:49.312" v="85" actId="478"/>
          <ac:picMkLst>
            <pc:docMk/>
            <pc:sldMk cId="1714176994" sldId="311"/>
            <ac:picMk id="7" creationId="{BC2E5D83-E502-B555-B4AE-6069E682C3AB}"/>
          </ac:picMkLst>
        </pc:picChg>
        <pc:picChg chg="add mod">
          <ac:chgData name="Zuxing Chen" userId="732c652c-4535-44cc-b51f-0caf76b6c934" providerId="ADAL" clId="{13960AC6-0BC8-436A-8B53-4B161D4AE92C}" dt="2024-04-26T22:07:19.496" v="91" actId="14100"/>
          <ac:picMkLst>
            <pc:docMk/>
            <pc:sldMk cId="1714176994" sldId="311"/>
            <ac:picMk id="10" creationId="{25130E46-C351-BAF7-2641-6E780DA2B391}"/>
          </ac:picMkLst>
        </pc:picChg>
        <pc:cxnChg chg="del">
          <ac:chgData name="Zuxing Chen" userId="732c652c-4535-44cc-b51f-0caf76b6c934" providerId="ADAL" clId="{13960AC6-0BC8-436A-8B53-4B161D4AE92C}" dt="2024-04-26T22:03:51.476" v="86" actId="478"/>
          <ac:cxnSpMkLst>
            <pc:docMk/>
            <pc:sldMk cId="1714176994" sldId="311"/>
            <ac:cxnSpMk id="9" creationId="{AA578BCC-EAE6-034E-AD2B-648FBA7B2C05}"/>
          </ac:cxnSpMkLst>
        </pc:cxnChg>
      </pc:sldChg>
      <pc:sldChg chg="addSp delSp modSp add mod">
        <pc:chgData name="Zuxing Chen" userId="732c652c-4535-44cc-b51f-0caf76b6c934" providerId="ADAL" clId="{13960AC6-0BC8-436A-8B53-4B161D4AE92C}" dt="2024-04-26T22:08:03.800" v="101" actId="1076"/>
        <pc:sldMkLst>
          <pc:docMk/>
          <pc:sldMk cId="4187763950" sldId="312"/>
        </pc:sldMkLst>
        <pc:picChg chg="add mod">
          <ac:chgData name="Zuxing Chen" userId="732c652c-4535-44cc-b51f-0caf76b6c934" providerId="ADAL" clId="{13960AC6-0BC8-436A-8B53-4B161D4AE92C}" dt="2024-04-26T22:08:03.800" v="101" actId="1076"/>
          <ac:picMkLst>
            <pc:docMk/>
            <pc:sldMk cId="4187763950" sldId="312"/>
            <ac:picMk id="7" creationId="{12D421BF-E80F-0E13-5B67-F77684F851A5}"/>
          </ac:picMkLst>
        </pc:picChg>
        <pc:picChg chg="del">
          <ac:chgData name="Zuxing Chen" userId="732c652c-4535-44cc-b51f-0caf76b6c934" providerId="ADAL" clId="{13960AC6-0BC8-436A-8B53-4B161D4AE92C}" dt="2024-04-26T22:07:30.819" v="93" actId="478"/>
          <ac:picMkLst>
            <pc:docMk/>
            <pc:sldMk cId="4187763950" sldId="312"/>
            <ac:picMk id="10" creationId="{25130E46-C351-BAF7-2641-6E780DA2B391}"/>
          </ac:picMkLst>
        </pc:picChg>
      </pc:sldChg>
      <pc:sldChg chg="addSp delSp modSp add mod">
        <pc:chgData name="Zuxing Chen" userId="732c652c-4535-44cc-b51f-0caf76b6c934" providerId="ADAL" clId="{13960AC6-0BC8-436A-8B53-4B161D4AE92C}" dt="2024-04-26T22:08:53.653" v="113" actId="1076"/>
        <pc:sldMkLst>
          <pc:docMk/>
          <pc:sldMk cId="2378647286" sldId="313"/>
        </pc:sldMkLst>
        <pc:picChg chg="del">
          <ac:chgData name="Zuxing Chen" userId="732c652c-4535-44cc-b51f-0caf76b6c934" providerId="ADAL" clId="{13960AC6-0BC8-436A-8B53-4B161D4AE92C}" dt="2024-04-26T22:08:10.420" v="103" actId="478"/>
          <ac:picMkLst>
            <pc:docMk/>
            <pc:sldMk cId="2378647286" sldId="313"/>
            <ac:picMk id="7" creationId="{12D421BF-E80F-0E13-5B67-F77684F851A5}"/>
          </ac:picMkLst>
        </pc:picChg>
        <pc:picChg chg="add del mod">
          <ac:chgData name="Zuxing Chen" userId="732c652c-4535-44cc-b51f-0caf76b6c934" providerId="ADAL" clId="{13960AC6-0BC8-436A-8B53-4B161D4AE92C}" dt="2024-04-26T22:08:29.975" v="108" actId="478"/>
          <ac:picMkLst>
            <pc:docMk/>
            <pc:sldMk cId="2378647286" sldId="313"/>
            <ac:picMk id="8" creationId="{19E60B77-61B8-B014-C5AA-BB3C05FE4C6A}"/>
          </ac:picMkLst>
        </pc:picChg>
        <pc:picChg chg="add mod">
          <ac:chgData name="Zuxing Chen" userId="732c652c-4535-44cc-b51f-0caf76b6c934" providerId="ADAL" clId="{13960AC6-0BC8-436A-8B53-4B161D4AE92C}" dt="2024-04-26T22:08:53.653" v="113" actId="1076"/>
          <ac:picMkLst>
            <pc:docMk/>
            <pc:sldMk cId="2378647286" sldId="313"/>
            <ac:picMk id="10" creationId="{7AF27135-7EF4-669C-A328-8D0A88671EAD}"/>
          </ac:picMkLst>
        </pc:picChg>
      </pc:sldChg>
      <pc:sldChg chg="addSp delSp modSp add mod">
        <pc:chgData name="Zuxing Chen" userId="732c652c-4535-44cc-b51f-0caf76b6c934" providerId="ADAL" clId="{13960AC6-0BC8-436A-8B53-4B161D4AE92C}" dt="2024-04-26T22:09:32.417" v="119" actId="478"/>
        <pc:sldMkLst>
          <pc:docMk/>
          <pc:sldMk cId="2633846351" sldId="314"/>
        </pc:sldMkLst>
        <pc:picChg chg="add del mod">
          <ac:chgData name="Zuxing Chen" userId="732c652c-4535-44cc-b51f-0caf76b6c934" providerId="ADAL" clId="{13960AC6-0BC8-436A-8B53-4B161D4AE92C}" dt="2024-04-26T22:09:32.417" v="119" actId="478"/>
          <ac:picMkLst>
            <pc:docMk/>
            <pc:sldMk cId="2633846351" sldId="314"/>
            <ac:picMk id="7" creationId="{CA6D19BF-FA48-B934-B530-E68582121367}"/>
          </ac:picMkLst>
        </pc:picChg>
        <pc:picChg chg="del">
          <ac:chgData name="Zuxing Chen" userId="732c652c-4535-44cc-b51f-0caf76b6c934" providerId="ADAL" clId="{13960AC6-0BC8-436A-8B53-4B161D4AE92C}" dt="2024-04-26T22:09:11.588" v="115" actId="478"/>
          <ac:picMkLst>
            <pc:docMk/>
            <pc:sldMk cId="2633846351" sldId="314"/>
            <ac:picMk id="10" creationId="{7AF27135-7EF4-669C-A328-8D0A88671EAD}"/>
          </ac:picMkLst>
        </pc:picChg>
      </pc:sldChg>
    </pc:docChg>
  </pc:docChgLst>
  <pc:docChgLst>
    <pc:chgData name="Lucy E Nobrega" userId="S::lnobrega@services.fnal.gov::49b1fb89-8538-4408-a905-e0b01333cb11" providerId="AD" clId="Web-{E98381F3-F686-15BA-65E7-ABFEE468A243}"/>
    <pc:docChg chg="modSld">
      <pc:chgData name="Lucy E Nobrega" userId="S::lnobrega@services.fnal.gov::49b1fb89-8538-4408-a905-e0b01333cb11" providerId="AD" clId="Web-{E98381F3-F686-15BA-65E7-ABFEE468A243}" dt="2024-05-10T14:09:17.278" v="9" actId="20577"/>
      <pc:docMkLst>
        <pc:docMk/>
      </pc:docMkLst>
      <pc:sldChg chg="modSp">
        <pc:chgData name="Lucy E Nobrega" userId="S::lnobrega@services.fnal.gov::49b1fb89-8538-4408-a905-e0b01333cb11" providerId="AD" clId="Web-{E98381F3-F686-15BA-65E7-ABFEE468A243}" dt="2024-05-10T14:08:31.778" v="7" actId="20577"/>
        <pc:sldMkLst>
          <pc:docMk/>
          <pc:sldMk cId="1376912053" sldId="256"/>
        </pc:sldMkLst>
        <pc:spChg chg="mod">
          <ac:chgData name="Lucy E Nobrega" userId="S::lnobrega@services.fnal.gov::49b1fb89-8538-4408-a905-e0b01333cb11" providerId="AD" clId="Web-{E98381F3-F686-15BA-65E7-ABFEE468A243}" dt="2024-05-10T14:08:31.778" v="7" actId="20577"/>
          <ac:spMkLst>
            <pc:docMk/>
            <pc:sldMk cId="1376912053" sldId="256"/>
            <ac:spMk id="5" creationId="{60151731-DBB5-46DE-ACB6-FD044CB01A1A}"/>
          </ac:spMkLst>
        </pc:spChg>
      </pc:sldChg>
      <pc:sldChg chg="modSp">
        <pc:chgData name="Lucy E Nobrega" userId="S::lnobrega@services.fnal.gov::49b1fb89-8538-4408-a905-e0b01333cb11" providerId="AD" clId="Web-{E98381F3-F686-15BA-65E7-ABFEE468A243}" dt="2024-05-10T14:04:27.622" v="3" actId="20577"/>
        <pc:sldMkLst>
          <pc:docMk/>
          <pc:sldMk cId="2967687886" sldId="306"/>
        </pc:sldMkLst>
        <pc:spChg chg="mod">
          <ac:chgData name="Lucy E Nobrega" userId="S::lnobrega@services.fnal.gov::49b1fb89-8538-4408-a905-e0b01333cb11" providerId="AD" clId="Web-{E98381F3-F686-15BA-65E7-ABFEE468A243}" dt="2024-05-10T14:04:27.622" v="3" actId="20577"/>
          <ac:spMkLst>
            <pc:docMk/>
            <pc:sldMk cId="2967687886" sldId="306"/>
            <ac:spMk id="25" creationId="{DD8F73B6-37A6-103D-6800-AA1186947E89}"/>
          </ac:spMkLst>
        </pc:spChg>
      </pc:sldChg>
      <pc:sldChg chg="modSp">
        <pc:chgData name="Lucy E Nobrega" userId="S::lnobrega@services.fnal.gov::49b1fb89-8538-4408-a905-e0b01333cb11" providerId="AD" clId="Web-{E98381F3-F686-15BA-65E7-ABFEE468A243}" dt="2024-05-10T14:05:39.529" v="5" actId="20577"/>
        <pc:sldMkLst>
          <pc:docMk/>
          <pc:sldMk cId="4187763950" sldId="312"/>
        </pc:sldMkLst>
        <pc:spChg chg="mod">
          <ac:chgData name="Lucy E Nobrega" userId="S::lnobrega@services.fnal.gov::49b1fb89-8538-4408-a905-e0b01333cb11" providerId="AD" clId="Web-{E98381F3-F686-15BA-65E7-ABFEE468A243}" dt="2024-05-10T14:05:39.529" v="5" actId="20577"/>
          <ac:spMkLst>
            <pc:docMk/>
            <pc:sldMk cId="4187763950" sldId="312"/>
            <ac:spMk id="2" creationId="{CE2F3D3A-CD03-7029-50A1-105C5860F97E}"/>
          </ac:spMkLst>
        </pc:spChg>
      </pc:sldChg>
      <pc:sldChg chg="modSp">
        <pc:chgData name="Lucy E Nobrega" userId="S::lnobrega@services.fnal.gov::49b1fb89-8538-4408-a905-e0b01333cb11" providerId="AD" clId="Web-{E98381F3-F686-15BA-65E7-ABFEE468A243}" dt="2024-05-10T14:09:17.278" v="9" actId="20577"/>
        <pc:sldMkLst>
          <pc:docMk/>
          <pc:sldMk cId="3197713050" sldId="316"/>
        </pc:sldMkLst>
        <pc:spChg chg="mod">
          <ac:chgData name="Lucy E Nobrega" userId="S::lnobrega@services.fnal.gov::49b1fb89-8538-4408-a905-e0b01333cb11" providerId="AD" clId="Web-{E98381F3-F686-15BA-65E7-ABFEE468A243}" dt="2024-05-10T14:09:17.278" v="9" actId="20577"/>
          <ac:spMkLst>
            <pc:docMk/>
            <pc:sldMk cId="3197713050" sldId="316"/>
            <ac:spMk id="2" creationId="{81394B32-F925-12DE-549C-E743CD1465B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043A0-3FD1-4BA5-9E79-FB3F148A5D0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A78C4-0C33-4392-9763-C323AE46F5A8}">
      <dgm:prSet phldrT="[Text]"/>
      <dgm:spPr/>
      <dgm:t>
        <a:bodyPr/>
        <a:lstStyle/>
        <a:p>
          <a:r>
            <a:rPr lang="en-US" dirty="0"/>
            <a:t>MICD</a:t>
          </a:r>
        </a:p>
      </dgm:t>
    </dgm:pt>
    <dgm:pt modelId="{12A14D10-AC7B-47A1-A39A-EB5D11BD2E43}" type="parTrans" cxnId="{F2A5E972-061A-4256-8D44-3F0352DC0784}">
      <dgm:prSet/>
      <dgm:spPr/>
      <dgm:t>
        <a:bodyPr/>
        <a:lstStyle/>
        <a:p>
          <a:endParaRPr lang="en-US"/>
        </a:p>
      </dgm:t>
    </dgm:pt>
    <dgm:pt modelId="{B83DABEE-2D4B-487E-A0E7-F764F1C8084E}" type="sibTrans" cxnId="{F2A5E972-061A-4256-8D44-3F0352DC0784}">
      <dgm:prSet/>
      <dgm:spPr/>
      <dgm:t>
        <a:bodyPr/>
        <a:lstStyle/>
        <a:p>
          <a:endParaRPr lang="en-US"/>
        </a:p>
      </dgm:t>
    </dgm:pt>
    <dgm:pt modelId="{AE46B43D-369B-4704-AF0E-4723D1273905}">
      <dgm:prSet phldrT="[Text]"/>
      <dgm:spPr/>
      <dgm:t>
        <a:bodyPr/>
        <a:lstStyle/>
        <a:p>
          <a:r>
            <a:rPr lang="en-US" dirty="0"/>
            <a:t>Updated with all Stakeholders including needed signals</a:t>
          </a:r>
        </a:p>
      </dgm:t>
    </dgm:pt>
    <dgm:pt modelId="{16AEA774-1116-4C46-877A-CBCADBABC7FA}" type="parTrans" cxnId="{DEE43543-C0C4-4A9F-8B88-3B960269BF09}">
      <dgm:prSet/>
      <dgm:spPr/>
      <dgm:t>
        <a:bodyPr/>
        <a:lstStyle/>
        <a:p>
          <a:endParaRPr lang="en-US"/>
        </a:p>
      </dgm:t>
    </dgm:pt>
    <dgm:pt modelId="{2452BF92-0C63-40F0-B54C-FC135F98A5BB}" type="sibTrans" cxnId="{DEE43543-C0C4-4A9F-8B88-3B960269BF09}">
      <dgm:prSet/>
      <dgm:spPr/>
      <dgm:t>
        <a:bodyPr/>
        <a:lstStyle/>
        <a:p>
          <a:endParaRPr lang="en-US"/>
        </a:p>
      </dgm:t>
    </dgm:pt>
    <dgm:pt modelId="{DF15CD2F-03F0-4357-AAA3-0BB61C545B67}">
      <dgm:prSet phldrT="[Text]"/>
      <dgm:spPr/>
      <dgm:t>
        <a:bodyPr/>
        <a:lstStyle/>
        <a:p>
          <a:r>
            <a:rPr lang="en-US" dirty="0"/>
            <a:t>Another round of updates needed with refined language for Permits</a:t>
          </a:r>
        </a:p>
      </dgm:t>
    </dgm:pt>
    <dgm:pt modelId="{7281186C-A711-4F56-921E-C83139DC4AF0}" type="parTrans" cxnId="{31F5955C-4A2A-4C11-8E47-8AF270AB4DAB}">
      <dgm:prSet/>
      <dgm:spPr/>
      <dgm:t>
        <a:bodyPr/>
        <a:lstStyle/>
        <a:p>
          <a:endParaRPr lang="en-US"/>
        </a:p>
      </dgm:t>
    </dgm:pt>
    <dgm:pt modelId="{1A0BA438-645E-4008-9624-5BA52A7567C2}" type="sibTrans" cxnId="{31F5955C-4A2A-4C11-8E47-8AF270AB4DAB}">
      <dgm:prSet/>
      <dgm:spPr/>
      <dgm:t>
        <a:bodyPr/>
        <a:lstStyle/>
        <a:p>
          <a:endParaRPr lang="en-US"/>
        </a:p>
      </dgm:t>
    </dgm:pt>
    <dgm:pt modelId="{00BECB8F-0F0F-43F1-8A15-40D5970705D6}">
      <dgm:prSet phldrT="[Text]"/>
      <dgm:spPr/>
      <dgm:t>
        <a:bodyPr/>
        <a:lstStyle/>
        <a:p>
          <a:r>
            <a:rPr lang="en-US" dirty="0"/>
            <a:t>Vacuum ISD</a:t>
          </a:r>
        </a:p>
      </dgm:t>
    </dgm:pt>
    <dgm:pt modelId="{1AC1BE79-E97D-4D70-A9CC-9D3EF073D4DD}" type="parTrans" cxnId="{48AA48C3-D150-4026-BADF-E886C6CD563D}">
      <dgm:prSet/>
      <dgm:spPr/>
      <dgm:t>
        <a:bodyPr/>
        <a:lstStyle/>
        <a:p>
          <a:endParaRPr lang="en-US"/>
        </a:p>
      </dgm:t>
    </dgm:pt>
    <dgm:pt modelId="{B873606E-FA16-4752-B2F1-A39815DB0DAB}" type="sibTrans" cxnId="{48AA48C3-D150-4026-BADF-E886C6CD563D}">
      <dgm:prSet/>
      <dgm:spPr/>
      <dgm:t>
        <a:bodyPr/>
        <a:lstStyle/>
        <a:p>
          <a:endParaRPr lang="en-US"/>
        </a:p>
      </dgm:t>
    </dgm:pt>
    <dgm:pt modelId="{892D0A9A-C24E-49B2-AD22-E6D9DBE74DCF}">
      <dgm:prSet phldrT="[Text]"/>
      <dgm:spPr/>
      <dgm:t>
        <a:bodyPr/>
        <a:lstStyle/>
        <a:p>
          <a:r>
            <a:rPr lang="en-US" dirty="0"/>
            <a:t>Align with updated MICD once done</a:t>
          </a:r>
        </a:p>
      </dgm:t>
    </dgm:pt>
    <dgm:pt modelId="{AE1A593C-6C0C-47B2-B54A-A79E543AB9ED}" type="parTrans" cxnId="{1B6D8A4F-572C-4013-8184-3D541C0DB154}">
      <dgm:prSet/>
      <dgm:spPr/>
      <dgm:t>
        <a:bodyPr/>
        <a:lstStyle/>
        <a:p>
          <a:endParaRPr lang="en-US"/>
        </a:p>
      </dgm:t>
    </dgm:pt>
    <dgm:pt modelId="{9EE794B3-5163-4D97-8D1E-6092D1118A3C}" type="sibTrans" cxnId="{1B6D8A4F-572C-4013-8184-3D541C0DB154}">
      <dgm:prSet/>
      <dgm:spPr/>
      <dgm:t>
        <a:bodyPr/>
        <a:lstStyle/>
        <a:p>
          <a:endParaRPr lang="en-US"/>
        </a:p>
      </dgm:t>
    </dgm:pt>
    <dgm:pt modelId="{B4334BA0-C8A2-4DDD-B85F-47B42DAA9BBB}">
      <dgm:prSet phldrT="[Text]"/>
      <dgm:spPr/>
      <dgm:t>
        <a:bodyPr/>
        <a:lstStyle/>
        <a:p>
          <a:r>
            <a:rPr lang="en-US" dirty="0"/>
            <a:t>Summarize all Permit entries and reference to Vacuum Permit Table</a:t>
          </a:r>
        </a:p>
      </dgm:t>
    </dgm:pt>
    <dgm:pt modelId="{92AAFD6D-96BB-46CB-8C0A-63054439D248}" type="parTrans" cxnId="{C90D3BFA-CA51-4DAE-8DCA-DCF5771BE56D}">
      <dgm:prSet/>
      <dgm:spPr/>
      <dgm:t>
        <a:bodyPr/>
        <a:lstStyle/>
        <a:p>
          <a:endParaRPr lang="en-US"/>
        </a:p>
      </dgm:t>
    </dgm:pt>
    <dgm:pt modelId="{2A757438-99EC-43D3-AD4E-28FD31797245}" type="sibTrans" cxnId="{C90D3BFA-CA51-4DAE-8DCA-DCF5771BE56D}">
      <dgm:prSet/>
      <dgm:spPr/>
      <dgm:t>
        <a:bodyPr/>
        <a:lstStyle/>
        <a:p>
          <a:endParaRPr lang="en-US"/>
        </a:p>
      </dgm:t>
    </dgm:pt>
    <dgm:pt modelId="{BA035E6A-9A78-4954-B3A3-9070EC3EAAC6}">
      <dgm:prSet phldrT="[Text]"/>
      <dgm:spPr/>
      <dgm:t>
        <a:bodyPr/>
        <a:lstStyle/>
        <a:p>
          <a:r>
            <a:rPr lang="en-US" dirty="0"/>
            <a:t>Vacuum Permit Logic Table</a:t>
          </a:r>
        </a:p>
      </dgm:t>
    </dgm:pt>
    <dgm:pt modelId="{8DAA67A0-DA94-482E-9B0E-A9438A639FC6}" type="parTrans" cxnId="{EE0F571F-EE62-4DDD-B3EE-6136986B55C8}">
      <dgm:prSet/>
      <dgm:spPr/>
      <dgm:t>
        <a:bodyPr/>
        <a:lstStyle/>
        <a:p>
          <a:endParaRPr lang="en-US"/>
        </a:p>
      </dgm:t>
    </dgm:pt>
    <dgm:pt modelId="{E09762CE-E6C0-4F38-9133-5DD580E48F08}" type="sibTrans" cxnId="{EE0F571F-EE62-4DDD-B3EE-6136986B55C8}">
      <dgm:prSet/>
      <dgm:spPr/>
      <dgm:t>
        <a:bodyPr/>
        <a:lstStyle/>
        <a:p>
          <a:endParaRPr lang="en-US"/>
        </a:p>
      </dgm:t>
    </dgm:pt>
    <dgm:pt modelId="{56C925CC-6546-405B-9DAB-48EB2825C2FA}">
      <dgm:prSet phldrT="[Text]"/>
      <dgm:spPr/>
      <dgm:t>
        <a:bodyPr/>
        <a:lstStyle/>
        <a:p>
          <a:r>
            <a:rPr lang="en-US" dirty="0"/>
            <a:t>Aligns with MICD Permit entries, list all named required Permits</a:t>
          </a:r>
        </a:p>
      </dgm:t>
    </dgm:pt>
    <dgm:pt modelId="{3106FA2F-1350-46B4-A2B6-AA81E2320D3C}" type="parTrans" cxnId="{EE6A267C-53B9-40C5-B6A6-547D843576E1}">
      <dgm:prSet/>
      <dgm:spPr/>
      <dgm:t>
        <a:bodyPr/>
        <a:lstStyle/>
        <a:p>
          <a:endParaRPr lang="en-US"/>
        </a:p>
      </dgm:t>
    </dgm:pt>
    <dgm:pt modelId="{86573E5A-FC45-4496-B9B5-0883B9D47023}" type="sibTrans" cxnId="{EE6A267C-53B9-40C5-B6A6-547D843576E1}">
      <dgm:prSet/>
      <dgm:spPr/>
      <dgm:t>
        <a:bodyPr/>
        <a:lstStyle/>
        <a:p>
          <a:endParaRPr lang="en-US"/>
        </a:p>
      </dgm:t>
    </dgm:pt>
    <dgm:pt modelId="{AB775819-299A-4109-A35C-A9765E9674D5}">
      <dgm:prSet phldrT="[Text]"/>
      <dgm:spPr/>
      <dgm:t>
        <a:bodyPr/>
        <a:lstStyle/>
        <a:p>
          <a:r>
            <a:rPr lang="en-US" dirty="0"/>
            <a:t>For each Permit, capture required logic (input signals and conditions)</a:t>
          </a:r>
        </a:p>
      </dgm:t>
    </dgm:pt>
    <dgm:pt modelId="{DD3B546C-542E-4231-88B0-72DCC93FA79D}" type="parTrans" cxnId="{73CE0BB8-232D-4535-83DD-E52064A85D9A}">
      <dgm:prSet/>
      <dgm:spPr/>
      <dgm:t>
        <a:bodyPr/>
        <a:lstStyle/>
        <a:p>
          <a:endParaRPr lang="en-US"/>
        </a:p>
      </dgm:t>
    </dgm:pt>
    <dgm:pt modelId="{6AE7802F-C10B-4B3D-958F-0271F965CB0E}" type="sibTrans" cxnId="{73CE0BB8-232D-4535-83DD-E52064A85D9A}">
      <dgm:prSet/>
      <dgm:spPr/>
      <dgm:t>
        <a:bodyPr/>
        <a:lstStyle/>
        <a:p>
          <a:endParaRPr lang="en-US"/>
        </a:p>
      </dgm:t>
    </dgm:pt>
    <dgm:pt modelId="{9F2C1154-589C-495D-95AB-1236A4FCC716}">
      <dgm:prSet phldrT="[Text]"/>
      <dgm:spPr/>
      <dgm:t>
        <a:bodyPr/>
        <a:lstStyle/>
        <a:p>
          <a:r>
            <a:rPr lang="en-US" dirty="0"/>
            <a:t>(Add detailed of interlocks, specific name of interlock to align with Permit Table, ensure Controls is listed as integrator if appropriate)</a:t>
          </a:r>
        </a:p>
      </dgm:t>
    </dgm:pt>
    <dgm:pt modelId="{50381C9C-9392-47FA-A73A-5FC9A7EC2273}" type="parTrans" cxnId="{F31711F5-0D19-4DEA-A0CE-683396F84EB0}">
      <dgm:prSet/>
      <dgm:spPr/>
      <dgm:t>
        <a:bodyPr/>
        <a:lstStyle/>
        <a:p>
          <a:endParaRPr lang="en-US"/>
        </a:p>
      </dgm:t>
    </dgm:pt>
    <dgm:pt modelId="{240D38B5-6203-4D7A-930A-85D46C1AAA73}" type="sibTrans" cxnId="{F31711F5-0D19-4DEA-A0CE-683396F84EB0}">
      <dgm:prSet/>
      <dgm:spPr/>
      <dgm:t>
        <a:bodyPr/>
        <a:lstStyle/>
        <a:p>
          <a:endParaRPr lang="en-US"/>
        </a:p>
      </dgm:t>
    </dgm:pt>
    <dgm:pt modelId="{77C57DE8-D52C-4EF4-B3DA-0F5B75CF255B}">
      <dgm:prSet phldrT="[Text]"/>
      <dgm:spPr/>
      <dgm:t>
        <a:bodyPr/>
        <a:lstStyle/>
        <a:p>
          <a:r>
            <a:rPr lang="en-US" dirty="0"/>
            <a:t>Clearly document who will execute logic</a:t>
          </a:r>
        </a:p>
      </dgm:t>
    </dgm:pt>
    <dgm:pt modelId="{4DC43782-DDEE-4B19-961F-49AB7EDC40EE}" type="parTrans" cxnId="{A149E7B8-537A-40BF-8DA0-E87D6AD5441E}">
      <dgm:prSet/>
      <dgm:spPr/>
      <dgm:t>
        <a:bodyPr/>
        <a:lstStyle/>
        <a:p>
          <a:endParaRPr lang="en-US"/>
        </a:p>
      </dgm:t>
    </dgm:pt>
    <dgm:pt modelId="{D6151B81-D5EB-4F94-BC20-090C7BF907B4}" type="sibTrans" cxnId="{A149E7B8-537A-40BF-8DA0-E87D6AD5441E}">
      <dgm:prSet/>
      <dgm:spPr/>
      <dgm:t>
        <a:bodyPr/>
        <a:lstStyle/>
        <a:p>
          <a:endParaRPr lang="en-US"/>
        </a:p>
      </dgm:t>
    </dgm:pt>
    <dgm:pt modelId="{E05B5088-C84C-4DDA-8D87-D06420544504}">
      <dgm:prSet phldrT="[Text]"/>
      <dgm:spPr/>
      <dgm:t>
        <a:bodyPr/>
        <a:lstStyle/>
        <a:p>
          <a:r>
            <a:rPr lang="en-US" dirty="0"/>
            <a:t>Need to separate Physical/Signal interface with Controls from Permits with other L3</a:t>
          </a:r>
        </a:p>
      </dgm:t>
    </dgm:pt>
    <dgm:pt modelId="{B98DA6EF-1FF3-4E13-81F5-A71628035A80}" type="parTrans" cxnId="{2B0BB68C-4B4F-4FDD-B977-51946DA03AB0}">
      <dgm:prSet/>
      <dgm:spPr/>
      <dgm:t>
        <a:bodyPr/>
        <a:lstStyle/>
        <a:p>
          <a:endParaRPr lang="en-US"/>
        </a:p>
      </dgm:t>
    </dgm:pt>
    <dgm:pt modelId="{96206BB6-988F-42FF-8BB5-D0F3413F96E6}" type="sibTrans" cxnId="{2B0BB68C-4B4F-4FDD-B977-51946DA03AB0}">
      <dgm:prSet/>
      <dgm:spPr/>
      <dgm:t>
        <a:bodyPr/>
        <a:lstStyle/>
        <a:p>
          <a:endParaRPr lang="en-US"/>
        </a:p>
      </dgm:t>
    </dgm:pt>
    <dgm:pt modelId="{836EEECB-24B6-45D0-8C9A-178C720303AC}">
      <dgm:prSet phldrT="[Text]"/>
      <dgm:spPr/>
      <dgm:t>
        <a:bodyPr/>
        <a:lstStyle/>
        <a:p>
          <a:r>
            <a:rPr lang="en-US" dirty="0"/>
            <a:t>Document direct Controls interfaces here</a:t>
          </a:r>
        </a:p>
      </dgm:t>
    </dgm:pt>
    <dgm:pt modelId="{6794F34E-E3EA-4CD6-A5D1-3A2C5B3B318D}" type="parTrans" cxnId="{820F0015-3099-4E5C-A3E3-16BA7429BCE1}">
      <dgm:prSet/>
      <dgm:spPr/>
      <dgm:t>
        <a:bodyPr/>
        <a:lstStyle/>
        <a:p>
          <a:endParaRPr lang="en-US"/>
        </a:p>
      </dgm:t>
    </dgm:pt>
    <dgm:pt modelId="{18B4ABF6-6679-4C8F-AB10-2D71B423FA95}" type="sibTrans" cxnId="{820F0015-3099-4E5C-A3E3-16BA7429BCE1}">
      <dgm:prSet/>
      <dgm:spPr/>
      <dgm:t>
        <a:bodyPr/>
        <a:lstStyle/>
        <a:p>
          <a:endParaRPr lang="en-US"/>
        </a:p>
      </dgm:t>
    </dgm:pt>
    <dgm:pt modelId="{56119273-B04B-4BC7-BBEE-632CFEA3586E}" type="pres">
      <dgm:prSet presAssocID="{888043A0-3FD1-4BA5-9E79-FB3F148A5D0F}" presName="linearFlow" presStyleCnt="0">
        <dgm:presLayoutVars>
          <dgm:dir/>
          <dgm:animLvl val="lvl"/>
          <dgm:resizeHandles val="exact"/>
        </dgm:presLayoutVars>
      </dgm:prSet>
      <dgm:spPr/>
    </dgm:pt>
    <dgm:pt modelId="{E03ADC63-3D37-4940-905F-990FBA27BF5B}" type="pres">
      <dgm:prSet presAssocID="{935A78C4-0C33-4392-9763-C323AE46F5A8}" presName="composite" presStyleCnt="0"/>
      <dgm:spPr/>
    </dgm:pt>
    <dgm:pt modelId="{A2F5FE7A-8090-4E1C-B502-BCF9D6584FFC}" type="pres">
      <dgm:prSet presAssocID="{935A78C4-0C33-4392-9763-C323AE46F5A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D79E4CB-A0FD-44E6-9059-E34B693CD994}" type="pres">
      <dgm:prSet presAssocID="{935A78C4-0C33-4392-9763-C323AE46F5A8}" presName="descendantText" presStyleLbl="alignAcc1" presStyleIdx="0" presStyleCnt="3" custScaleX="97504" custScaleY="137913" custLinFactNeighborX="-1451" custLinFactNeighborY="7818">
        <dgm:presLayoutVars>
          <dgm:bulletEnabled val="1"/>
        </dgm:presLayoutVars>
      </dgm:prSet>
      <dgm:spPr/>
    </dgm:pt>
    <dgm:pt modelId="{A1693C10-D80E-4532-8B3F-B1D00BC9753F}" type="pres">
      <dgm:prSet presAssocID="{B83DABEE-2D4B-487E-A0E7-F764F1C8084E}" presName="sp" presStyleCnt="0"/>
      <dgm:spPr/>
    </dgm:pt>
    <dgm:pt modelId="{10DD4E8E-ACB6-40CB-829D-662378581F6B}" type="pres">
      <dgm:prSet presAssocID="{00BECB8F-0F0F-43F1-8A15-40D5970705D6}" presName="composite" presStyleCnt="0"/>
      <dgm:spPr/>
    </dgm:pt>
    <dgm:pt modelId="{481E3B30-E5A6-42EA-8BAF-D1C27699A768}" type="pres">
      <dgm:prSet presAssocID="{00BECB8F-0F0F-43F1-8A15-40D5970705D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F4F63DC-9B9F-4407-8F30-96BEC94A4247}" type="pres">
      <dgm:prSet presAssocID="{00BECB8F-0F0F-43F1-8A15-40D5970705D6}" presName="descendantText" presStyleLbl="alignAcc1" presStyleIdx="1" presStyleCnt="3" custScaleX="100625" custScaleY="93142">
        <dgm:presLayoutVars>
          <dgm:bulletEnabled val="1"/>
        </dgm:presLayoutVars>
      </dgm:prSet>
      <dgm:spPr/>
    </dgm:pt>
    <dgm:pt modelId="{9F663416-E754-4F4A-9617-02B33520E710}" type="pres">
      <dgm:prSet presAssocID="{B873606E-FA16-4752-B2F1-A39815DB0DAB}" presName="sp" presStyleCnt="0"/>
      <dgm:spPr/>
    </dgm:pt>
    <dgm:pt modelId="{5518A9D4-DDEE-475E-8B20-DB532790E217}" type="pres">
      <dgm:prSet presAssocID="{BA035E6A-9A78-4954-B3A3-9070EC3EAAC6}" presName="composite" presStyleCnt="0"/>
      <dgm:spPr/>
    </dgm:pt>
    <dgm:pt modelId="{D6C50D55-F36C-4DB3-B758-84C71ED90FCC}" type="pres">
      <dgm:prSet presAssocID="{BA035E6A-9A78-4954-B3A3-9070EC3EAAC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F7CABF6-34C4-441E-9E21-410ECE53A250}" type="pres">
      <dgm:prSet presAssocID="{BA035E6A-9A78-4954-B3A3-9070EC3EAAC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2904806-595F-4173-BB4B-5C6B0AB8F9BF}" type="presOf" srcId="{AB775819-299A-4109-A35C-A9765E9674D5}" destId="{EF7CABF6-34C4-441E-9E21-410ECE53A250}" srcOrd="0" destOrd="1" presId="urn:microsoft.com/office/officeart/2005/8/layout/chevron2"/>
    <dgm:cxn modelId="{820F0015-3099-4E5C-A3E3-16BA7429BCE1}" srcId="{00BECB8F-0F0F-43F1-8A15-40D5970705D6}" destId="{836EEECB-24B6-45D0-8C9A-178C720303AC}" srcOrd="1" destOrd="0" parTransId="{6794F34E-E3EA-4CD6-A5D1-3A2C5B3B318D}" sibTransId="{18B4ABF6-6679-4C8F-AB10-2D71B423FA95}"/>
    <dgm:cxn modelId="{EE0F571F-EE62-4DDD-B3EE-6136986B55C8}" srcId="{888043A0-3FD1-4BA5-9E79-FB3F148A5D0F}" destId="{BA035E6A-9A78-4954-B3A3-9070EC3EAAC6}" srcOrd="2" destOrd="0" parTransId="{8DAA67A0-DA94-482E-9B0E-A9438A639FC6}" sibTransId="{E09762CE-E6C0-4F38-9133-5DD580E48F08}"/>
    <dgm:cxn modelId="{43158721-9F65-4540-BA29-6A4CF3CA3AC3}" type="presOf" srcId="{56C925CC-6546-405B-9DAB-48EB2825C2FA}" destId="{EF7CABF6-34C4-441E-9E21-410ECE53A250}" srcOrd="0" destOrd="0" presId="urn:microsoft.com/office/officeart/2005/8/layout/chevron2"/>
    <dgm:cxn modelId="{29E5A42A-F441-40FF-BC1A-5720BF40AA7E}" type="presOf" srcId="{E05B5088-C84C-4DDA-8D87-D06420544504}" destId="{DD79E4CB-A0FD-44E6-9059-E34B693CD994}" srcOrd="0" destOrd="2" presId="urn:microsoft.com/office/officeart/2005/8/layout/chevron2"/>
    <dgm:cxn modelId="{EF325D2D-BD7A-416C-AC98-FBE36F77D400}" type="presOf" srcId="{9F2C1154-589C-495D-95AB-1236A4FCC716}" destId="{DD79E4CB-A0FD-44E6-9059-E34B693CD994}" srcOrd="0" destOrd="3" presId="urn:microsoft.com/office/officeart/2005/8/layout/chevron2"/>
    <dgm:cxn modelId="{08B0443C-754F-408F-B850-82D62BD0FC25}" type="presOf" srcId="{888043A0-3FD1-4BA5-9E79-FB3F148A5D0F}" destId="{56119273-B04B-4BC7-BBEE-632CFEA3586E}" srcOrd="0" destOrd="0" presId="urn:microsoft.com/office/officeart/2005/8/layout/chevron2"/>
    <dgm:cxn modelId="{31F5955C-4A2A-4C11-8E47-8AF270AB4DAB}" srcId="{935A78C4-0C33-4392-9763-C323AE46F5A8}" destId="{DF15CD2F-03F0-4357-AAA3-0BB61C545B67}" srcOrd="1" destOrd="0" parTransId="{7281186C-A711-4F56-921E-C83139DC4AF0}" sibTransId="{1A0BA438-645E-4008-9624-5BA52A7567C2}"/>
    <dgm:cxn modelId="{DEE43543-C0C4-4A9F-8B88-3B960269BF09}" srcId="{935A78C4-0C33-4392-9763-C323AE46F5A8}" destId="{AE46B43D-369B-4704-AF0E-4723D1273905}" srcOrd="0" destOrd="0" parTransId="{16AEA774-1116-4C46-877A-CBCADBABC7FA}" sibTransId="{2452BF92-0C63-40F0-B54C-FC135F98A5BB}"/>
    <dgm:cxn modelId="{1B6D8A4F-572C-4013-8184-3D541C0DB154}" srcId="{00BECB8F-0F0F-43F1-8A15-40D5970705D6}" destId="{892D0A9A-C24E-49B2-AD22-E6D9DBE74DCF}" srcOrd="0" destOrd="0" parTransId="{AE1A593C-6C0C-47B2-B54A-A79E543AB9ED}" sibTransId="{9EE794B3-5163-4D97-8D1E-6092D1118A3C}"/>
    <dgm:cxn modelId="{F2A5E972-061A-4256-8D44-3F0352DC0784}" srcId="{888043A0-3FD1-4BA5-9E79-FB3F148A5D0F}" destId="{935A78C4-0C33-4392-9763-C323AE46F5A8}" srcOrd="0" destOrd="0" parTransId="{12A14D10-AC7B-47A1-A39A-EB5D11BD2E43}" sibTransId="{B83DABEE-2D4B-487E-A0E7-F764F1C8084E}"/>
    <dgm:cxn modelId="{55487B78-6100-45D1-9645-8D1AC68D5C81}" type="presOf" srcId="{77C57DE8-D52C-4EF4-B3DA-0F5B75CF255B}" destId="{EF7CABF6-34C4-441E-9E21-410ECE53A250}" srcOrd="0" destOrd="2" presId="urn:microsoft.com/office/officeart/2005/8/layout/chevron2"/>
    <dgm:cxn modelId="{84316979-6959-461F-9AC7-60914E6C28F3}" type="presOf" srcId="{DF15CD2F-03F0-4357-AAA3-0BB61C545B67}" destId="{DD79E4CB-A0FD-44E6-9059-E34B693CD994}" srcOrd="0" destOrd="1" presId="urn:microsoft.com/office/officeart/2005/8/layout/chevron2"/>
    <dgm:cxn modelId="{EE6A267C-53B9-40C5-B6A6-547D843576E1}" srcId="{BA035E6A-9A78-4954-B3A3-9070EC3EAAC6}" destId="{56C925CC-6546-405B-9DAB-48EB2825C2FA}" srcOrd="0" destOrd="0" parTransId="{3106FA2F-1350-46B4-A2B6-AA81E2320D3C}" sibTransId="{86573E5A-FC45-4496-B9B5-0883B9D47023}"/>
    <dgm:cxn modelId="{6952FF89-4F71-4C2C-85FB-D24FAAE5AD05}" type="presOf" srcId="{892D0A9A-C24E-49B2-AD22-E6D9DBE74DCF}" destId="{DF4F63DC-9B9F-4407-8F30-96BEC94A4247}" srcOrd="0" destOrd="0" presId="urn:microsoft.com/office/officeart/2005/8/layout/chevron2"/>
    <dgm:cxn modelId="{2B0BB68C-4B4F-4FDD-B977-51946DA03AB0}" srcId="{935A78C4-0C33-4392-9763-C323AE46F5A8}" destId="{E05B5088-C84C-4DDA-8D87-D06420544504}" srcOrd="2" destOrd="0" parTransId="{B98DA6EF-1FF3-4E13-81F5-A71628035A80}" sibTransId="{96206BB6-988F-42FF-8BB5-D0F3413F96E6}"/>
    <dgm:cxn modelId="{9287E78E-5A91-4F9C-8C81-71AB11D942DD}" type="presOf" srcId="{B4334BA0-C8A2-4DDD-B85F-47B42DAA9BBB}" destId="{DF4F63DC-9B9F-4407-8F30-96BEC94A4247}" srcOrd="0" destOrd="2" presId="urn:microsoft.com/office/officeart/2005/8/layout/chevron2"/>
    <dgm:cxn modelId="{666E28A2-0EA7-4DBE-B58A-8B45C59F78A5}" type="presOf" srcId="{AE46B43D-369B-4704-AF0E-4723D1273905}" destId="{DD79E4CB-A0FD-44E6-9059-E34B693CD994}" srcOrd="0" destOrd="0" presId="urn:microsoft.com/office/officeart/2005/8/layout/chevron2"/>
    <dgm:cxn modelId="{73CE0BB8-232D-4535-83DD-E52064A85D9A}" srcId="{BA035E6A-9A78-4954-B3A3-9070EC3EAAC6}" destId="{AB775819-299A-4109-A35C-A9765E9674D5}" srcOrd="1" destOrd="0" parTransId="{DD3B546C-542E-4231-88B0-72DCC93FA79D}" sibTransId="{6AE7802F-C10B-4B3D-958F-0271F965CB0E}"/>
    <dgm:cxn modelId="{A149E7B8-537A-40BF-8DA0-E87D6AD5441E}" srcId="{BA035E6A-9A78-4954-B3A3-9070EC3EAAC6}" destId="{77C57DE8-D52C-4EF4-B3DA-0F5B75CF255B}" srcOrd="2" destOrd="0" parTransId="{4DC43782-DDEE-4B19-961F-49AB7EDC40EE}" sibTransId="{D6151B81-D5EB-4F94-BC20-090C7BF907B4}"/>
    <dgm:cxn modelId="{02CB45BA-31E9-4CEA-AD1F-18E1DAE29362}" type="presOf" srcId="{836EEECB-24B6-45D0-8C9A-178C720303AC}" destId="{DF4F63DC-9B9F-4407-8F30-96BEC94A4247}" srcOrd="0" destOrd="1" presId="urn:microsoft.com/office/officeart/2005/8/layout/chevron2"/>
    <dgm:cxn modelId="{48AA48C3-D150-4026-BADF-E886C6CD563D}" srcId="{888043A0-3FD1-4BA5-9E79-FB3F148A5D0F}" destId="{00BECB8F-0F0F-43F1-8A15-40D5970705D6}" srcOrd="1" destOrd="0" parTransId="{1AC1BE79-E97D-4D70-A9CC-9D3EF073D4DD}" sibTransId="{B873606E-FA16-4752-B2F1-A39815DB0DAB}"/>
    <dgm:cxn modelId="{377E64C8-848F-43D9-A3F2-CD9DBA6F6749}" type="presOf" srcId="{00BECB8F-0F0F-43F1-8A15-40D5970705D6}" destId="{481E3B30-E5A6-42EA-8BAF-D1C27699A768}" srcOrd="0" destOrd="0" presId="urn:microsoft.com/office/officeart/2005/8/layout/chevron2"/>
    <dgm:cxn modelId="{EBCF57C9-F266-4822-882A-2A3B76F79475}" type="presOf" srcId="{BA035E6A-9A78-4954-B3A3-9070EC3EAAC6}" destId="{D6C50D55-F36C-4DB3-B758-84C71ED90FCC}" srcOrd="0" destOrd="0" presId="urn:microsoft.com/office/officeart/2005/8/layout/chevron2"/>
    <dgm:cxn modelId="{D4ED0ECE-9C8A-4954-AD81-CB86AAAA2794}" type="presOf" srcId="{935A78C4-0C33-4392-9763-C323AE46F5A8}" destId="{A2F5FE7A-8090-4E1C-B502-BCF9D6584FFC}" srcOrd="0" destOrd="0" presId="urn:microsoft.com/office/officeart/2005/8/layout/chevron2"/>
    <dgm:cxn modelId="{F31711F5-0D19-4DEA-A0CE-683396F84EB0}" srcId="{935A78C4-0C33-4392-9763-C323AE46F5A8}" destId="{9F2C1154-589C-495D-95AB-1236A4FCC716}" srcOrd="3" destOrd="0" parTransId="{50381C9C-9392-47FA-A73A-5FC9A7EC2273}" sibTransId="{240D38B5-6203-4D7A-930A-85D46C1AAA73}"/>
    <dgm:cxn modelId="{C90D3BFA-CA51-4DAE-8DCA-DCF5771BE56D}" srcId="{00BECB8F-0F0F-43F1-8A15-40D5970705D6}" destId="{B4334BA0-C8A2-4DDD-B85F-47B42DAA9BBB}" srcOrd="2" destOrd="0" parTransId="{92AAFD6D-96BB-46CB-8C0A-63054439D248}" sibTransId="{2A757438-99EC-43D3-AD4E-28FD31797245}"/>
    <dgm:cxn modelId="{ADB5F6C6-E871-4A28-A891-6C98774B5907}" type="presParOf" srcId="{56119273-B04B-4BC7-BBEE-632CFEA3586E}" destId="{E03ADC63-3D37-4940-905F-990FBA27BF5B}" srcOrd="0" destOrd="0" presId="urn:microsoft.com/office/officeart/2005/8/layout/chevron2"/>
    <dgm:cxn modelId="{75553897-1356-4EC8-86D1-D20C225FE982}" type="presParOf" srcId="{E03ADC63-3D37-4940-905F-990FBA27BF5B}" destId="{A2F5FE7A-8090-4E1C-B502-BCF9D6584FFC}" srcOrd="0" destOrd="0" presId="urn:microsoft.com/office/officeart/2005/8/layout/chevron2"/>
    <dgm:cxn modelId="{6EBE3477-BFD6-4F68-A882-7EF37485FCFC}" type="presParOf" srcId="{E03ADC63-3D37-4940-905F-990FBA27BF5B}" destId="{DD79E4CB-A0FD-44E6-9059-E34B693CD994}" srcOrd="1" destOrd="0" presId="urn:microsoft.com/office/officeart/2005/8/layout/chevron2"/>
    <dgm:cxn modelId="{F3519EAF-0076-4367-B2C8-C199F59C415A}" type="presParOf" srcId="{56119273-B04B-4BC7-BBEE-632CFEA3586E}" destId="{A1693C10-D80E-4532-8B3F-B1D00BC9753F}" srcOrd="1" destOrd="0" presId="urn:microsoft.com/office/officeart/2005/8/layout/chevron2"/>
    <dgm:cxn modelId="{1DB8ABEF-C0C8-472F-944F-5F97A98CC4CD}" type="presParOf" srcId="{56119273-B04B-4BC7-BBEE-632CFEA3586E}" destId="{10DD4E8E-ACB6-40CB-829D-662378581F6B}" srcOrd="2" destOrd="0" presId="urn:microsoft.com/office/officeart/2005/8/layout/chevron2"/>
    <dgm:cxn modelId="{005A17E5-6AE1-4B77-8580-989507F43899}" type="presParOf" srcId="{10DD4E8E-ACB6-40CB-829D-662378581F6B}" destId="{481E3B30-E5A6-42EA-8BAF-D1C27699A768}" srcOrd="0" destOrd="0" presId="urn:microsoft.com/office/officeart/2005/8/layout/chevron2"/>
    <dgm:cxn modelId="{CA4BE23D-DD4D-4B96-9A4B-850D2B840361}" type="presParOf" srcId="{10DD4E8E-ACB6-40CB-829D-662378581F6B}" destId="{DF4F63DC-9B9F-4407-8F30-96BEC94A4247}" srcOrd="1" destOrd="0" presId="urn:microsoft.com/office/officeart/2005/8/layout/chevron2"/>
    <dgm:cxn modelId="{B62C5943-418C-4ED8-A9BF-E4FD9FDAB1FF}" type="presParOf" srcId="{56119273-B04B-4BC7-BBEE-632CFEA3586E}" destId="{9F663416-E754-4F4A-9617-02B33520E710}" srcOrd="3" destOrd="0" presId="urn:microsoft.com/office/officeart/2005/8/layout/chevron2"/>
    <dgm:cxn modelId="{767D1FF3-6DAC-429A-A84F-5DE442B1D898}" type="presParOf" srcId="{56119273-B04B-4BC7-BBEE-632CFEA3586E}" destId="{5518A9D4-DDEE-475E-8B20-DB532790E217}" srcOrd="4" destOrd="0" presId="urn:microsoft.com/office/officeart/2005/8/layout/chevron2"/>
    <dgm:cxn modelId="{8B70F99E-BA50-419C-B5CA-B2C97A3119A8}" type="presParOf" srcId="{5518A9D4-DDEE-475E-8B20-DB532790E217}" destId="{D6C50D55-F36C-4DB3-B758-84C71ED90FCC}" srcOrd="0" destOrd="0" presId="urn:microsoft.com/office/officeart/2005/8/layout/chevron2"/>
    <dgm:cxn modelId="{AFF3B364-7422-49EA-9764-CA0CF7407550}" type="presParOf" srcId="{5518A9D4-DDEE-475E-8B20-DB532790E217}" destId="{EF7CABF6-34C4-441E-9E21-410ECE53A2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FE7A-8090-4E1C-B502-BCF9D6584FFC}">
      <dsp:nvSpPr>
        <dsp:cNvPr id="0" name=""/>
        <dsp:cNvSpPr/>
      </dsp:nvSpPr>
      <dsp:spPr>
        <a:xfrm rot="5400000">
          <a:off x="-271901" y="478034"/>
          <a:ext cx="1734989" cy="1214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MICD</a:t>
          </a:r>
        </a:p>
      </dsp:txBody>
      <dsp:txXfrm rot="-5400000">
        <a:off x="-11652" y="825031"/>
        <a:ext cx="1214492" cy="520497"/>
      </dsp:txXfrm>
    </dsp:sp>
    <dsp:sp modelId="{DD79E4CB-A0FD-44E6-9059-E34B693CD994}">
      <dsp:nvSpPr>
        <dsp:cNvPr id="0" name=""/>
        <dsp:cNvSpPr/>
      </dsp:nvSpPr>
      <dsp:spPr>
        <a:xfrm rot="5400000">
          <a:off x="4045981" y="-2766109"/>
          <a:ext cx="1555304" cy="7271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Updated with all Stakeholders including needed signals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Another round of updates needed with refined language for Permits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Need to separate Physical/Signal interface with Controls from Permits with other L3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(Add detailed of interlocks, specific name of interlock to align with Permit Table, ensure Controls is listed as integrator if appropriate)</a:t>
          </a:r>
        </a:p>
      </dsp:txBody>
      <dsp:txXfrm rot="-5400000">
        <a:off x="1187699" y="168097"/>
        <a:ext cx="7195944" cy="1403456"/>
      </dsp:txXfrm>
    </dsp:sp>
    <dsp:sp modelId="{481E3B30-E5A6-42EA-8BAF-D1C27699A768}">
      <dsp:nvSpPr>
        <dsp:cNvPr id="0" name=""/>
        <dsp:cNvSpPr/>
      </dsp:nvSpPr>
      <dsp:spPr>
        <a:xfrm rot="5400000">
          <a:off x="-271901" y="2029325"/>
          <a:ext cx="1734989" cy="1214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Vacuum ISD</a:t>
          </a:r>
        </a:p>
      </dsp:txBody>
      <dsp:txXfrm rot="-5400000">
        <a:off x="-11652" y="2376322"/>
        <a:ext cx="1214492" cy="520497"/>
      </dsp:txXfrm>
    </dsp:sp>
    <dsp:sp modelId="{DF4F63DC-9B9F-4407-8F30-96BEC94A4247}">
      <dsp:nvSpPr>
        <dsp:cNvPr id="0" name=""/>
        <dsp:cNvSpPr/>
      </dsp:nvSpPr>
      <dsp:spPr>
        <a:xfrm rot="5400000">
          <a:off x="4406648" y="-1419367"/>
          <a:ext cx="1050402" cy="7504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Align with updated MICD once done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Document direct Controls interfaces here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Summarize all Permit entries and reference to Vacuum Permit Table</a:t>
          </a:r>
        </a:p>
      </dsp:txBody>
      <dsp:txXfrm rot="-5400000">
        <a:off x="1179533" y="1859024"/>
        <a:ext cx="7453356" cy="947850"/>
      </dsp:txXfrm>
    </dsp:sp>
    <dsp:sp modelId="{D6C50D55-F36C-4DB3-B758-84C71ED90FCC}">
      <dsp:nvSpPr>
        <dsp:cNvPr id="0" name=""/>
        <dsp:cNvSpPr/>
      </dsp:nvSpPr>
      <dsp:spPr>
        <a:xfrm rot="5400000">
          <a:off x="-271901" y="3580616"/>
          <a:ext cx="1734989" cy="1214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Vacuum Permit Logic Table</a:t>
          </a:r>
        </a:p>
      </dsp:txBody>
      <dsp:txXfrm rot="-5400000">
        <a:off x="-11652" y="3927613"/>
        <a:ext cx="1214492" cy="520497"/>
      </dsp:txXfrm>
    </dsp:sp>
    <dsp:sp modelId="{EF7CABF6-34C4-441E-9E21-410ECE53A250}">
      <dsp:nvSpPr>
        <dsp:cNvPr id="0" name=""/>
        <dsp:cNvSpPr/>
      </dsp:nvSpPr>
      <dsp:spPr>
        <a:xfrm rot="5400000">
          <a:off x="4367978" y="155229"/>
          <a:ext cx="1127743" cy="7458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Aligns with MICD Permit entries, list all named required Permits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For each Permit, capture required logic (input signals and conditions)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Clearly document who will execute logic</a:t>
          </a:r>
        </a:p>
      </dsp:txBody>
      <dsp:txXfrm rot="-5400000">
        <a:off x="1202840" y="3375419"/>
        <a:ext cx="7402968" cy="1017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5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427759" y="672713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-1"/>
            <a:ext cx="9143999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521"/>
            <a:ext cx="9010786" cy="30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86796D-04F9-4F98-A9C7-6B1EA0F5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411C9B-D290-45A0-A84F-CF6D6F92A6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59" y="4994560"/>
            <a:ext cx="3182379" cy="16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9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6F982ED-5315-4D9E-BC18-5E4A5EB86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029D8E2-E2B6-4657-A7F4-5E2905F8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5/13/2024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045A5D4-650A-4042-9F43-FB53A244B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A. Chen, L. Nobrega | PIP-II Vacuum Interlock</a:t>
            </a:r>
          </a:p>
        </p:txBody>
      </p:sp>
    </p:spTree>
    <p:extLst>
      <p:ext uri="{BB962C8B-B14F-4D97-AF65-F5344CB8AC3E}">
        <p14:creationId xmlns:p14="http://schemas.microsoft.com/office/powerpoint/2010/main" val="276142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A5DAFF-B3FE-4C5C-9F1C-A2AA2D29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8969A88-4169-4B6A-9035-3DA0FB073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5/13/2024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EA33228-90EB-467A-BA14-76FA1419F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A. Chen, L. Nobrega | PIP-II Vacuum Interlock</a:t>
            </a:r>
          </a:p>
        </p:txBody>
      </p:sp>
    </p:spTree>
    <p:extLst>
      <p:ext uri="{BB962C8B-B14F-4D97-AF65-F5344CB8AC3E}">
        <p14:creationId xmlns:p14="http://schemas.microsoft.com/office/powerpoint/2010/main" val="109142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40052CB-1A90-4698-9AB0-37D2033C9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18C0B5BC-1D2F-4514-BDC0-7F7BE1DD5AD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5/13/2024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F2BFB13-08BB-4598-A2B8-4150034F5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A. Chen, L. Nobrega | PIP-II Vacuum Interlock</a:t>
            </a:r>
          </a:p>
        </p:txBody>
      </p:sp>
    </p:spTree>
    <p:extLst>
      <p:ext uri="{BB962C8B-B14F-4D97-AF65-F5344CB8AC3E}">
        <p14:creationId xmlns:p14="http://schemas.microsoft.com/office/powerpoint/2010/main" val="3262337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C4669E-3F95-4FE8-9552-C3943B824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A12DB3CB-B012-4B44-9EE4-30C12155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5/13/2024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47B089B-2A85-476B-BA1D-2605A5271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A. Chen, L. Nobrega | PIP-II Vacuum Interlock</a:t>
            </a:r>
          </a:p>
        </p:txBody>
      </p:sp>
    </p:spTree>
    <p:extLst>
      <p:ext uri="{BB962C8B-B14F-4D97-AF65-F5344CB8AC3E}">
        <p14:creationId xmlns:p14="http://schemas.microsoft.com/office/powerpoint/2010/main" val="421728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7E4A7D7-9CA9-42D8-96E9-511776EF9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133F40F-6628-44F7-8885-3BCB0315D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5/13/2024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41B2383-BB37-43BD-AE80-2A466010A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A. Chen, L. Nobrega | PIP-II Vacuum Interlock</a:t>
            </a:r>
          </a:p>
        </p:txBody>
      </p:sp>
    </p:spTree>
    <p:extLst>
      <p:ext uri="{BB962C8B-B14F-4D97-AF65-F5344CB8AC3E}">
        <p14:creationId xmlns:p14="http://schemas.microsoft.com/office/powerpoint/2010/main" val="24263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F1CDAA-665E-4321-B79F-C2A7EAFA7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C9587E63-3DD5-4B00-81AC-11138316B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5/13/2024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094BAAE7-95D3-4523-9F7F-80DA9DB33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A. Chen, L. Nobrega | PIP-II Vacuum Interlock</a:t>
            </a:r>
          </a:p>
        </p:txBody>
      </p:sp>
    </p:spTree>
    <p:extLst>
      <p:ext uri="{BB962C8B-B14F-4D97-AF65-F5344CB8AC3E}">
        <p14:creationId xmlns:p14="http://schemas.microsoft.com/office/powerpoint/2010/main" val="383636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Chen, L. Nobrega | PIP-II Vacuum Interlock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0B9EE7-128D-4EBB-BF2C-ED5A9CCFE6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9379" y="6379281"/>
            <a:ext cx="773499" cy="403233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D65A48-DAB1-464B-9B19-BC3340AA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404656"/>
            <a:ext cx="414338" cy="3657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C1B2B3E3-57CB-4B3F-A146-9C0CF7FAA9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29A1-B1C5-439F-AB13-716C3913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693" y="6404656"/>
            <a:ext cx="137476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5/13/2024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A5440-A5B2-46A5-BDE0-B5B290547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7567" y="6404656"/>
            <a:ext cx="38263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A. Chen, L. Nobrega | PIP-II Vacuum Interlock</a:t>
            </a:r>
          </a:p>
        </p:txBody>
      </p:sp>
    </p:spTree>
    <p:extLst>
      <p:ext uri="{BB962C8B-B14F-4D97-AF65-F5344CB8AC3E}">
        <p14:creationId xmlns:p14="http://schemas.microsoft.com/office/powerpoint/2010/main" val="16674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96B76-FFB5-4A31-BA57-6484BAA97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0" bIns="45720" anchor="t">
            <a:noAutofit/>
          </a:bodyPr>
          <a:lstStyle/>
          <a:p>
            <a:r>
              <a:rPr lang="en-US" dirty="0"/>
              <a:t>Vacuum System</a:t>
            </a:r>
          </a:p>
          <a:p>
            <a:r>
              <a:rPr lang="en-US" dirty="0"/>
              <a:t>A. Chen, L. Nobrega</a:t>
            </a:r>
          </a:p>
          <a:p>
            <a:r>
              <a:rPr lang="en-US" dirty="0"/>
              <a:t>Tuesday, May 13,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51731-DBB5-46DE-ACB6-FD044CB01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27432" rIns="91440" bIns="45720" anchor="ctr" anchorCtr="0">
            <a:normAutofit/>
          </a:bodyPr>
          <a:lstStyle/>
          <a:p>
            <a:r>
              <a:rPr lang="en-US" dirty="0"/>
              <a:t>PIP-II Vacuum Interlocks</a:t>
            </a:r>
          </a:p>
        </p:txBody>
      </p:sp>
    </p:spTree>
    <p:extLst>
      <p:ext uri="{BB962C8B-B14F-4D97-AF65-F5344CB8AC3E}">
        <p14:creationId xmlns:p14="http://schemas.microsoft.com/office/powerpoint/2010/main" val="137691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850DBE-D1C7-09BA-281E-CD0F9C6E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EPICS Interfaces (HB650 examples)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A40C-222F-3252-A52E-F588A7A45C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7D4F-4640-0060-4F03-EC9677C14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2D421BF-E80F-0E13-5B67-F77684F85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09387"/>
            <a:ext cx="4226696" cy="5439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F3D3A-CD03-7029-50A1-105C5860F97E}"/>
              </a:ext>
            </a:extLst>
          </p:cNvPr>
          <p:cNvSpPr txBox="1"/>
          <p:nvPr/>
        </p:nvSpPr>
        <p:spPr>
          <a:xfrm>
            <a:off x="453956" y="1439694"/>
            <a:ext cx="385215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Calibri"/>
              </a:rPr>
              <a:t>VAC defines four states:</a:t>
            </a:r>
          </a:p>
          <a:p>
            <a:r>
              <a:rPr lang="en-US" sz="1800" i="1" dirty="0"/>
              <a:t>LOLO: Major,</a:t>
            </a:r>
          </a:p>
          <a:p>
            <a:r>
              <a:rPr lang="en-US" sz="1800" i="1" dirty="0"/>
              <a:t>LOW: Minor,</a:t>
            </a:r>
          </a:p>
          <a:p>
            <a:r>
              <a:rPr lang="en-US" sz="1800" i="1" dirty="0"/>
              <a:t>HIGH: Minor,</a:t>
            </a:r>
          </a:p>
          <a:p>
            <a:r>
              <a:rPr lang="en-US" sz="1800" i="1" dirty="0"/>
              <a:t>HIHI: Major, </a:t>
            </a:r>
          </a:p>
        </p:txBody>
      </p:sp>
    </p:spTree>
    <p:extLst>
      <p:ext uri="{BB962C8B-B14F-4D97-AF65-F5344CB8AC3E}">
        <p14:creationId xmlns:p14="http://schemas.microsoft.com/office/powerpoint/2010/main" val="418776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850DBE-D1C7-09BA-281E-CD0F9C6E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EPICS Interfaces (HB650 examples)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A40C-222F-3252-A52E-F588A7A45C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7D4F-4640-0060-4F03-EC9677C14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pic>
        <p:nvPicPr>
          <p:cNvPr id="10" name="Picture 9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7AF27135-7EF4-669C-A328-8D0A8867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99" y="764108"/>
            <a:ext cx="8239125" cy="53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07D84A-1A5D-0B23-4E85-5BD9B35DD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MICD is refreshed, but need last pass to clearly define permit interfaces</a:t>
            </a:r>
          </a:p>
          <a:p>
            <a:pPr lvl="1"/>
            <a:r>
              <a:rPr lang="en-US" dirty="0"/>
              <a:t>Refine specific language to add</a:t>
            </a:r>
          </a:p>
          <a:p>
            <a:pPr lvl="1"/>
            <a:r>
              <a:rPr lang="en-US" dirty="0"/>
              <a:t>Execute changes with stakeholders</a:t>
            </a:r>
          </a:p>
          <a:p>
            <a:r>
              <a:rPr lang="en-US" dirty="0"/>
              <a:t>Vacuum ISD will be updated to reflect MICD changes (in addition to remaining punch list), including references to Permit Logic Table</a:t>
            </a:r>
          </a:p>
          <a:p>
            <a:pPr lvl="1"/>
            <a:r>
              <a:rPr lang="en-US" dirty="0"/>
              <a:t>Work with stakeholders to complete and release Vacuum Permit Logic Table (including Controls who will be mostly implementing)</a:t>
            </a:r>
          </a:p>
          <a:p>
            <a:r>
              <a:rPr lang="en-US" dirty="0"/>
              <a:t>Continue working with Controls at PIP2IT to refine alarm system and state machine implementation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92C4F2-7A82-FA2B-077B-BFF1AF1A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Interlock Work to Do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3436C-8AAF-136F-14E2-8B1A1DBE8A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8229B-81B7-B796-9F7B-0580601E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5039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05E07B-2E2C-34AB-ABFB-4A28E49A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Scheme for interlocks was validated at PIP2IT</a:t>
            </a:r>
          </a:p>
          <a:p>
            <a:pPr lvl="1"/>
            <a:r>
              <a:rPr lang="en-US" dirty="0"/>
              <a:t>Differential pumping, fast gate valves, etc. </a:t>
            </a:r>
          </a:p>
          <a:p>
            <a:r>
              <a:rPr lang="en-US" dirty="0"/>
              <a:t>Architecture of the system is well understood, communicated, and documented</a:t>
            </a:r>
          </a:p>
          <a:p>
            <a:r>
              <a:rPr lang="en-US" dirty="0"/>
              <a:t>Documentation structure is understood for populating, reviewing, and maintaining Vacuum Permit Logic Table</a:t>
            </a:r>
          </a:p>
          <a:p>
            <a:pPr lvl="1"/>
            <a:r>
              <a:rPr lang="en-US" dirty="0"/>
              <a:t>Needs systematic updating over next six months</a:t>
            </a:r>
          </a:p>
          <a:p>
            <a:r>
              <a:rPr lang="en-US" dirty="0"/>
              <a:t>Communication is ongoing with implementation of vacuum permits and alarms into EPICS at PIP2IT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7746C-1F7E-4AFF-931E-EB4948F6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9C548-412A-C2F9-61FC-FE30866824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5D456-1D3B-89B9-9A3A-0E5B8AB24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3602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394B32-F925-12DE-549C-E743CD146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System Layout Diagram</a:t>
            </a:r>
          </a:p>
          <a:p>
            <a:r>
              <a:rPr lang="en-US" dirty="0"/>
              <a:t>Interlock Documentation</a:t>
            </a:r>
          </a:p>
          <a:p>
            <a:r>
              <a:rPr lang="en-US" dirty="0"/>
              <a:t>PIP2IT Experience and Implementation</a:t>
            </a:r>
          </a:p>
          <a:p>
            <a:pPr lvl="1"/>
            <a:r>
              <a:rPr lang="en-US" dirty="0"/>
              <a:t>Permit logic</a:t>
            </a:r>
          </a:p>
          <a:p>
            <a:pPr lvl="1"/>
            <a:r>
              <a:rPr lang="en-US" dirty="0"/>
              <a:t>ACNET inputs</a:t>
            </a:r>
          </a:p>
          <a:p>
            <a:pPr lvl="1"/>
            <a:r>
              <a:rPr lang="en-US" dirty="0">
                <a:ea typeface="ＭＳ Ｐゴシック"/>
              </a:rPr>
              <a:t>EPICS inputs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7746C-1F7E-4AFF-931E-EB4948F6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9C548-412A-C2F9-61FC-FE30866824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5D456-1D3B-89B9-9A3A-0E5B8AB24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9771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6D738D1A-8716-133B-E357-918994501123}"/>
              </a:ext>
            </a:extLst>
          </p:cNvPr>
          <p:cNvSpPr txBox="1"/>
          <p:nvPr/>
        </p:nvSpPr>
        <p:spPr>
          <a:xfrm>
            <a:off x="4148609" y="1003350"/>
            <a:ext cx="1673073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B050"/>
            </a:solidFill>
            <a:prstDash val="lgDashDot"/>
          </a:ln>
        </p:spPr>
        <p:txBody>
          <a:bodyPr wrap="square" rtlCol="0" anchor="t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7EAA788-7E9A-022F-610B-328DAC7254C9}"/>
              </a:ext>
            </a:extLst>
          </p:cNvPr>
          <p:cNvSpPr txBox="1"/>
          <p:nvPr/>
        </p:nvSpPr>
        <p:spPr>
          <a:xfrm>
            <a:off x="130822" y="944621"/>
            <a:ext cx="2449037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lgDashDot"/>
          </a:ln>
        </p:spPr>
        <p:txBody>
          <a:bodyPr wrap="square" rtlCol="0" anchor="t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7746C-1F7E-4AFF-931E-EB4948F6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Vac, MPS, LLRF, HPRF System Interfaces Diagram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7D4CB7-42F1-8E77-E3DF-0BB9E76D6EB6}"/>
              </a:ext>
            </a:extLst>
          </p:cNvPr>
          <p:cNvSpPr/>
          <p:nvPr/>
        </p:nvSpPr>
        <p:spPr>
          <a:xfrm>
            <a:off x="293636" y="1794216"/>
            <a:ext cx="788520" cy="521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Vacuum gauge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D4F25-F528-6832-E989-3EFBFED7C94F}"/>
              </a:ext>
            </a:extLst>
          </p:cNvPr>
          <p:cNvSpPr/>
          <p:nvPr/>
        </p:nvSpPr>
        <p:spPr>
          <a:xfrm>
            <a:off x="293636" y="1096464"/>
            <a:ext cx="779728" cy="4807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Vacuum pump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A3CD9D-75DC-7FD2-C96B-523572AEDE34}"/>
              </a:ext>
            </a:extLst>
          </p:cNvPr>
          <p:cNvSpPr/>
          <p:nvPr/>
        </p:nvSpPr>
        <p:spPr>
          <a:xfrm>
            <a:off x="1568850" y="1091374"/>
            <a:ext cx="826430" cy="5708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Vacuum pump controller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99008A-8CDD-3147-B9C6-3318572FC452}"/>
              </a:ext>
            </a:extLst>
          </p:cNvPr>
          <p:cNvSpPr/>
          <p:nvPr/>
        </p:nvSpPr>
        <p:spPr>
          <a:xfrm>
            <a:off x="1558612" y="1792150"/>
            <a:ext cx="836667" cy="57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Vacuum gauge controller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A561702-6757-5282-EB19-D2E5C273DC2B}"/>
              </a:ext>
            </a:extLst>
          </p:cNvPr>
          <p:cNvSpPr/>
          <p:nvPr/>
        </p:nvSpPr>
        <p:spPr>
          <a:xfrm>
            <a:off x="4335106" y="1225411"/>
            <a:ext cx="1247316" cy="2496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PLC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26E0F0-E210-023C-144F-D70B38E2AE58}"/>
              </a:ext>
            </a:extLst>
          </p:cNvPr>
          <p:cNvCxnSpPr>
            <a:cxnSpLocks/>
          </p:cNvCxnSpPr>
          <p:nvPr/>
        </p:nvCxnSpPr>
        <p:spPr>
          <a:xfrm flipH="1">
            <a:off x="2385582" y="1441897"/>
            <a:ext cx="19463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3068E28-E56A-7CA6-DB5E-58DE5A5F3D87}"/>
              </a:ext>
            </a:extLst>
          </p:cNvPr>
          <p:cNvSpPr txBox="1"/>
          <p:nvPr/>
        </p:nvSpPr>
        <p:spPr>
          <a:xfrm>
            <a:off x="2716167" y="886203"/>
            <a:ext cx="120023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>
                <a:latin typeface="Calibri"/>
              </a:rPr>
              <a:t>Vacuum controller connector type, Signal, 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110829-0334-32F8-2E72-575786809766}"/>
              </a:ext>
            </a:extLst>
          </p:cNvPr>
          <p:cNvSpPr txBox="1"/>
          <p:nvPr/>
        </p:nvSpPr>
        <p:spPr>
          <a:xfrm>
            <a:off x="2458524" y="3679586"/>
            <a:ext cx="1782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3"/>
                </a:solidFill>
              </a:rPr>
              <a:t>EPICS Setting &amp; Queries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170BA2-DAE7-D73A-0C8B-C461CC510129}"/>
              </a:ext>
            </a:extLst>
          </p:cNvPr>
          <p:cNvCxnSpPr>
            <a:cxnSpLocks/>
          </p:cNvCxnSpPr>
          <p:nvPr/>
        </p:nvCxnSpPr>
        <p:spPr>
          <a:xfrm>
            <a:off x="1088668" y="1440353"/>
            <a:ext cx="512746" cy="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B8200E-6CE9-C602-1211-D99340728975}"/>
              </a:ext>
            </a:extLst>
          </p:cNvPr>
          <p:cNvCxnSpPr>
            <a:cxnSpLocks/>
          </p:cNvCxnSpPr>
          <p:nvPr/>
        </p:nvCxnSpPr>
        <p:spPr>
          <a:xfrm flipH="1">
            <a:off x="1062617" y="1298469"/>
            <a:ext cx="495996" cy="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905E1A7-3FF3-723A-3892-38EA669F7EA6}"/>
              </a:ext>
            </a:extLst>
          </p:cNvPr>
          <p:cNvCxnSpPr>
            <a:cxnSpLocks/>
          </p:cNvCxnSpPr>
          <p:nvPr/>
        </p:nvCxnSpPr>
        <p:spPr>
          <a:xfrm flipH="1">
            <a:off x="2446391" y="2266988"/>
            <a:ext cx="1876809" cy="23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B4F54B9-63D0-9E99-A08E-77ADA5763A9E}"/>
              </a:ext>
            </a:extLst>
          </p:cNvPr>
          <p:cNvSpPr txBox="1"/>
          <p:nvPr/>
        </p:nvSpPr>
        <p:spPr>
          <a:xfrm>
            <a:off x="-348919" y="703024"/>
            <a:ext cx="3326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2">
                    <a:lumMod val="75000"/>
                  </a:schemeClr>
                </a:solidFill>
              </a:rPr>
              <a:t>Vacuum Systems boundary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39402BB-574F-FAA2-B46C-64853E356FC6}"/>
              </a:ext>
            </a:extLst>
          </p:cNvPr>
          <p:cNvCxnSpPr>
            <a:cxnSpLocks/>
          </p:cNvCxnSpPr>
          <p:nvPr/>
        </p:nvCxnSpPr>
        <p:spPr>
          <a:xfrm flipV="1">
            <a:off x="2401865" y="1324495"/>
            <a:ext cx="1943680" cy="595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67FC036-9BF0-B3F4-FC26-0F8A4E77D2C2}"/>
              </a:ext>
            </a:extLst>
          </p:cNvPr>
          <p:cNvCxnSpPr>
            <a:cxnSpLocks/>
          </p:cNvCxnSpPr>
          <p:nvPr/>
        </p:nvCxnSpPr>
        <p:spPr>
          <a:xfrm flipH="1">
            <a:off x="1073364" y="2025644"/>
            <a:ext cx="491862" cy="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7A9628B-96CE-6704-524E-5101C3BF5091}"/>
              </a:ext>
            </a:extLst>
          </p:cNvPr>
          <p:cNvSpPr txBox="1"/>
          <p:nvPr/>
        </p:nvSpPr>
        <p:spPr>
          <a:xfrm>
            <a:off x="3369327" y="746495"/>
            <a:ext cx="3326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B050"/>
                </a:solidFill>
              </a:rPr>
              <a:t>Controls System boundary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BC0EE-F597-FF57-B2C2-045414666E4B}"/>
              </a:ext>
            </a:extLst>
          </p:cNvPr>
          <p:cNvSpPr txBox="1"/>
          <p:nvPr/>
        </p:nvSpPr>
        <p:spPr>
          <a:xfrm>
            <a:off x="3916344" y="4964144"/>
            <a:ext cx="223266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C000"/>
            </a:solidFill>
            <a:prstDash val="lgDashDot"/>
          </a:ln>
        </p:spPr>
        <p:txBody>
          <a:bodyPr wrap="square" rtlCol="0" anchor="t">
            <a:spAutoFit/>
          </a:bodyPr>
          <a:lstStyle/>
          <a:p>
            <a:endParaRPr lang="en-US"/>
          </a:p>
          <a:p>
            <a:pPr algn="r"/>
            <a:endParaRPr lang="en-US"/>
          </a:p>
          <a:p>
            <a:pPr algn="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0109BC-99D2-8504-D70D-CF64376F5D53}"/>
              </a:ext>
            </a:extLst>
          </p:cNvPr>
          <p:cNvSpPr txBox="1"/>
          <p:nvPr/>
        </p:nvSpPr>
        <p:spPr>
          <a:xfrm>
            <a:off x="3339650" y="4757839"/>
            <a:ext cx="3326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MPS boundary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95BB3C-BB28-7AF6-8B54-C9E71CD3136C}"/>
              </a:ext>
            </a:extLst>
          </p:cNvPr>
          <p:cNvSpPr/>
          <p:nvPr/>
        </p:nvSpPr>
        <p:spPr>
          <a:xfrm>
            <a:off x="1551679" y="4800599"/>
            <a:ext cx="840229" cy="5167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Pneumatic Gate Valve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AE3C919-1699-4549-1954-BDB8815AF576}"/>
              </a:ext>
            </a:extLst>
          </p:cNvPr>
          <p:cNvSpPr/>
          <p:nvPr/>
        </p:nvSpPr>
        <p:spPr>
          <a:xfrm>
            <a:off x="1587524" y="4065995"/>
            <a:ext cx="840229" cy="4557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/>
              <a:t>Fast Acting Valve Sensors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4C5ACBF-A977-B0BB-697D-487D2E64912A}"/>
              </a:ext>
            </a:extLst>
          </p:cNvPr>
          <p:cNvSpPr txBox="1"/>
          <p:nvPr/>
        </p:nvSpPr>
        <p:spPr>
          <a:xfrm>
            <a:off x="6536780" y="1336527"/>
            <a:ext cx="223266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C000"/>
            </a:solidFill>
            <a:prstDash val="lgDashDot"/>
          </a:ln>
        </p:spPr>
        <p:txBody>
          <a:bodyPr wrap="square" rtlCol="0" anchor="t">
            <a:spAutoFit/>
          </a:bodyPr>
          <a:lstStyle/>
          <a:p>
            <a:endParaRPr lang="en-US"/>
          </a:p>
          <a:p>
            <a:pPr algn="r"/>
            <a:endParaRPr lang="en-US"/>
          </a:p>
          <a:p>
            <a:pPr algn="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F559F6-2149-FD2F-CFBB-7A50E0CE62A2}"/>
              </a:ext>
            </a:extLst>
          </p:cNvPr>
          <p:cNvSpPr txBox="1"/>
          <p:nvPr/>
        </p:nvSpPr>
        <p:spPr>
          <a:xfrm>
            <a:off x="5986332" y="1084717"/>
            <a:ext cx="3326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LLRF System boundary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8992303-25FD-0F44-57ED-8B76E8A05841}"/>
              </a:ext>
            </a:extLst>
          </p:cNvPr>
          <p:cNvSpPr txBox="1"/>
          <p:nvPr/>
        </p:nvSpPr>
        <p:spPr>
          <a:xfrm>
            <a:off x="6538240" y="3153567"/>
            <a:ext cx="223266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C000"/>
            </a:solidFill>
            <a:prstDash val="lgDashDot"/>
          </a:ln>
        </p:spPr>
        <p:txBody>
          <a:bodyPr wrap="square" rtlCol="0" anchor="t">
            <a:spAutoFit/>
          </a:bodyPr>
          <a:lstStyle/>
          <a:p>
            <a:endParaRPr lang="en-US"/>
          </a:p>
          <a:p>
            <a:pPr algn="r"/>
            <a:endParaRPr lang="en-US"/>
          </a:p>
          <a:p>
            <a:pPr algn="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53001E0-0F0F-81CA-3CFE-07772587E74F}"/>
              </a:ext>
            </a:extLst>
          </p:cNvPr>
          <p:cNvSpPr txBox="1"/>
          <p:nvPr/>
        </p:nvSpPr>
        <p:spPr>
          <a:xfrm>
            <a:off x="5987792" y="2901757"/>
            <a:ext cx="3326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HPRF System boundary 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6ECA2B9-547F-29D9-7086-7712312515C3}"/>
              </a:ext>
            </a:extLst>
          </p:cNvPr>
          <p:cNvCxnSpPr>
            <a:cxnSpLocks/>
          </p:cNvCxnSpPr>
          <p:nvPr/>
        </p:nvCxnSpPr>
        <p:spPr>
          <a:xfrm>
            <a:off x="5582422" y="1863855"/>
            <a:ext cx="1113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E9D4A1E-7062-5635-A2BF-E09DD84A869E}"/>
              </a:ext>
            </a:extLst>
          </p:cNvPr>
          <p:cNvCxnSpPr>
            <a:cxnSpLocks/>
          </p:cNvCxnSpPr>
          <p:nvPr/>
        </p:nvCxnSpPr>
        <p:spPr>
          <a:xfrm>
            <a:off x="2696442" y="4028411"/>
            <a:ext cx="11135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BA3B750-6B26-4A49-9893-2D3CEB049C66}"/>
              </a:ext>
            </a:extLst>
          </p:cNvPr>
          <p:cNvCxnSpPr>
            <a:cxnSpLocks/>
          </p:cNvCxnSpPr>
          <p:nvPr/>
        </p:nvCxnSpPr>
        <p:spPr>
          <a:xfrm>
            <a:off x="5575240" y="4353896"/>
            <a:ext cx="0" cy="6648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3FD62EB-AC9F-46FF-8928-44E74F789BA1}"/>
              </a:ext>
            </a:extLst>
          </p:cNvPr>
          <p:cNvSpPr txBox="1"/>
          <p:nvPr/>
        </p:nvSpPr>
        <p:spPr>
          <a:xfrm>
            <a:off x="2832902" y="1468312"/>
            <a:ext cx="98292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00" b="1">
                <a:solidFill>
                  <a:srgbClr val="00B050"/>
                </a:solidFill>
                <a:latin typeface="Calibri"/>
              </a:rPr>
              <a:t>PLC to controller cable, control signal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509644D-987E-CD2D-FFD9-91CE254C6A8E}"/>
              </a:ext>
            </a:extLst>
          </p:cNvPr>
          <p:cNvCxnSpPr>
            <a:cxnSpLocks/>
          </p:cNvCxnSpPr>
          <p:nvPr/>
        </p:nvCxnSpPr>
        <p:spPr>
          <a:xfrm flipH="1" flipV="1">
            <a:off x="2520279" y="3934798"/>
            <a:ext cx="1619053" cy="5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4809572-2C8E-646F-2C6D-C9E96568A568}"/>
              </a:ext>
            </a:extLst>
          </p:cNvPr>
          <p:cNvCxnSpPr>
            <a:cxnSpLocks/>
          </p:cNvCxnSpPr>
          <p:nvPr/>
        </p:nvCxnSpPr>
        <p:spPr>
          <a:xfrm flipV="1">
            <a:off x="2445668" y="2109992"/>
            <a:ext cx="1946111" cy="1786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559045E-29CF-4D49-2705-EA41CDEF480F}"/>
              </a:ext>
            </a:extLst>
          </p:cNvPr>
          <p:cNvCxnSpPr>
            <a:cxnSpLocks/>
          </p:cNvCxnSpPr>
          <p:nvPr/>
        </p:nvCxnSpPr>
        <p:spPr>
          <a:xfrm flipH="1">
            <a:off x="5575240" y="3582622"/>
            <a:ext cx="1073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181E0843-5231-6ED1-9583-B731DCB20645}"/>
              </a:ext>
            </a:extLst>
          </p:cNvPr>
          <p:cNvSpPr txBox="1"/>
          <p:nvPr/>
        </p:nvSpPr>
        <p:spPr>
          <a:xfrm>
            <a:off x="2717947" y="2323930"/>
            <a:ext cx="1157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>
                <a:solidFill>
                  <a:srgbClr val="00B050"/>
                </a:solidFill>
              </a:rPr>
              <a:t>PLC to controller cable, control signal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B4F1218-5D00-368E-EBE3-A4C1AA3BFEF6}"/>
              </a:ext>
            </a:extLst>
          </p:cNvPr>
          <p:cNvSpPr txBox="1"/>
          <p:nvPr/>
        </p:nvSpPr>
        <p:spPr>
          <a:xfrm>
            <a:off x="2368624" y="3989334"/>
            <a:ext cx="198473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latin typeface="Calibri"/>
              </a:rPr>
              <a:t>Permit logic </a:t>
            </a:r>
          </a:p>
          <a:p>
            <a:pPr algn="ctr"/>
            <a:r>
              <a:rPr lang="en-US" sz="800" b="1" dirty="0">
                <a:latin typeface="Calibri"/>
              </a:rPr>
              <a:t>(permit and alarm values)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C0FB753-D214-C4DE-7578-30B41E7D2CBE}"/>
              </a:ext>
            </a:extLst>
          </p:cNvPr>
          <p:cNvCxnSpPr>
            <a:cxnSpLocks/>
          </p:cNvCxnSpPr>
          <p:nvPr/>
        </p:nvCxnSpPr>
        <p:spPr>
          <a:xfrm flipV="1">
            <a:off x="2587694" y="4322585"/>
            <a:ext cx="1563265" cy="530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F6221C2D-B397-6529-FF25-EA3BD4596BA0}"/>
              </a:ext>
            </a:extLst>
          </p:cNvPr>
          <p:cNvSpPr txBox="1"/>
          <p:nvPr/>
        </p:nvSpPr>
        <p:spPr>
          <a:xfrm>
            <a:off x="2431430" y="1789929"/>
            <a:ext cx="142428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>
                <a:latin typeface="Calibri"/>
              </a:rPr>
              <a:t>Vacuum controller connector type, signal </a:t>
            </a:r>
            <a:endParaRPr lang="en-US" sz="800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987F001-5939-2F70-C47F-635BFA533800}"/>
              </a:ext>
            </a:extLst>
          </p:cNvPr>
          <p:cNvSpPr txBox="1"/>
          <p:nvPr/>
        </p:nvSpPr>
        <p:spPr>
          <a:xfrm>
            <a:off x="3230969" y="5830529"/>
            <a:ext cx="685375" cy="230832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2659-004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79E5E54-C6EC-012F-0C82-30B71DF03EA3}"/>
              </a:ext>
            </a:extLst>
          </p:cNvPr>
          <p:cNvSpPr txBox="1"/>
          <p:nvPr/>
        </p:nvSpPr>
        <p:spPr>
          <a:xfrm>
            <a:off x="6353333" y="833470"/>
            <a:ext cx="685375" cy="230832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2551-001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25B9915-1361-16A9-05F8-D8A90068AEF9}"/>
              </a:ext>
            </a:extLst>
          </p:cNvPr>
          <p:cNvSpPr txBox="1"/>
          <p:nvPr/>
        </p:nvSpPr>
        <p:spPr>
          <a:xfrm>
            <a:off x="6353333" y="2623068"/>
            <a:ext cx="685375" cy="369332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/>
              <a:t>2502-001</a:t>
            </a:r>
          </a:p>
          <a:p>
            <a:r>
              <a:rPr lang="en-US" sz="900"/>
              <a:t>2502-002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1D9B43-5079-B99E-26B2-2BD1932DF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248" y="1356379"/>
            <a:ext cx="1887788" cy="1070001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75971F73-DEAB-8088-B266-F75E1A3F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733" y="2045372"/>
            <a:ext cx="998941" cy="872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C59D5-6734-10C3-7A08-123DB7FED800}"/>
              </a:ext>
            </a:extLst>
          </p:cNvPr>
          <p:cNvSpPr txBox="1"/>
          <p:nvPr/>
        </p:nvSpPr>
        <p:spPr>
          <a:xfrm>
            <a:off x="375920" y="2490277"/>
            <a:ext cx="145870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b="1">
                <a:latin typeface="Calibri"/>
              </a:rPr>
              <a:t>Gauge signal to FAV</a:t>
            </a:r>
          </a:p>
          <a:p>
            <a:pPr algn="ctr"/>
            <a:r>
              <a:rPr lang="en-US" sz="1000" b="1">
                <a:latin typeface="Calibri"/>
              </a:rPr>
              <a:t>Controller, FAV controller to FAV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DAA6B6-AE56-6C26-AD34-A1CF217B7B84}"/>
              </a:ext>
            </a:extLst>
          </p:cNvPr>
          <p:cNvCxnSpPr>
            <a:cxnSpLocks/>
          </p:cNvCxnSpPr>
          <p:nvPr/>
        </p:nvCxnSpPr>
        <p:spPr>
          <a:xfrm flipV="1">
            <a:off x="2378298" y="4406121"/>
            <a:ext cx="1748902" cy="55691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9FA8A9-019C-0F7E-03EF-4AE0F5E09BF3}"/>
              </a:ext>
            </a:extLst>
          </p:cNvPr>
          <p:cNvSpPr txBox="1"/>
          <p:nvPr/>
        </p:nvSpPr>
        <p:spPr>
          <a:xfrm rot="20520000">
            <a:off x="1937692" y="4808103"/>
            <a:ext cx="2952392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latin typeface="Calibri"/>
              </a:rPr>
              <a:t>Valve closure signal</a:t>
            </a:r>
            <a:endParaRPr lang="en-US" sz="8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C9AF57-F0A9-51CA-387D-3A2E32255BF1}"/>
              </a:ext>
            </a:extLst>
          </p:cNvPr>
          <p:cNvCxnSpPr>
            <a:cxnSpLocks/>
          </p:cNvCxnSpPr>
          <p:nvPr/>
        </p:nvCxnSpPr>
        <p:spPr>
          <a:xfrm flipH="1">
            <a:off x="2391460" y="4407269"/>
            <a:ext cx="2087177" cy="73194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EE4883-F905-0975-235F-5F5B26F58EC2}"/>
              </a:ext>
            </a:extLst>
          </p:cNvPr>
          <p:cNvSpPr txBox="1"/>
          <p:nvPr/>
        </p:nvSpPr>
        <p:spPr>
          <a:xfrm>
            <a:off x="6112127" y="5333475"/>
            <a:ext cx="295239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Calibri"/>
              </a:rPr>
              <a:t>PLC only closes Gate Valves, PLC does not close FAV </a:t>
            </a:r>
            <a:endParaRPr lang="en-US" sz="1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294811-1F6D-012A-B2C5-8C0FF8DB5706}"/>
              </a:ext>
            </a:extLst>
          </p:cNvPr>
          <p:cNvSpPr/>
          <p:nvPr/>
        </p:nvSpPr>
        <p:spPr>
          <a:xfrm>
            <a:off x="1575618" y="3452823"/>
            <a:ext cx="840229" cy="4557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/>
              <a:t>Fast Acting Valve Controller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60CD5-21B6-FFE8-82C0-F0BD8F05BEB0}"/>
              </a:ext>
            </a:extLst>
          </p:cNvPr>
          <p:cNvSpPr/>
          <p:nvPr/>
        </p:nvSpPr>
        <p:spPr>
          <a:xfrm>
            <a:off x="1593477" y="2821791"/>
            <a:ext cx="840229" cy="4557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Fast Acting Valve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3F0716-8FA6-2EA1-8BBA-6355E3955E63}"/>
              </a:ext>
            </a:extLst>
          </p:cNvPr>
          <p:cNvCxnSpPr>
            <a:cxnSpLocks/>
          </p:cNvCxnSpPr>
          <p:nvPr/>
        </p:nvCxnSpPr>
        <p:spPr>
          <a:xfrm flipV="1">
            <a:off x="2023974" y="3880135"/>
            <a:ext cx="4066" cy="16668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F91166-3780-8E1D-5973-AA83215D3956}"/>
              </a:ext>
            </a:extLst>
          </p:cNvPr>
          <p:cNvCxnSpPr>
            <a:cxnSpLocks/>
          </p:cNvCxnSpPr>
          <p:nvPr/>
        </p:nvCxnSpPr>
        <p:spPr>
          <a:xfrm flipV="1">
            <a:off x="2006114" y="3278869"/>
            <a:ext cx="4066" cy="16668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9DB131-FBF5-D910-814F-D7BD8ADD7CA1}"/>
              </a:ext>
            </a:extLst>
          </p:cNvPr>
          <p:cNvCxnSpPr>
            <a:cxnSpLocks/>
          </p:cNvCxnSpPr>
          <p:nvPr/>
        </p:nvCxnSpPr>
        <p:spPr>
          <a:xfrm>
            <a:off x="2435060" y="3581132"/>
            <a:ext cx="1877160" cy="335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B1A4E8E-8A87-6445-5F4A-E899EB9F26AE}"/>
              </a:ext>
            </a:extLst>
          </p:cNvPr>
          <p:cNvSpPr txBox="1"/>
          <p:nvPr/>
        </p:nvSpPr>
        <p:spPr>
          <a:xfrm>
            <a:off x="2627676" y="3338679"/>
            <a:ext cx="1519751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>
                <a:latin typeface="Calibri"/>
              </a:rPr>
              <a:t>Fast Acting Valve Status signal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0618E6-88CD-71C4-2384-4421B77E33CB}"/>
              </a:ext>
            </a:extLst>
          </p:cNvPr>
          <p:cNvSpPr txBox="1"/>
          <p:nvPr/>
        </p:nvSpPr>
        <p:spPr>
          <a:xfrm rot="20520000">
            <a:off x="1753447" y="4494204"/>
            <a:ext cx="2952392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>
                <a:latin typeface="Calibri"/>
              </a:rPr>
              <a:t>Valve status</a:t>
            </a:r>
            <a:endParaRPr lang="en-US" sz="800" b="1" err="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9C548-412A-C2F9-61FC-FE30866824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5D456-1D3B-89B9-9A3A-0E5B8AB24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6CB6E3-FBB7-7CFF-18E6-663B30B1D75F}"/>
              </a:ext>
            </a:extLst>
          </p:cNvPr>
          <p:cNvSpPr txBox="1"/>
          <p:nvPr/>
        </p:nvSpPr>
        <p:spPr>
          <a:xfrm>
            <a:off x="5748279" y="1625906"/>
            <a:ext cx="860698" cy="230832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Vacuum Level</a:t>
            </a:r>
          </a:p>
        </p:txBody>
      </p:sp>
    </p:spTree>
    <p:extLst>
      <p:ext uri="{BB962C8B-B14F-4D97-AF65-F5344CB8AC3E}">
        <p14:creationId xmlns:p14="http://schemas.microsoft.com/office/powerpoint/2010/main" val="89658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D273A3-C7C4-BFB4-24C2-CBB098FBF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254413"/>
              </p:ext>
            </p:extLst>
          </p:nvPr>
        </p:nvGraphicFramePr>
        <p:xfrm>
          <a:off x="228600" y="971550"/>
          <a:ext cx="8672513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BCA6F8E-AE8D-00DB-B8E7-0DEC6485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Interlock Documentation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015F9-299C-D813-8B47-1E42621908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4ED53-D0DF-EDB9-5E64-B5345DE4C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1365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850DBE-D1C7-09BA-281E-CD0F9C6E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Documentation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A40C-222F-3252-A52E-F588A7A45C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7D4F-4640-0060-4F03-EC9677C14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8E78E-C3D4-3E19-4D13-0EB65602C322}"/>
              </a:ext>
            </a:extLst>
          </p:cNvPr>
          <p:cNvSpPr txBox="1"/>
          <p:nvPr/>
        </p:nvSpPr>
        <p:spPr>
          <a:xfrm>
            <a:off x="3668983" y="1817475"/>
            <a:ext cx="225756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lgDashDot"/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81348D-FA42-37D1-6EB2-0FE08523F831}"/>
              </a:ext>
            </a:extLst>
          </p:cNvPr>
          <p:cNvSpPr/>
          <p:nvPr/>
        </p:nvSpPr>
        <p:spPr>
          <a:xfrm>
            <a:off x="3975517" y="2147747"/>
            <a:ext cx="1714398" cy="9616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/>
              <a:t>Vacuum Permit Logic Table</a:t>
            </a:r>
          </a:p>
          <a:p>
            <a:pPr algn="ctr"/>
            <a:r>
              <a:rPr lang="en-US" sz="1600" dirty="0">
                <a:cs typeface="Calibri"/>
              </a:rPr>
              <a:t>(interlocks and trip levels)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847729-527A-D405-D996-C15FA77E5A39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796764" y="2012032"/>
            <a:ext cx="878217" cy="77408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3231B7-B561-F591-8DB6-94DE6960D69A}"/>
              </a:ext>
            </a:extLst>
          </p:cNvPr>
          <p:cNvSpPr txBox="1"/>
          <p:nvPr/>
        </p:nvSpPr>
        <p:spPr>
          <a:xfrm>
            <a:off x="3735955" y="1447564"/>
            <a:ext cx="212159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Vacuum Systems ISD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5F259E-1720-E30C-D2FF-6B971A30ACB8}"/>
              </a:ext>
            </a:extLst>
          </p:cNvPr>
          <p:cNvSpPr txBox="1"/>
          <p:nvPr/>
        </p:nvSpPr>
        <p:spPr>
          <a:xfrm>
            <a:off x="6719363" y="1817475"/>
            <a:ext cx="225756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lgDashDot"/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623918-AEA5-7CB0-820C-3835D6776238}"/>
              </a:ext>
            </a:extLst>
          </p:cNvPr>
          <p:cNvSpPr txBox="1"/>
          <p:nvPr/>
        </p:nvSpPr>
        <p:spPr>
          <a:xfrm>
            <a:off x="6133778" y="1519305"/>
            <a:ext cx="332669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tx2">
                    <a:lumMod val="75000"/>
                  </a:schemeClr>
                </a:solidFill>
                <a:latin typeface="Calibri"/>
              </a:rPr>
              <a:t>Controls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70A2D5-37C7-9D8C-AD8A-A50392538670}"/>
              </a:ext>
            </a:extLst>
          </p:cNvPr>
          <p:cNvCxnSpPr>
            <a:cxnSpLocks/>
          </p:cNvCxnSpPr>
          <p:nvPr/>
        </p:nvCxnSpPr>
        <p:spPr>
          <a:xfrm>
            <a:off x="5963208" y="2714678"/>
            <a:ext cx="783586" cy="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08A63-831A-6A44-FE4F-36D70E3D0BA0}"/>
              </a:ext>
            </a:extLst>
          </p:cNvPr>
          <p:cNvSpPr/>
          <p:nvPr/>
        </p:nvSpPr>
        <p:spPr>
          <a:xfrm>
            <a:off x="6911598" y="2197753"/>
            <a:ext cx="1714398" cy="9616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/>
              <a:t>PLC</a:t>
            </a:r>
            <a:endParaRPr lang="en-US" sz="1600"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1E2BA5-73FB-4389-C4E4-C5323DA3A8B2}"/>
              </a:ext>
            </a:extLst>
          </p:cNvPr>
          <p:cNvSpPr/>
          <p:nvPr/>
        </p:nvSpPr>
        <p:spPr>
          <a:xfrm>
            <a:off x="680510" y="3109364"/>
            <a:ext cx="2121591" cy="12487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/>
              <a:t>Permit logic from other L3 Systems (RFPI, SRF, MPS, etc.)</a:t>
            </a:r>
            <a:endParaRPr lang="en-US" sz="1600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F422E1-E1A6-B90B-AD50-F7E00A710FAF}"/>
              </a:ext>
            </a:extLst>
          </p:cNvPr>
          <p:cNvSpPr txBox="1"/>
          <p:nvPr/>
        </p:nvSpPr>
        <p:spPr>
          <a:xfrm>
            <a:off x="682501" y="4810520"/>
            <a:ext cx="198473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Calibri"/>
              </a:rPr>
              <a:t>Note: ion pumps trip at ~e-5 Torr, we need to set values before ion pumps trip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8F73B6-37A6-103D-6800-AA1186947E89}"/>
              </a:ext>
            </a:extLst>
          </p:cNvPr>
          <p:cNvSpPr txBox="1"/>
          <p:nvPr/>
        </p:nvSpPr>
        <p:spPr>
          <a:xfrm>
            <a:off x="3376764" y="3829507"/>
            <a:ext cx="295191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Document: Vacuum ISD ED0016361</a:t>
            </a:r>
          </a:p>
          <a:p>
            <a:pPr algn="ctr"/>
            <a:endParaRPr lang="en-US" sz="12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algn="ctr"/>
            <a:endParaRPr lang="en-US" sz="12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Controls owns official database (alarms, state machine requirements, etc.)</a:t>
            </a:r>
          </a:p>
          <a:p>
            <a:pPr algn="ctr"/>
            <a:endParaRPr lang="en-US" sz="12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Communication protocol, connector types, and other details are in ISD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1C9547-157A-7C9B-A7E3-803948A8BB7A}"/>
              </a:ext>
            </a:extLst>
          </p:cNvPr>
          <p:cNvSpPr txBox="1"/>
          <p:nvPr/>
        </p:nvSpPr>
        <p:spPr>
          <a:xfrm>
            <a:off x="-338188" y="4380258"/>
            <a:ext cx="40261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Vacuum MICD, ISD, PRD, TRS, FRS requirements get</a:t>
            </a:r>
          </a:p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reviewed and approved by stakeholders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0E0CF4-F507-3656-7CB4-F257A7599342}"/>
              </a:ext>
            </a:extLst>
          </p:cNvPr>
          <p:cNvCxnSpPr>
            <a:cxnSpLocks/>
          </p:cNvCxnSpPr>
          <p:nvPr/>
        </p:nvCxnSpPr>
        <p:spPr>
          <a:xfrm flipH="1">
            <a:off x="7628680" y="3535968"/>
            <a:ext cx="6260" cy="63035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20CA2B-D0BC-86E1-81ED-9D3FADBFBD98}"/>
              </a:ext>
            </a:extLst>
          </p:cNvPr>
          <p:cNvSpPr txBox="1"/>
          <p:nvPr/>
        </p:nvSpPr>
        <p:spPr>
          <a:xfrm>
            <a:off x="6396205" y="4223136"/>
            <a:ext cx="230032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libri"/>
              </a:rPr>
              <a:t>Vacuum Signals, Permits, actuation of Gate Valves</a:t>
            </a:r>
          </a:p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RFPI, MPS (FAV and Gate Valves closing triggers MPS)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F5912F-0C15-F505-4A49-CD35A6C3EE2F}"/>
              </a:ext>
            </a:extLst>
          </p:cNvPr>
          <p:cNvSpPr txBox="1"/>
          <p:nvPr/>
        </p:nvSpPr>
        <p:spPr>
          <a:xfrm>
            <a:off x="484448" y="5448280"/>
            <a:ext cx="2529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e.g</a:t>
            </a:r>
            <a:r>
              <a:rPr lang="en-US" sz="1200" dirty="0">
                <a:solidFill>
                  <a:srgbClr val="FF0000"/>
                </a:solidFill>
              </a:rPr>
              <a:t>: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GV close while p&gt;1E-5 mbar</a:t>
            </a:r>
          </a:p>
          <a:p>
            <a:r>
              <a:rPr lang="en-US" sz="1200" dirty="0">
                <a:solidFill>
                  <a:srgbClr val="FF0000"/>
                </a:solidFill>
              </a:rPr>
              <a:t>GV near CM close while p&gt;9E-9 mbar for cold CM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3598-F29F-9932-162B-08A64A6F4630}"/>
              </a:ext>
            </a:extLst>
          </p:cNvPr>
          <p:cNvSpPr/>
          <p:nvPr/>
        </p:nvSpPr>
        <p:spPr>
          <a:xfrm>
            <a:off x="675173" y="1395507"/>
            <a:ext cx="2121591" cy="12330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/>
              <a:t>Vacuum levels based on Vacuum pressure requirements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/>
              <a:t> operational practice </a:t>
            </a:r>
            <a:endParaRPr lang="en-US" sz="1600" dirty="0"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27254D-5494-A0FF-6060-BE45FCE2BE70}"/>
              </a:ext>
            </a:extLst>
          </p:cNvPr>
          <p:cNvCxnSpPr>
            <a:cxnSpLocks/>
            <a:stCxn id="21" idx="3"/>
            <a:endCxn id="8" idx="1"/>
          </p:cNvCxnSpPr>
          <p:nvPr/>
        </p:nvCxnSpPr>
        <p:spPr>
          <a:xfrm flipV="1">
            <a:off x="2802101" y="2786971"/>
            <a:ext cx="866882" cy="94674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68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9D6B3A-72E5-FB6F-C490-964BE4AE3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13489"/>
            <a:ext cx="8672513" cy="43480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717CCA-0AF8-447F-A296-82B8802D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– PIP2IT Permit Logic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B7259-7440-FE3D-727D-03D6876B9A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0B06-3A32-7A3F-B371-659509CE3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3805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850DBE-D1C7-09BA-281E-CD0F9C6E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PIP2IT </a:t>
            </a:r>
            <a:r>
              <a:rPr lang="en-US"/>
              <a:t>Vacuum Permit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A40C-222F-3252-A52E-F588A7A45C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7D4F-4640-0060-4F03-EC9677C14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pic>
        <p:nvPicPr>
          <p:cNvPr id="12" name="Picture 11" descr="A white sheet with black lines and text&#10;&#10;Description automatically generated with medium confidence">
            <a:extLst>
              <a:ext uri="{FF2B5EF4-FFF2-40B4-BE49-F238E27FC236}">
                <a16:creationId xmlns:a16="http://schemas.microsoft.com/office/drawing/2014/main" id="{E85D4599-C7B3-DB0B-0BE1-6E2ED4A2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8898"/>
            <a:ext cx="9144000" cy="33652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B24C38-7B74-242D-7086-31C1DBE53F7D}"/>
              </a:ext>
            </a:extLst>
          </p:cNvPr>
          <p:cNvSpPr txBox="1"/>
          <p:nvPr/>
        </p:nvSpPr>
        <p:spPr>
          <a:xfrm>
            <a:off x="466725" y="1657350"/>
            <a:ext cx="5945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 provides values setting for control actions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915FAB-DD5B-8A3F-E297-B8AE844BB6D1}"/>
              </a:ext>
            </a:extLst>
          </p:cNvPr>
          <p:cNvCxnSpPr>
            <a:cxnSpLocks/>
          </p:cNvCxnSpPr>
          <p:nvPr/>
        </p:nvCxnSpPr>
        <p:spPr>
          <a:xfrm>
            <a:off x="5419725" y="2200275"/>
            <a:ext cx="468752" cy="355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0FC6600-CAEC-5643-68F1-847F743571CC}"/>
              </a:ext>
            </a:extLst>
          </p:cNvPr>
          <p:cNvSpPr txBox="1"/>
          <p:nvPr/>
        </p:nvSpPr>
        <p:spPr>
          <a:xfrm>
            <a:off x="251285" y="2556134"/>
            <a:ext cx="8568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Description                       Name     Destination    PLC Relay                     Permit is good if:  </a:t>
            </a:r>
          </a:p>
        </p:txBody>
      </p:sp>
    </p:spTree>
    <p:extLst>
      <p:ext uri="{BB962C8B-B14F-4D97-AF65-F5344CB8AC3E}">
        <p14:creationId xmlns:p14="http://schemas.microsoft.com/office/powerpoint/2010/main" val="91095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850DBE-D1C7-09BA-281E-CD0F9C6E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State Machine (HB650 examples)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A40C-222F-3252-A52E-F588A7A45C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7D4F-4640-0060-4F03-EC9677C14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C2E5D83-E502-B555-B4AE-6069E682C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6483"/>
            <a:ext cx="8801100" cy="2860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4A4028-38C0-0F97-1737-FCC5CC901020}"/>
              </a:ext>
            </a:extLst>
          </p:cNvPr>
          <p:cNvSpPr txBox="1"/>
          <p:nvPr/>
        </p:nvSpPr>
        <p:spPr>
          <a:xfrm>
            <a:off x="466725" y="1657350"/>
            <a:ext cx="549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 provides values setting for Alarms etc.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578BCC-EAE6-034E-AD2B-648FBA7B2C05}"/>
              </a:ext>
            </a:extLst>
          </p:cNvPr>
          <p:cNvCxnSpPr>
            <a:cxnSpLocks/>
          </p:cNvCxnSpPr>
          <p:nvPr/>
        </p:nvCxnSpPr>
        <p:spPr>
          <a:xfrm flipH="1">
            <a:off x="5314950" y="2200275"/>
            <a:ext cx="104775" cy="1543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0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850DBE-D1C7-09BA-281E-CD0F9C6E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EPICS Interfaces (HB650 examples)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A40C-222F-3252-A52E-F588A7A45C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7D4F-4640-0060-4F03-EC9677C14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Chen, L. Nobrega | PIP-II Vacuum Interlock</a:t>
            </a:r>
            <a:endParaRPr lang="en-US" b="1"/>
          </a:p>
        </p:txBody>
      </p:sp>
      <p:pic>
        <p:nvPicPr>
          <p:cNvPr id="10" name="Picture 9" descr="A computer screen shot of a machine&#10;&#10;Description automatically generated">
            <a:extLst>
              <a:ext uri="{FF2B5EF4-FFF2-40B4-BE49-F238E27FC236}">
                <a16:creationId xmlns:a16="http://schemas.microsoft.com/office/drawing/2014/main" id="{25130E46-C351-BAF7-2641-6E780DA2B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844"/>
            <a:ext cx="8429625" cy="53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769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PIP2_generic_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2_generic_theme" id="{41B43398-5B5F-45F8-88E0-B31BBDF1C289}" vid="{8E137403-0860-4760-AAAF-D1F1D3A18D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661F7AF64338459D9FF57ADA21C796" ma:contentTypeVersion="6" ma:contentTypeDescription="Create a new document." ma:contentTypeScope="" ma:versionID="2584a84c9e623ae3880d56527661b53a">
  <xsd:schema xmlns:xsd="http://www.w3.org/2001/XMLSchema" xmlns:xs="http://www.w3.org/2001/XMLSchema" xmlns:p="http://schemas.microsoft.com/office/2006/metadata/properties" xmlns:ns2="a5a812ba-523c-4121-aae8-e7375dfbae3f" xmlns:ns3="46816f9a-da28-4e47-a320-924bf2b120cb" targetNamespace="http://schemas.microsoft.com/office/2006/metadata/properties" ma:root="true" ma:fieldsID="6449a06df138fd6992352dd4b58d1303" ns2:_="" ns3:_="">
    <xsd:import namespace="a5a812ba-523c-4121-aae8-e7375dfbae3f"/>
    <xsd:import namespace="46816f9a-da28-4e47-a320-924bf2b120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812ba-523c-4121-aae8-e7375dfba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16f9a-da28-4e47-a320-924bf2b120c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B19D0F-FF5C-440C-B674-03F6D0654E66}">
  <ds:schemaRefs>
    <ds:schemaRef ds:uri="46816f9a-da28-4e47-a320-924bf2b120cb"/>
    <ds:schemaRef ds:uri="a5a812ba-523c-4121-aae8-e7375dfbae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66F72F-A6E5-4BF9-811D-32A8D6878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A0DAF2-EFE3-4C1F-AC0C-9BDF1E1F9462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a5a812ba-523c-4121-aae8-e7375dfbae3f"/>
    <ds:schemaRef ds:uri="http://purl.org/dc/dcmitype/"/>
    <ds:schemaRef ds:uri="46816f9a-da28-4e47-a320-924bf2b120cb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1931</TotalTime>
  <Words>808</Words>
  <Application>Microsoft Office PowerPoint</Application>
  <PresentationFormat>On-screen Show (4:3)</PresentationFormat>
  <Paragraphs>164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Fermilab_PPT_090815</vt:lpstr>
      <vt:lpstr>PIP2_generic_theme</vt:lpstr>
      <vt:lpstr>PowerPoint Presentation</vt:lpstr>
      <vt:lpstr>Outline</vt:lpstr>
      <vt:lpstr>Vac, MPS, LLRF, HPRF System Interfaces Diagram</vt:lpstr>
      <vt:lpstr>Interlock Documentation Workflow</vt:lpstr>
      <vt:lpstr>Interface Documentation Workflow</vt:lpstr>
      <vt:lpstr>Reference – PIP2IT Permit Logic</vt:lpstr>
      <vt:lpstr>PIP2IT Vacuum Permit Table</vt:lpstr>
      <vt:lpstr>Vacuum State Machine (HB650 examples)</vt:lpstr>
      <vt:lpstr>Vacuum EPICS Interfaces (HB650 examples)</vt:lpstr>
      <vt:lpstr>Vacuum EPICS Interfaces (HB650 examples)</vt:lpstr>
      <vt:lpstr>Vacuum EPICS Interfaces (HB650 examples)</vt:lpstr>
      <vt:lpstr>Interlock Work to Do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 Ibrahim</dc:creator>
  <cp:lastModifiedBy>Jeremiah Holzbauer</cp:lastModifiedBy>
  <cp:revision>38</cp:revision>
  <cp:lastPrinted>2024-05-09T19:13:37Z</cp:lastPrinted>
  <dcterms:created xsi:type="dcterms:W3CDTF">2024-01-26T11:41:46Z</dcterms:created>
  <dcterms:modified xsi:type="dcterms:W3CDTF">2024-05-10T14:09:17Z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0x010100B0661F7AF64338459D9FF57ADA21C796</vt:lpwstr>
  </property>
</Properties>
</file>