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2"/>
  </p:notesMasterIdLst>
  <p:sldIdLst>
    <p:sldId id="2470" r:id="rId5"/>
    <p:sldId id="2953" r:id="rId6"/>
    <p:sldId id="2959" r:id="rId7"/>
    <p:sldId id="2965" r:id="rId8"/>
    <p:sldId id="2957" r:id="rId9"/>
    <p:sldId id="2964" r:id="rId10"/>
    <p:sldId id="2956" r:id="rId11"/>
    <p:sldId id="6580" r:id="rId12"/>
    <p:sldId id="6572" r:id="rId13"/>
    <p:sldId id="2960" r:id="rId14"/>
    <p:sldId id="2958" r:id="rId15"/>
    <p:sldId id="2961" r:id="rId16"/>
    <p:sldId id="6573" r:id="rId17"/>
    <p:sldId id="6574" r:id="rId18"/>
    <p:sldId id="2962" r:id="rId19"/>
    <p:sldId id="2955" r:id="rId20"/>
    <p:sldId id="29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7C2D40-DABB-4320-ABE7-90D8D386265E}">
          <p14:sldIdLst>
            <p14:sldId id="2470"/>
            <p14:sldId id="2953"/>
            <p14:sldId id="2959"/>
            <p14:sldId id="2965"/>
            <p14:sldId id="2957"/>
            <p14:sldId id="2964"/>
            <p14:sldId id="2956"/>
            <p14:sldId id="6580"/>
            <p14:sldId id="6572"/>
            <p14:sldId id="2960"/>
            <p14:sldId id="2958"/>
            <p14:sldId id="2961"/>
            <p14:sldId id="6573"/>
            <p14:sldId id="6574"/>
            <p14:sldId id="2962"/>
            <p14:sldId id="2955"/>
          </p14:sldIdLst>
        </p14:section>
        <p14:section name="Backup Slides" id="{59FBE255-589A-4184-BF06-F6A23F3DD55C}">
          <p14:sldIdLst>
            <p14:sldId id="29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BCA82-F939-4CC1-B885-31BC9A676A9D}" v="38" dt="2024-05-10T13:19:18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en J Crawford" userId="8e34f06a-70f9-4252-bbf3-d3fa3642e4b1" providerId="ADAL" clId="{29207404-CB95-4C57-8AD0-D50FF3AA8EBD}"/>
    <pc:docChg chg="custSel addSld delSld modSld modMainMaster">
      <pc:chgData name="Darren J Crawford" userId="8e34f06a-70f9-4252-bbf3-d3fa3642e4b1" providerId="ADAL" clId="{29207404-CB95-4C57-8AD0-D50FF3AA8EBD}" dt="2024-04-19T19:28:24.811" v="204" actId="27636"/>
      <pc:docMkLst>
        <pc:docMk/>
      </pc:docMkLst>
      <pc:sldChg chg="del">
        <pc:chgData name="Darren J Crawford" userId="8e34f06a-70f9-4252-bbf3-d3fa3642e4b1" providerId="ADAL" clId="{29207404-CB95-4C57-8AD0-D50FF3AA8EBD}" dt="2024-04-19T18:34:37.796" v="1" actId="47"/>
        <pc:sldMkLst>
          <pc:docMk/>
          <pc:sldMk cId="109857222" sldId="256"/>
        </pc:sldMkLst>
      </pc:sldChg>
      <pc:sldChg chg="modSp add mod">
        <pc:chgData name="Darren J Crawford" userId="8e34f06a-70f9-4252-bbf3-d3fa3642e4b1" providerId="ADAL" clId="{29207404-CB95-4C57-8AD0-D50FF3AA8EBD}" dt="2024-04-19T19:28:24.811" v="204" actId="27636"/>
        <pc:sldMkLst>
          <pc:docMk/>
          <pc:sldMk cId="1139286859" sldId="2470"/>
        </pc:sldMkLst>
        <pc:spChg chg="mod">
          <ac:chgData name="Darren J Crawford" userId="8e34f06a-70f9-4252-bbf3-d3fa3642e4b1" providerId="ADAL" clId="{29207404-CB95-4C57-8AD0-D50FF3AA8EBD}" dt="2024-04-19T19:28:24.811" v="204" actId="27636"/>
          <ac:spMkLst>
            <pc:docMk/>
            <pc:sldMk cId="1139286859" sldId="2470"/>
            <ac:spMk id="5" creationId="{43AF37C5-B3E3-C3FB-CDF1-B9067F0AED12}"/>
          </ac:spMkLst>
        </pc:spChg>
        <pc:spChg chg="mod">
          <ac:chgData name="Darren J Crawford" userId="8e34f06a-70f9-4252-bbf3-d3fa3642e4b1" providerId="ADAL" clId="{29207404-CB95-4C57-8AD0-D50FF3AA8EBD}" dt="2024-04-19T19:27:47.325" v="159" actId="20577"/>
          <ac:spMkLst>
            <pc:docMk/>
            <pc:sldMk cId="1139286859" sldId="2470"/>
            <ac:spMk id="7" creationId="{DE3DCA3B-E509-AA7E-714A-1D4594735661}"/>
          </ac:spMkLst>
        </pc:spChg>
      </pc:sldChg>
      <pc:sldChg chg="modSp add del mod">
        <pc:chgData name="Darren J Crawford" userId="8e34f06a-70f9-4252-bbf3-d3fa3642e4b1" providerId="ADAL" clId="{29207404-CB95-4C57-8AD0-D50FF3AA8EBD}" dt="2024-04-19T19:27:19.471" v="154" actId="6549"/>
        <pc:sldMkLst>
          <pc:docMk/>
          <pc:sldMk cId="2686004912" sldId="2953"/>
        </pc:sldMkLst>
        <pc:spChg chg="mod">
          <ac:chgData name="Darren J Crawford" userId="8e34f06a-70f9-4252-bbf3-d3fa3642e4b1" providerId="ADAL" clId="{29207404-CB95-4C57-8AD0-D50FF3AA8EBD}" dt="2024-04-19T19:27:19.471" v="154" actId="6549"/>
          <ac:spMkLst>
            <pc:docMk/>
            <pc:sldMk cId="2686004912" sldId="2953"/>
            <ac:spMk id="3" creationId="{943A905F-7CCC-AD2C-E662-E42CFBCCF9C7}"/>
          </ac:spMkLst>
        </pc:spChg>
        <pc:spChg chg="mod">
          <ac:chgData name="Darren J Crawford" userId="8e34f06a-70f9-4252-bbf3-d3fa3642e4b1" providerId="ADAL" clId="{29207404-CB95-4C57-8AD0-D50FF3AA8EBD}" dt="2024-04-19T18:41:05.449" v="54" actId="20577"/>
          <ac:spMkLst>
            <pc:docMk/>
            <pc:sldMk cId="2686004912" sldId="2953"/>
            <ac:spMk id="8" creationId="{00000000-0000-0000-0000-000000000000}"/>
          </ac:spMkLst>
        </pc:spChg>
      </pc:sldChg>
      <pc:sldChg chg="add">
        <pc:chgData name="Darren J Crawford" userId="8e34f06a-70f9-4252-bbf3-d3fa3642e4b1" providerId="ADAL" clId="{29207404-CB95-4C57-8AD0-D50FF3AA8EBD}" dt="2024-04-19T18:36:13.926" v="5"/>
        <pc:sldMkLst>
          <pc:docMk/>
          <pc:sldMk cId="3729046058" sldId="2955"/>
        </pc:sldMkLst>
      </pc:sldChg>
      <pc:sldChg chg="modSp add mod">
        <pc:chgData name="Darren J Crawford" userId="8e34f06a-70f9-4252-bbf3-d3fa3642e4b1" providerId="ADAL" clId="{29207404-CB95-4C57-8AD0-D50FF3AA8EBD}" dt="2024-04-19T19:09:37.385" v="108" actId="20577"/>
        <pc:sldMkLst>
          <pc:docMk/>
          <pc:sldMk cId="1321909152" sldId="2956"/>
        </pc:sldMkLst>
        <pc:spChg chg="mod">
          <ac:chgData name="Darren J Crawford" userId="8e34f06a-70f9-4252-bbf3-d3fa3642e4b1" providerId="ADAL" clId="{29207404-CB95-4C57-8AD0-D50FF3AA8EBD}" dt="2024-04-19T19:08:58.926" v="102" actId="6549"/>
          <ac:spMkLst>
            <pc:docMk/>
            <pc:sldMk cId="1321909152" sldId="2956"/>
            <ac:spMk id="3" creationId="{943A905F-7CCC-AD2C-E662-E42CFBCCF9C7}"/>
          </ac:spMkLst>
        </pc:spChg>
        <pc:spChg chg="mod">
          <ac:chgData name="Darren J Crawford" userId="8e34f06a-70f9-4252-bbf3-d3fa3642e4b1" providerId="ADAL" clId="{29207404-CB95-4C57-8AD0-D50FF3AA8EBD}" dt="2024-04-19T19:09:37.385" v="108" actId="20577"/>
          <ac:spMkLst>
            <pc:docMk/>
            <pc:sldMk cId="1321909152" sldId="2956"/>
            <ac:spMk id="8" creationId="{00000000-0000-0000-0000-000000000000}"/>
          </ac:spMkLst>
        </pc:spChg>
      </pc:sldChg>
      <pc:sldChg chg="modSp add mod">
        <pc:chgData name="Darren J Crawford" userId="8e34f06a-70f9-4252-bbf3-d3fa3642e4b1" providerId="ADAL" clId="{29207404-CB95-4C57-8AD0-D50FF3AA8EBD}" dt="2024-04-19T19:12:44.706" v="152" actId="20577"/>
        <pc:sldMkLst>
          <pc:docMk/>
          <pc:sldMk cId="2322424831" sldId="2957"/>
        </pc:sldMkLst>
        <pc:spChg chg="mod">
          <ac:chgData name="Darren J Crawford" userId="8e34f06a-70f9-4252-bbf3-d3fa3642e4b1" providerId="ADAL" clId="{29207404-CB95-4C57-8AD0-D50FF3AA8EBD}" dt="2024-04-19T19:12:44.706" v="152" actId="20577"/>
          <ac:spMkLst>
            <pc:docMk/>
            <pc:sldMk cId="2322424831" sldId="2957"/>
            <ac:spMk id="3" creationId="{943A905F-7CCC-AD2C-E662-E42CFBCCF9C7}"/>
          </ac:spMkLst>
        </pc:spChg>
        <pc:spChg chg="mod">
          <ac:chgData name="Darren J Crawford" userId="8e34f06a-70f9-4252-bbf3-d3fa3642e4b1" providerId="ADAL" clId="{29207404-CB95-4C57-8AD0-D50FF3AA8EBD}" dt="2024-04-19T18:56:20.432" v="61" actId="20577"/>
          <ac:spMkLst>
            <pc:docMk/>
            <pc:sldMk cId="2322424831" sldId="2957"/>
            <ac:spMk id="8" creationId="{00000000-0000-0000-0000-000000000000}"/>
          </ac:spMkLst>
        </pc:spChg>
      </pc:sldChg>
      <pc:sldChg chg="addSp delSp modSp add mod">
        <pc:chgData name="Darren J Crawford" userId="8e34f06a-70f9-4252-bbf3-d3fa3642e4b1" providerId="ADAL" clId="{29207404-CB95-4C57-8AD0-D50FF3AA8EBD}" dt="2024-04-19T19:13:39.209" v="153" actId="207"/>
        <pc:sldMkLst>
          <pc:docMk/>
          <pc:sldMk cId="3506765311" sldId="2958"/>
        </pc:sldMkLst>
        <pc:spChg chg="add mod">
          <ac:chgData name="Darren J Crawford" userId="8e34f06a-70f9-4252-bbf3-d3fa3642e4b1" providerId="ADAL" clId="{29207404-CB95-4C57-8AD0-D50FF3AA8EBD}" dt="2024-04-19T19:13:39.209" v="153" actId="207"/>
          <ac:spMkLst>
            <pc:docMk/>
            <pc:sldMk cId="3506765311" sldId="2958"/>
            <ac:spMk id="2" creationId="{C061D595-8A25-1B41-7EC4-46D0B4728A3A}"/>
          </ac:spMkLst>
        </pc:spChg>
        <pc:spChg chg="del">
          <ac:chgData name="Darren J Crawford" userId="8e34f06a-70f9-4252-bbf3-d3fa3642e4b1" providerId="ADAL" clId="{29207404-CB95-4C57-8AD0-D50FF3AA8EBD}" dt="2024-04-19T18:56:53.848" v="70" actId="478"/>
          <ac:spMkLst>
            <pc:docMk/>
            <pc:sldMk cId="3506765311" sldId="2958"/>
            <ac:spMk id="3" creationId="{943A905F-7CCC-AD2C-E662-E42CFBCCF9C7}"/>
          </ac:spMkLst>
        </pc:spChg>
        <pc:spChg chg="mod">
          <ac:chgData name="Darren J Crawford" userId="8e34f06a-70f9-4252-bbf3-d3fa3642e4b1" providerId="ADAL" clId="{29207404-CB95-4C57-8AD0-D50FF3AA8EBD}" dt="2024-04-19T18:56:49.154" v="69" actId="20577"/>
          <ac:spMkLst>
            <pc:docMk/>
            <pc:sldMk cId="3506765311" sldId="2958"/>
            <ac:spMk id="8" creationId="{00000000-0000-0000-0000-000000000000}"/>
          </ac:spMkLst>
        </pc:spChg>
      </pc:sldChg>
      <pc:sldMasterChg chg="delSldLayout modSldLayout">
        <pc:chgData name="Darren J Crawford" userId="8e34f06a-70f9-4252-bbf3-d3fa3642e4b1" providerId="ADAL" clId="{29207404-CB95-4C57-8AD0-D50FF3AA8EBD}" dt="2024-04-19T18:38:32.527" v="46" actId="20577"/>
        <pc:sldMasterMkLst>
          <pc:docMk/>
          <pc:sldMasterMk cId="2915675839" sldId="2147483673"/>
        </pc:sldMasterMkLst>
        <pc:sldLayoutChg chg="del">
          <pc:chgData name="Darren J Crawford" userId="8e34f06a-70f9-4252-bbf3-d3fa3642e4b1" providerId="ADAL" clId="{29207404-CB95-4C57-8AD0-D50FF3AA8EBD}" dt="2024-04-19T18:36:53.768" v="6" actId="2696"/>
          <pc:sldLayoutMkLst>
            <pc:docMk/>
            <pc:sldMasterMk cId="2915675839" sldId="2147483673"/>
            <pc:sldLayoutMk cId="2331562897" sldId="2147483675"/>
          </pc:sldLayoutMkLst>
        </pc:sldLayoutChg>
        <pc:sldLayoutChg chg="modSp mod">
          <pc:chgData name="Darren J Crawford" userId="8e34f06a-70f9-4252-bbf3-d3fa3642e4b1" providerId="ADAL" clId="{29207404-CB95-4C57-8AD0-D50FF3AA8EBD}" dt="2024-04-19T18:38:32.527" v="46" actId="20577"/>
          <pc:sldLayoutMkLst>
            <pc:docMk/>
            <pc:sldMasterMk cId="2915675839" sldId="2147483673"/>
            <pc:sldLayoutMk cId="2551226458" sldId="2147483677"/>
          </pc:sldLayoutMkLst>
          <pc:spChg chg="mod">
            <ac:chgData name="Darren J Crawford" userId="8e34f06a-70f9-4252-bbf3-d3fa3642e4b1" providerId="ADAL" clId="{29207404-CB95-4C57-8AD0-D50FF3AA8EBD}" dt="2024-04-19T18:38:32.527" v="46" actId="20577"/>
            <ac:spMkLst>
              <pc:docMk/>
              <pc:sldMasterMk cId="2915675839" sldId="2147483673"/>
              <pc:sldLayoutMk cId="2551226458" sldId="2147483677"/>
              <ac:spMk id="4" creationId="{73F14EFC-A5AE-BDD1-096B-9EE9FDF4DBAD}"/>
            </ac:spMkLst>
          </pc:spChg>
          <pc:spChg chg="mod">
            <ac:chgData name="Darren J Crawford" userId="8e34f06a-70f9-4252-bbf3-d3fa3642e4b1" providerId="ADAL" clId="{29207404-CB95-4C57-8AD0-D50FF3AA8EBD}" dt="2024-04-19T18:38:20.967" v="44" actId="6549"/>
            <ac:spMkLst>
              <pc:docMk/>
              <pc:sldMasterMk cId="2915675839" sldId="2147483673"/>
              <pc:sldLayoutMk cId="2551226458" sldId="2147483677"/>
              <ac:spMk id="6" creationId="{F8669BD4-69B4-C40D-9266-BA8E1AC4F049}"/>
            </ac:spMkLst>
          </pc:spChg>
        </pc:sldLayoutChg>
      </pc:sldMasterChg>
    </pc:docChg>
  </pc:docChgLst>
  <pc:docChgLst>
    <pc:chgData name="Darren J Crawford" userId="8e34f06a-70f9-4252-bbf3-d3fa3642e4b1" providerId="ADAL" clId="{612BCA82-F939-4CC1-B885-31BC9A676A9D}"/>
    <pc:docChg chg="undo custSel addSld delSld modSld sldOrd modMainMaster modSection">
      <pc:chgData name="Darren J Crawford" userId="8e34f06a-70f9-4252-bbf3-d3fa3642e4b1" providerId="ADAL" clId="{612BCA82-F939-4CC1-B885-31BC9A676A9D}" dt="2024-05-10T16:48:12.086" v="850" actId="20577"/>
      <pc:docMkLst>
        <pc:docMk/>
      </pc:docMkLst>
      <pc:sldChg chg="modSp mod">
        <pc:chgData name="Darren J Crawford" userId="8e34f06a-70f9-4252-bbf3-d3fa3642e4b1" providerId="ADAL" clId="{612BCA82-F939-4CC1-B885-31BC9A676A9D}" dt="2024-05-09T04:50:24.540" v="200" actId="20577"/>
        <pc:sldMkLst>
          <pc:docMk/>
          <pc:sldMk cId="1139286859" sldId="2470"/>
        </pc:sldMkLst>
        <pc:spChg chg="mod">
          <ac:chgData name="Darren J Crawford" userId="8e34f06a-70f9-4252-bbf3-d3fa3642e4b1" providerId="ADAL" clId="{612BCA82-F939-4CC1-B885-31BC9A676A9D}" dt="2024-05-09T04:46:32.267" v="139" actId="20577"/>
          <ac:spMkLst>
            <pc:docMk/>
            <pc:sldMk cId="1139286859" sldId="2470"/>
            <ac:spMk id="5" creationId="{43AF37C5-B3E3-C3FB-CDF1-B9067F0AED12}"/>
          </ac:spMkLst>
        </pc:spChg>
        <pc:spChg chg="mod">
          <ac:chgData name="Darren J Crawford" userId="8e34f06a-70f9-4252-bbf3-d3fa3642e4b1" providerId="ADAL" clId="{612BCA82-F939-4CC1-B885-31BC9A676A9D}" dt="2024-05-09T04:50:24.540" v="200" actId="20577"/>
          <ac:spMkLst>
            <pc:docMk/>
            <pc:sldMk cId="1139286859" sldId="2470"/>
            <ac:spMk id="7" creationId="{DE3DCA3B-E509-AA7E-714A-1D4594735661}"/>
          </ac:spMkLst>
        </pc:spChg>
      </pc:sldChg>
      <pc:sldChg chg="modSp mod">
        <pc:chgData name="Darren J Crawford" userId="8e34f06a-70f9-4252-bbf3-d3fa3642e4b1" providerId="ADAL" clId="{612BCA82-F939-4CC1-B885-31BC9A676A9D}" dt="2024-05-10T13:20:21.826" v="828" actId="20577"/>
        <pc:sldMkLst>
          <pc:docMk/>
          <pc:sldMk cId="2686004912" sldId="2953"/>
        </pc:sldMkLst>
        <pc:spChg chg="mod">
          <ac:chgData name="Darren J Crawford" userId="8e34f06a-70f9-4252-bbf3-d3fa3642e4b1" providerId="ADAL" clId="{612BCA82-F939-4CC1-B885-31BC9A676A9D}" dt="2024-05-10T13:20:21.826" v="828" actId="20577"/>
          <ac:spMkLst>
            <pc:docMk/>
            <pc:sldMk cId="2686004912" sldId="2953"/>
            <ac:spMk id="2" creationId="{7B96DF20-F0C5-D988-D0A5-8FFE92151AA9}"/>
          </ac:spMkLst>
        </pc:spChg>
      </pc:sldChg>
      <pc:sldChg chg="modSp add mod">
        <pc:chgData name="Darren J Crawford" userId="8e34f06a-70f9-4252-bbf3-d3fa3642e4b1" providerId="ADAL" clId="{612BCA82-F939-4CC1-B885-31BC9A676A9D}" dt="2024-05-10T13:19:45.756" v="775" actId="20577"/>
        <pc:sldMkLst>
          <pc:docMk/>
          <pc:sldMk cId="1321909152" sldId="2956"/>
        </pc:sldMkLst>
        <pc:spChg chg="mod">
          <ac:chgData name="Darren J Crawford" userId="8e34f06a-70f9-4252-bbf3-d3fa3642e4b1" providerId="ADAL" clId="{612BCA82-F939-4CC1-B885-31BC9A676A9D}" dt="2024-05-10T13:19:45.756" v="775" actId="20577"/>
          <ac:spMkLst>
            <pc:docMk/>
            <pc:sldMk cId="1321909152" sldId="2956"/>
            <ac:spMk id="5" creationId="{13CDE9D8-910D-6CAB-9647-E2CDF11B025F}"/>
          </ac:spMkLst>
        </pc:spChg>
      </pc:sldChg>
      <pc:sldChg chg="modSp modAnim">
        <pc:chgData name="Darren J Crawford" userId="8e34f06a-70f9-4252-bbf3-d3fa3642e4b1" providerId="ADAL" clId="{612BCA82-F939-4CC1-B885-31BC9A676A9D}" dt="2024-05-10T13:10:58.344" v="606" actId="20577"/>
        <pc:sldMkLst>
          <pc:docMk/>
          <pc:sldMk cId="2322424831" sldId="2957"/>
        </pc:sldMkLst>
        <pc:spChg chg="mod">
          <ac:chgData name="Darren J Crawford" userId="8e34f06a-70f9-4252-bbf3-d3fa3642e4b1" providerId="ADAL" clId="{612BCA82-F939-4CC1-B885-31BC9A676A9D}" dt="2024-05-10T13:10:58.344" v="606" actId="20577"/>
          <ac:spMkLst>
            <pc:docMk/>
            <pc:sldMk cId="2322424831" sldId="2957"/>
            <ac:spMk id="8" creationId="{00000000-0000-0000-0000-000000000000}"/>
          </ac:spMkLst>
        </pc:spChg>
      </pc:sldChg>
      <pc:sldChg chg="ord">
        <pc:chgData name="Darren J Crawford" userId="8e34f06a-70f9-4252-bbf3-d3fa3642e4b1" providerId="ADAL" clId="{612BCA82-F939-4CC1-B885-31BC9A676A9D}" dt="2024-05-09T04:52:01.372" v="222"/>
        <pc:sldMkLst>
          <pc:docMk/>
          <pc:sldMk cId="2204854999" sldId="2959"/>
        </pc:sldMkLst>
      </pc:sldChg>
      <pc:sldChg chg="modTransition">
        <pc:chgData name="Darren J Crawford" userId="8e34f06a-70f9-4252-bbf3-d3fa3642e4b1" providerId="ADAL" clId="{612BCA82-F939-4CC1-B885-31BC9A676A9D}" dt="2024-05-10T12:48:11.740" v="408"/>
        <pc:sldMkLst>
          <pc:docMk/>
          <pc:sldMk cId="3299272640" sldId="2960"/>
        </pc:sldMkLst>
      </pc:sldChg>
      <pc:sldChg chg="add">
        <pc:chgData name="Darren J Crawford" userId="8e34f06a-70f9-4252-bbf3-d3fa3642e4b1" providerId="ADAL" clId="{612BCA82-F939-4CC1-B885-31BC9A676A9D}" dt="2024-05-10T12:47:11.434" v="405"/>
        <pc:sldMkLst>
          <pc:docMk/>
          <pc:sldMk cId="1318111830" sldId="2961"/>
        </pc:sldMkLst>
      </pc:sldChg>
      <pc:sldChg chg="del">
        <pc:chgData name="Darren J Crawford" userId="8e34f06a-70f9-4252-bbf3-d3fa3642e4b1" providerId="ADAL" clId="{612BCA82-F939-4CC1-B885-31BC9A676A9D}" dt="2024-05-09T04:39:23.892" v="102" actId="47"/>
        <pc:sldMkLst>
          <pc:docMk/>
          <pc:sldMk cId="3455887620" sldId="2961"/>
        </pc:sldMkLst>
      </pc:sldChg>
      <pc:sldChg chg="modSp mod">
        <pc:chgData name="Darren J Crawford" userId="8e34f06a-70f9-4252-bbf3-d3fa3642e4b1" providerId="ADAL" clId="{612BCA82-F939-4CC1-B885-31BC9A676A9D}" dt="2024-05-10T13:16:19.322" v="762" actId="948"/>
        <pc:sldMkLst>
          <pc:docMk/>
          <pc:sldMk cId="3046418398" sldId="2962"/>
        </pc:sldMkLst>
        <pc:spChg chg="mod">
          <ac:chgData name="Darren J Crawford" userId="8e34f06a-70f9-4252-bbf3-d3fa3642e4b1" providerId="ADAL" clId="{612BCA82-F939-4CC1-B885-31BC9A676A9D}" dt="2024-05-10T13:16:19.322" v="762" actId="948"/>
          <ac:spMkLst>
            <pc:docMk/>
            <pc:sldMk cId="3046418398" sldId="2962"/>
            <ac:spMk id="2" creationId="{1952555E-EAE6-0A37-9B80-4AE06CA890D1}"/>
          </ac:spMkLst>
        </pc:spChg>
      </pc:sldChg>
      <pc:sldChg chg="modSp del mod ord">
        <pc:chgData name="Darren J Crawford" userId="8e34f06a-70f9-4252-bbf3-d3fa3642e4b1" providerId="ADAL" clId="{612BCA82-F939-4CC1-B885-31BC9A676A9D}" dt="2024-05-10T13:19:34.704" v="764" actId="47"/>
        <pc:sldMkLst>
          <pc:docMk/>
          <pc:sldMk cId="1074317762" sldId="2963"/>
        </pc:sldMkLst>
        <pc:spChg chg="mod">
          <ac:chgData name="Darren J Crawford" userId="8e34f06a-70f9-4252-bbf3-d3fa3642e4b1" providerId="ADAL" clId="{612BCA82-F939-4CC1-B885-31BC9A676A9D}" dt="2024-05-09T05:09:18.879" v="363" actId="20577"/>
          <ac:spMkLst>
            <pc:docMk/>
            <pc:sldMk cId="1074317762" sldId="2963"/>
            <ac:spMk id="8" creationId="{00000000-0000-0000-0000-000000000000}"/>
          </ac:spMkLst>
        </pc:spChg>
      </pc:sldChg>
      <pc:sldChg chg="modSp modTransition modAnim">
        <pc:chgData name="Darren J Crawford" userId="8e34f06a-70f9-4252-bbf3-d3fa3642e4b1" providerId="ADAL" clId="{612BCA82-F939-4CC1-B885-31BC9A676A9D}" dt="2024-05-10T13:11:18.376" v="619" actId="20577"/>
        <pc:sldMkLst>
          <pc:docMk/>
          <pc:sldMk cId="1862209881" sldId="2964"/>
        </pc:sldMkLst>
        <pc:spChg chg="mod">
          <ac:chgData name="Darren J Crawford" userId="8e34f06a-70f9-4252-bbf3-d3fa3642e4b1" providerId="ADAL" clId="{612BCA82-F939-4CC1-B885-31BC9A676A9D}" dt="2024-05-10T13:11:18.376" v="619" actId="20577"/>
          <ac:spMkLst>
            <pc:docMk/>
            <pc:sldMk cId="1862209881" sldId="2964"/>
            <ac:spMk id="8" creationId="{00000000-0000-0000-0000-000000000000}"/>
          </ac:spMkLst>
        </pc:spChg>
      </pc:sldChg>
      <pc:sldChg chg="modSp mod">
        <pc:chgData name="Darren J Crawford" userId="8e34f06a-70f9-4252-bbf3-d3fa3642e4b1" providerId="ADAL" clId="{612BCA82-F939-4CC1-B885-31BC9A676A9D}" dt="2024-05-09T04:51:44.177" v="220" actId="20577"/>
        <pc:sldMkLst>
          <pc:docMk/>
          <pc:sldMk cId="1446249444" sldId="2965"/>
        </pc:sldMkLst>
        <pc:spChg chg="mod">
          <ac:chgData name="Darren J Crawford" userId="8e34f06a-70f9-4252-bbf3-d3fa3642e4b1" providerId="ADAL" clId="{612BCA82-F939-4CC1-B885-31BC9A676A9D}" dt="2024-05-09T04:51:44.177" v="220" actId="20577"/>
          <ac:spMkLst>
            <pc:docMk/>
            <pc:sldMk cId="1446249444" sldId="2965"/>
            <ac:spMk id="2" creationId="{81E1F8DB-67F7-AE65-5097-1DEB659C3801}"/>
          </ac:spMkLst>
        </pc:spChg>
      </pc:sldChg>
      <pc:sldChg chg="add">
        <pc:chgData name="Darren J Crawford" userId="8e34f06a-70f9-4252-bbf3-d3fa3642e4b1" providerId="ADAL" clId="{612BCA82-F939-4CC1-B885-31BC9A676A9D}" dt="2024-05-10T12:46:34.214" v="404"/>
        <pc:sldMkLst>
          <pc:docMk/>
          <pc:sldMk cId="1291578725" sldId="6572"/>
        </pc:sldMkLst>
      </pc:sldChg>
      <pc:sldChg chg="add">
        <pc:chgData name="Darren J Crawford" userId="8e34f06a-70f9-4252-bbf3-d3fa3642e4b1" providerId="ADAL" clId="{612BCA82-F939-4CC1-B885-31BC9A676A9D}" dt="2024-05-10T12:47:21.589" v="406"/>
        <pc:sldMkLst>
          <pc:docMk/>
          <pc:sldMk cId="1853907885" sldId="6573"/>
        </pc:sldMkLst>
      </pc:sldChg>
      <pc:sldChg chg="add">
        <pc:chgData name="Darren J Crawford" userId="8e34f06a-70f9-4252-bbf3-d3fa3642e4b1" providerId="ADAL" clId="{612BCA82-F939-4CC1-B885-31BC9A676A9D}" dt="2024-05-10T12:47:51.552" v="407"/>
        <pc:sldMkLst>
          <pc:docMk/>
          <pc:sldMk cId="2687206051" sldId="6574"/>
        </pc:sldMkLst>
      </pc:sldChg>
      <pc:sldChg chg="add del ord">
        <pc:chgData name="Darren J Crawford" userId="8e34f06a-70f9-4252-bbf3-d3fa3642e4b1" providerId="ADAL" clId="{612BCA82-F939-4CC1-B885-31BC9A676A9D}" dt="2024-05-10T12:54:53.291" v="417" actId="47"/>
        <pc:sldMkLst>
          <pc:docMk/>
          <pc:sldMk cId="2188127698" sldId="6579"/>
        </pc:sldMkLst>
      </pc:sldChg>
      <pc:sldChg chg="add ord">
        <pc:chgData name="Darren J Crawford" userId="8e34f06a-70f9-4252-bbf3-d3fa3642e4b1" providerId="ADAL" clId="{612BCA82-F939-4CC1-B885-31BC9A676A9D}" dt="2024-05-10T12:54:24.041" v="416"/>
        <pc:sldMkLst>
          <pc:docMk/>
          <pc:sldMk cId="3455887620" sldId="6580"/>
        </pc:sldMkLst>
      </pc:sldChg>
      <pc:sldMasterChg chg="modSldLayout">
        <pc:chgData name="Darren J Crawford" userId="8e34f06a-70f9-4252-bbf3-d3fa3642e4b1" providerId="ADAL" clId="{612BCA82-F939-4CC1-B885-31BC9A676A9D}" dt="2024-05-10T16:48:12.086" v="850" actId="20577"/>
        <pc:sldMasterMkLst>
          <pc:docMk/>
          <pc:sldMasterMk cId="2915675839" sldId="2147483673"/>
        </pc:sldMasterMkLst>
        <pc:sldLayoutChg chg="modSp mod">
          <pc:chgData name="Darren J Crawford" userId="8e34f06a-70f9-4252-bbf3-d3fa3642e4b1" providerId="ADAL" clId="{612BCA82-F939-4CC1-B885-31BC9A676A9D}" dt="2024-05-10T16:48:12.086" v="850" actId="20577"/>
          <pc:sldLayoutMkLst>
            <pc:docMk/>
            <pc:sldMasterMk cId="2915675839" sldId="2147483673"/>
            <pc:sldLayoutMk cId="2551226458" sldId="2147483677"/>
          </pc:sldLayoutMkLst>
          <pc:spChg chg="mod">
            <ac:chgData name="Darren J Crawford" userId="8e34f06a-70f9-4252-bbf3-d3fa3642e4b1" providerId="ADAL" clId="{612BCA82-F939-4CC1-B885-31BC9A676A9D}" dt="2024-05-09T04:31:15.138" v="99" actId="20577"/>
            <ac:spMkLst>
              <pc:docMk/>
              <pc:sldMasterMk cId="2915675839" sldId="2147483673"/>
              <pc:sldLayoutMk cId="2551226458" sldId="2147483677"/>
              <ac:spMk id="4" creationId="{73F14EFC-A5AE-BDD1-096B-9EE9FDF4DBAD}"/>
            </ac:spMkLst>
          </pc:spChg>
          <pc:spChg chg="mod">
            <ac:chgData name="Darren J Crawford" userId="8e34f06a-70f9-4252-bbf3-d3fa3642e4b1" providerId="ADAL" clId="{612BCA82-F939-4CC1-B885-31BC9A676A9D}" dt="2024-05-10T16:48:12.086" v="850" actId="20577"/>
            <ac:spMkLst>
              <pc:docMk/>
              <pc:sldMasterMk cId="2915675839" sldId="2147483673"/>
              <pc:sldLayoutMk cId="2551226458" sldId="2147483677"/>
              <ac:spMk id="6" creationId="{F8669BD4-69B4-C40D-9266-BA8E1AC4F049}"/>
            </ac:spMkLst>
          </pc:spChg>
        </pc:sldLayoutChg>
        <pc:sldLayoutChg chg="modSp mod">
          <pc:chgData name="Darren J Crawford" userId="8e34f06a-70f9-4252-bbf3-d3fa3642e4b1" providerId="ADAL" clId="{612BCA82-F939-4CC1-B885-31BC9A676A9D}" dt="2024-05-10T16:47:50.733" v="848" actId="20577"/>
          <pc:sldLayoutMkLst>
            <pc:docMk/>
            <pc:sldMasterMk cId="2915675839" sldId="2147483673"/>
            <pc:sldLayoutMk cId="3572449199" sldId="2147483679"/>
          </pc:sldLayoutMkLst>
          <pc:spChg chg="mod">
            <ac:chgData name="Darren J Crawford" userId="8e34f06a-70f9-4252-bbf3-d3fa3642e4b1" providerId="ADAL" clId="{612BCA82-F939-4CC1-B885-31BC9A676A9D}" dt="2024-05-10T16:47:50.733" v="848" actId="20577"/>
            <ac:spMkLst>
              <pc:docMk/>
              <pc:sldMasterMk cId="2915675839" sldId="2147483673"/>
              <pc:sldLayoutMk cId="3572449199" sldId="2147483679"/>
              <ac:spMk id="8" creationId="{5F9B3E0E-AFBC-0EEA-CC9F-D510A5FC145A}"/>
            </ac:spMkLst>
          </pc:spChg>
        </pc:sldLayoutChg>
      </pc:sldMasterChg>
    </pc:docChg>
  </pc:docChgLst>
  <pc:docChgLst>
    <pc:chgData name="Darren J Crawford" userId="8e34f06a-70f9-4252-bbf3-d3fa3642e4b1" providerId="ADAL" clId="{A70E33C5-DF90-46B7-9DD5-89CB8EF0C519}"/>
    <pc:docChg chg="undo custSel addSld delSld modSld sldOrd addSection modSection">
      <pc:chgData name="Darren J Crawford" userId="8e34f06a-70f9-4252-bbf3-d3fa3642e4b1" providerId="ADAL" clId="{A70E33C5-DF90-46B7-9DD5-89CB8EF0C519}" dt="2024-04-24T20:46:38.806" v="2990" actId="14100"/>
      <pc:docMkLst>
        <pc:docMk/>
      </pc:docMkLst>
      <pc:sldChg chg="modSp mod">
        <pc:chgData name="Darren J Crawford" userId="8e34f06a-70f9-4252-bbf3-d3fa3642e4b1" providerId="ADAL" clId="{A70E33C5-DF90-46B7-9DD5-89CB8EF0C519}" dt="2024-04-19T19:42:37.812" v="63" actId="20577"/>
        <pc:sldMkLst>
          <pc:docMk/>
          <pc:sldMk cId="1139286859" sldId="2470"/>
        </pc:sldMkLst>
        <pc:spChg chg="mod">
          <ac:chgData name="Darren J Crawford" userId="8e34f06a-70f9-4252-bbf3-d3fa3642e4b1" providerId="ADAL" clId="{A70E33C5-DF90-46B7-9DD5-89CB8EF0C519}" dt="2024-04-19T19:42:37.812" v="63" actId="20577"/>
          <ac:spMkLst>
            <pc:docMk/>
            <pc:sldMk cId="1139286859" sldId="2470"/>
            <ac:spMk id="5" creationId="{43AF37C5-B3E3-C3FB-CDF1-B9067F0AED12}"/>
          </ac:spMkLst>
        </pc:spChg>
        <pc:spChg chg="mod">
          <ac:chgData name="Darren J Crawford" userId="8e34f06a-70f9-4252-bbf3-d3fa3642e4b1" providerId="ADAL" clId="{A70E33C5-DF90-46B7-9DD5-89CB8EF0C519}" dt="2024-04-19T19:42:30.085" v="50" actId="20577"/>
          <ac:spMkLst>
            <pc:docMk/>
            <pc:sldMk cId="1139286859" sldId="2470"/>
            <ac:spMk id="7" creationId="{DE3DCA3B-E509-AA7E-714A-1D4594735661}"/>
          </ac:spMkLst>
        </pc:spChg>
      </pc:sldChg>
      <pc:sldChg chg="addSp modSp mod">
        <pc:chgData name="Darren J Crawford" userId="8e34f06a-70f9-4252-bbf3-d3fa3642e4b1" providerId="ADAL" clId="{A70E33C5-DF90-46B7-9DD5-89CB8EF0C519}" dt="2024-04-24T19:08:59.598" v="2272" actId="2710"/>
        <pc:sldMkLst>
          <pc:docMk/>
          <pc:sldMk cId="2686004912" sldId="2953"/>
        </pc:sldMkLst>
        <pc:spChg chg="add mod">
          <ac:chgData name="Darren J Crawford" userId="8e34f06a-70f9-4252-bbf3-d3fa3642e4b1" providerId="ADAL" clId="{A70E33C5-DF90-46B7-9DD5-89CB8EF0C519}" dt="2024-04-24T19:08:59.598" v="2272" actId="2710"/>
          <ac:spMkLst>
            <pc:docMk/>
            <pc:sldMk cId="2686004912" sldId="2953"/>
            <ac:spMk id="2" creationId="{7B96DF20-F0C5-D988-D0A5-8FFE92151AA9}"/>
          </ac:spMkLst>
        </pc:spChg>
        <pc:spChg chg="mod">
          <ac:chgData name="Darren J Crawford" userId="8e34f06a-70f9-4252-bbf3-d3fa3642e4b1" providerId="ADAL" clId="{A70E33C5-DF90-46B7-9DD5-89CB8EF0C519}" dt="2024-04-22T03:11:22.348" v="121" actId="20577"/>
          <ac:spMkLst>
            <pc:docMk/>
            <pc:sldMk cId="2686004912" sldId="2953"/>
            <ac:spMk id="8" creationId="{00000000-0000-0000-0000-000000000000}"/>
          </ac:spMkLst>
        </pc:spChg>
      </pc:sldChg>
      <pc:sldChg chg="delSp modSp del mod">
        <pc:chgData name="Darren J Crawford" userId="8e34f06a-70f9-4252-bbf3-d3fa3642e4b1" providerId="ADAL" clId="{A70E33C5-DF90-46B7-9DD5-89CB8EF0C519}" dt="2024-04-24T18:45:02.248" v="1980" actId="47"/>
        <pc:sldMkLst>
          <pc:docMk/>
          <pc:sldMk cId="1321909152" sldId="2956"/>
        </pc:sldMkLst>
        <pc:spChg chg="del">
          <ac:chgData name="Darren J Crawford" userId="8e34f06a-70f9-4252-bbf3-d3fa3642e4b1" providerId="ADAL" clId="{A70E33C5-DF90-46B7-9DD5-89CB8EF0C519}" dt="2024-04-22T17:17:18.550" v="723" actId="478"/>
          <ac:spMkLst>
            <pc:docMk/>
            <pc:sldMk cId="1321909152" sldId="2956"/>
            <ac:spMk id="3" creationId="{943A905F-7CCC-AD2C-E662-E42CFBCCF9C7}"/>
          </ac:spMkLst>
        </pc:spChg>
        <pc:spChg chg="mod">
          <ac:chgData name="Darren J Crawford" userId="8e34f06a-70f9-4252-bbf3-d3fa3642e4b1" providerId="ADAL" clId="{A70E33C5-DF90-46B7-9DD5-89CB8EF0C519}" dt="2024-04-22T17:16:18.839" v="722" actId="20577"/>
          <ac:spMkLst>
            <pc:docMk/>
            <pc:sldMk cId="1321909152" sldId="2956"/>
            <ac:spMk id="8" creationId="{00000000-0000-0000-0000-000000000000}"/>
          </ac:spMkLst>
        </pc:spChg>
      </pc:sldChg>
      <pc:sldChg chg="addSp delSp modSp mod modAnim">
        <pc:chgData name="Darren J Crawford" userId="8e34f06a-70f9-4252-bbf3-d3fa3642e4b1" providerId="ADAL" clId="{A70E33C5-DF90-46B7-9DD5-89CB8EF0C519}" dt="2024-04-24T18:47:30.593" v="2000" actId="20577"/>
        <pc:sldMkLst>
          <pc:docMk/>
          <pc:sldMk cId="2322424831" sldId="2957"/>
        </pc:sldMkLst>
        <pc:spChg chg="mod">
          <ac:chgData name="Darren J Crawford" userId="8e34f06a-70f9-4252-bbf3-d3fa3642e4b1" providerId="ADAL" clId="{A70E33C5-DF90-46B7-9DD5-89CB8EF0C519}" dt="2024-04-19T20:09:55.110" v="94" actId="6549"/>
          <ac:spMkLst>
            <pc:docMk/>
            <pc:sldMk cId="2322424831" sldId="2957"/>
            <ac:spMk id="3" creationId="{943A905F-7CCC-AD2C-E662-E42CFBCCF9C7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4" creationId="{16892BF5-2243-5059-E978-6F88E5079F78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5" creationId="{75DD54B6-75BC-E656-D981-3E4BA1E82C9D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6" creationId="{E0628E45-C1F6-90A3-1A3F-4A3350D80A52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7" creationId="{BD141676-0018-51FD-B835-CC8EFDB09449}"/>
          </ac:spMkLst>
        </pc:spChg>
        <pc:spChg chg="mod">
          <ac:chgData name="Darren J Crawford" userId="8e34f06a-70f9-4252-bbf3-d3fa3642e4b1" providerId="ADAL" clId="{A70E33C5-DF90-46B7-9DD5-89CB8EF0C519}" dt="2024-04-24T18:47:30.593" v="2000" actId="20577"/>
          <ac:spMkLst>
            <pc:docMk/>
            <pc:sldMk cId="2322424831" sldId="2957"/>
            <ac:spMk id="8" creationId="{00000000-0000-0000-0000-000000000000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9" creationId="{F445EDB0-2003-97E8-95F5-727F24B4B7E0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10" creationId="{DB20E1ED-5220-3A25-37F2-A535CB370646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11" creationId="{39F72712-A8A5-24E3-4116-1279BAF44ADF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12" creationId="{E49C4A80-6F40-1441-DA01-9723055CA24B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13" creationId="{33513542-7680-5ACB-C842-897547D6FB5E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14" creationId="{F58B969E-FADC-9431-AD70-4F6876DA7B39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15" creationId="{3604B9DA-A0F6-C0B0-7D8E-7BA4F232401C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16" creationId="{E3057E87-4661-DF2A-1F15-970F6BEA822E}"/>
          </ac:spMkLst>
        </pc:spChg>
        <pc:spChg chg="add del mod">
          <ac:chgData name="Darren J Crawford" userId="8e34f06a-70f9-4252-bbf3-d3fa3642e4b1" providerId="ADAL" clId="{A70E33C5-DF90-46B7-9DD5-89CB8EF0C519}" dt="2024-04-22T17:32:03.411" v="759"/>
          <ac:spMkLst>
            <pc:docMk/>
            <pc:sldMk cId="2322424831" sldId="2957"/>
            <ac:spMk id="29" creationId="{C50B4C6E-9431-2349-74D8-E223B9D7DBA3}"/>
          </ac:spMkLst>
        </pc:spChg>
        <pc:spChg chg="add del mod">
          <ac:chgData name="Darren J Crawford" userId="8e34f06a-70f9-4252-bbf3-d3fa3642e4b1" providerId="ADAL" clId="{A70E33C5-DF90-46B7-9DD5-89CB8EF0C519}" dt="2024-04-22T18:40:06.867" v="764"/>
          <ac:spMkLst>
            <pc:docMk/>
            <pc:sldMk cId="2322424831" sldId="2957"/>
            <ac:spMk id="36" creationId="{D09E88BD-0EFF-9EA3-808D-FBBE71FBE481}"/>
          </ac:spMkLst>
        </pc:spChg>
        <pc:spChg chg="add del mod">
          <ac:chgData name="Darren J Crawford" userId="8e34f06a-70f9-4252-bbf3-d3fa3642e4b1" providerId="ADAL" clId="{A70E33C5-DF90-46B7-9DD5-89CB8EF0C519}" dt="2024-04-22T18:40:06.867" v="764"/>
          <ac:spMkLst>
            <pc:docMk/>
            <pc:sldMk cId="2322424831" sldId="2957"/>
            <ac:spMk id="38" creationId="{A6DD653E-CBB7-78DB-8338-10728CB0C873}"/>
          </ac:spMkLst>
        </pc:spChg>
        <pc:spChg chg="add del mod">
          <ac:chgData name="Darren J Crawford" userId="8e34f06a-70f9-4252-bbf3-d3fa3642e4b1" providerId="ADAL" clId="{A70E33C5-DF90-46B7-9DD5-89CB8EF0C519}" dt="2024-04-22T18:40:06.867" v="764"/>
          <ac:spMkLst>
            <pc:docMk/>
            <pc:sldMk cId="2322424831" sldId="2957"/>
            <ac:spMk id="40" creationId="{F69041D3-1E0A-DC11-8D92-F6A492A321F5}"/>
          </ac:spMkLst>
        </pc:spChg>
        <pc:spChg chg="add del mod">
          <ac:chgData name="Darren J Crawford" userId="8e34f06a-70f9-4252-bbf3-d3fa3642e4b1" providerId="ADAL" clId="{A70E33C5-DF90-46B7-9DD5-89CB8EF0C519}" dt="2024-04-22T18:40:06.867" v="764"/>
          <ac:spMkLst>
            <pc:docMk/>
            <pc:sldMk cId="2322424831" sldId="2957"/>
            <ac:spMk id="41" creationId="{23839839-045D-3992-7733-9D40906D6F06}"/>
          </ac:spMkLst>
        </pc:spChg>
        <pc:spChg chg="add mod">
          <ac:chgData name="Darren J Crawford" userId="8e34f06a-70f9-4252-bbf3-d3fa3642e4b1" providerId="ADAL" clId="{A70E33C5-DF90-46B7-9DD5-89CB8EF0C519}" dt="2024-04-23T19:28:29.681" v="977"/>
          <ac:spMkLst>
            <pc:docMk/>
            <pc:sldMk cId="2322424831" sldId="2957"/>
            <ac:spMk id="43" creationId="{ADA16FFA-10AF-E41A-85DB-B0488638DCEC}"/>
          </ac:spMkLst>
        </pc:spChg>
        <pc:spChg chg="add mod">
          <ac:chgData name="Darren J Crawford" userId="8e34f06a-70f9-4252-bbf3-d3fa3642e4b1" providerId="ADAL" clId="{A70E33C5-DF90-46B7-9DD5-89CB8EF0C519}" dt="2024-04-23T19:28:41.263" v="979"/>
          <ac:spMkLst>
            <pc:docMk/>
            <pc:sldMk cId="2322424831" sldId="2957"/>
            <ac:spMk id="44" creationId="{ADA16FFA-10AF-E41A-85DB-B0488638DCEC}"/>
          </ac:spMkLst>
        </pc:spChg>
        <pc:spChg chg="add mod">
          <ac:chgData name="Darren J Crawford" userId="8e34f06a-70f9-4252-bbf3-d3fa3642e4b1" providerId="ADAL" clId="{A70E33C5-DF90-46B7-9DD5-89CB8EF0C519}" dt="2024-04-23T21:33:06.671" v="1628" actId="20577"/>
          <ac:spMkLst>
            <pc:docMk/>
            <pc:sldMk cId="2322424831" sldId="2957"/>
            <ac:spMk id="45" creationId="{ADA16FFA-10AF-E41A-85DB-B0488638DCEC}"/>
          </ac:spMkLst>
        </pc:spChg>
        <pc:spChg chg="add mod">
          <ac:chgData name="Darren J Crawford" userId="8e34f06a-70f9-4252-bbf3-d3fa3642e4b1" providerId="ADAL" clId="{A70E33C5-DF90-46B7-9DD5-89CB8EF0C519}" dt="2024-04-23T20:32:33.247" v="1112" actId="1076"/>
          <ac:spMkLst>
            <pc:docMk/>
            <pc:sldMk cId="2322424831" sldId="2957"/>
            <ac:spMk id="47" creationId="{1A3CD3A4-A535-9D08-FA3B-344E2E92EBE1}"/>
          </ac:spMkLst>
        </pc:spChg>
        <pc:picChg chg="add del mod">
          <ac:chgData name="Darren J Crawford" userId="8e34f06a-70f9-4252-bbf3-d3fa3642e4b1" providerId="ADAL" clId="{A70E33C5-DF90-46B7-9DD5-89CB8EF0C519}" dt="2024-04-22T17:32:03.411" v="759"/>
          <ac:picMkLst>
            <pc:docMk/>
            <pc:sldMk cId="2322424831" sldId="2957"/>
            <ac:picMk id="2" creationId="{EB30AA2B-D8FF-90A4-2D53-F9687581B4ED}"/>
          </ac:picMkLst>
        </pc:picChg>
        <pc:picChg chg="add del mod">
          <ac:chgData name="Darren J Crawford" userId="8e34f06a-70f9-4252-bbf3-d3fa3642e4b1" providerId="ADAL" clId="{A70E33C5-DF90-46B7-9DD5-89CB8EF0C519}" dt="2024-04-23T20:30:09.694" v="1106" actId="478"/>
          <ac:picMkLst>
            <pc:docMk/>
            <pc:sldMk cId="2322424831" sldId="2957"/>
            <ac:picMk id="33" creationId="{3A170736-96A8-F6E0-F9F0-1C76A6335F76}"/>
          </ac:picMkLst>
        </pc:picChg>
        <pc:picChg chg="add del mod">
          <ac:chgData name="Darren J Crawford" userId="8e34f06a-70f9-4252-bbf3-d3fa3642e4b1" providerId="ADAL" clId="{A70E33C5-DF90-46B7-9DD5-89CB8EF0C519}" dt="2024-04-22T18:40:06.867" v="764"/>
          <ac:picMkLst>
            <pc:docMk/>
            <pc:sldMk cId="2322424831" sldId="2957"/>
            <ac:picMk id="34" creationId="{B6921043-D377-4BE6-12CE-CDDE86C0604F}"/>
          </ac:picMkLst>
        </pc:picChg>
        <pc:picChg chg="add del mod">
          <ac:chgData name="Darren J Crawford" userId="8e34f06a-70f9-4252-bbf3-d3fa3642e4b1" providerId="ADAL" clId="{A70E33C5-DF90-46B7-9DD5-89CB8EF0C519}" dt="2024-04-22T18:40:06.867" v="764"/>
          <ac:picMkLst>
            <pc:docMk/>
            <pc:sldMk cId="2322424831" sldId="2957"/>
            <ac:picMk id="35" creationId="{DB8FE703-EF2E-86DF-AFF3-E1CD174E41BD}"/>
          </ac:picMkLst>
        </pc:picChg>
        <pc:picChg chg="add mod">
          <ac:chgData name="Darren J Crawford" userId="8e34f06a-70f9-4252-bbf3-d3fa3642e4b1" providerId="ADAL" clId="{A70E33C5-DF90-46B7-9DD5-89CB8EF0C519}" dt="2024-04-23T20:31:20.590" v="1110" actId="1076"/>
          <ac:picMkLst>
            <pc:docMk/>
            <pc:sldMk cId="2322424831" sldId="2957"/>
            <ac:picMk id="46" creationId="{87FA9AED-7C2D-0B0D-8D0C-4C29C81B8B21}"/>
          </ac:picMkLst>
        </pc:pic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17" creationId="{2960676E-97C9-89BB-5CC5-F1D63AE156AB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18" creationId="{B1564267-41DC-745F-46FE-A45479D738F1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19" creationId="{1E037248-9386-8F64-5781-47F9268258B0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0" creationId="{51162EF1-E857-D051-027A-63CC38D77412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1" creationId="{12BD14F4-7AA1-E162-6A5B-4615BF0CC635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2" creationId="{E556313B-1BB5-D3E7-7DCD-803538F169EC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3" creationId="{F8128E63-3120-C424-17C9-C3B61C31D384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4" creationId="{7EFC8D80-EA78-A227-B7CD-7C564E342D19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5" creationId="{2C6C2694-0C39-2029-D191-AC783E5A96B3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6" creationId="{8B79177F-B02D-0A80-38C5-790943B817D1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7" creationId="{26002178-7A58-22FE-40FA-5A8221D12C76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28" creationId="{8031086A-A02B-BC95-3254-C1F6E230D4DA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30" creationId="{BE22ECF9-F933-2561-7BBB-4735320FAABB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31" creationId="{01F86215-0FB8-BBC9-3DFD-BE220B991912}"/>
          </ac:cxnSpMkLst>
        </pc:cxnChg>
        <pc:cxnChg chg="add del mod">
          <ac:chgData name="Darren J Crawford" userId="8e34f06a-70f9-4252-bbf3-d3fa3642e4b1" providerId="ADAL" clId="{A70E33C5-DF90-46B7-9DD5-89CB8EF0C519}" dt="2024-04-22T17:32:03.411" v="759"/>
          <ac:cxnSpMkLst>
            <pc:docMk/>
            <pc:sldMk cId="2322424831" sldId="2957"/>
            <ac:cxnSpMk id="32" creationId="{9378B0D9-82AE-D083-F914-B63DF4F5D335}"/>
          </ac:cxnSpMkLst>
        </pc:cxnChg>
        <pc:cxnChg chg="add del mod">
          <ac:chgData name="Darren J Crawford" userId="8e34f06a-70f9-4252-bbf3-d3fa3642e4b1" providerId="ADAL" clId="{A70E33C5-DF90-46B7-9DD5-89CB8EF0C519}" dt="2024-04-22T18:40:06.867" v="764"/>
          <ac:cxnSpMkLst>
            <pc:docMk/>
            <pc:sldMk cId="2322424831" sldId="2957"/>
            <ac:cxnSpMk id="37" creationId="{F8184AED-8D55-FA47-D76A-C836D3B3BE95}"/>
          </ac:cxnSpMkLst>
        </pc:cxnChg>
        <pc:cxnChg chg="add del mod">
          <ac:chgData name="Darren J Crawford" userId="8e34f06a-70f9-4252-bbf3-d3fa3642e4b1" providerId="ADAL" clId="{A70E33C5-DF90-46B7-9DD5-89CB8EF0C519}" dt="2024-04-22T18:40:06.867" v="764"/>
          <ac:cxnSpMkLst>
            <pc:docMk/>
            <pc:sldMk cId="2322424831" sldId="2957"/>
            <ac:cxnSpMk id="39" creationId="{8C4905D7-B900-1C50-1524-59C22EF4BC6B}"/>
          </ac:cxnSpMkLst>
        </pc:cxnChg>
        <pc:cxnChg chg="add del mod">
          <ac:chgData name="Darren J Crawford" userId="8e34f06a-70f9-4252-bbf3-d3fa3642e4b1" providerId="ADAL" clId="{A70E33C5-DF90-46B7-9DD5-89CB8EF0C519}" dt="2024-04-22T18:40:06.867" v="764"/>
          <ac:cxnSpMkLst>
            <pc:docMk/>
            <pc:sldMk cId="2322424831" sldId="2957"/>
            <ac:cxnSpMk id="42" creationId="{18F2C9D6-D0FC-D5CF-AA9B-FCACE2F8DA1B}"/>
          </ac:cxnSpMkLst>
        </pc:cxnChg>
      </pc:sldChg>
      <pc:sldChg chg="addSp delSp modSp mod modTransition">
        <pc:chgData name="Darren J Crawford" userId="8e34f06a-70f9-4252-bbf3-d3fa3642e4b1" providerId="ADAL" clId="{A70E33C5-DF90-46B7-9DD5-89CB8EF0C519}" dt="2024-04-23T20:54:55.246" v="1134"/>
        <pc:sldMkLst>
          <pc:docMk/>
          <pc:sldMk cId="3506765311" sldId="2958"/>
        </pc:sldMkLst>
        <pc:spChg chg="del">
          <ac:chgData name="Darren J Crawford" userId="8e34f06a-70f9-4252-bbf3-d3fa3642e4b1" providerId="ADAL" clId="{A70E33C5-DF90-46B7-9DD5-89CB8EF0C519}" dt="2024-04-22T17:15:49.891" v="701" actId="478"/>
          <ac:spMkLst>
            <pc:docMk/>
            <pc:sldMk cId="3506765311" sldId="2958"/>
            <ac:spMk id="2" creationId="{C061D595-8A25-1B41-7EC4-46D0B4728A3A}"/>
          </ac:spMkLst>
        </pc:spChg>
        <pc:spChg chg="mod">
          <ac:chgData name="Darren J Crawford" userId="8e34f06a-70f9-4252-bbf3-d3fa3642e4b1" providerId="ADAL" clId="{A70E33C5-DF90-46B7-9DD5-89CB8EF0C519}" dt="2024-04-22T17:21:20.705" v="756" actId="20577"/>
          <ac:spMkLst>
            <pc:docMk/>
            <pc:sldMk cId="3506765311" sldId="2958"/>
            <ac:spMk id="8" creationId="{00000000-0000-0000-0000-000000000000}"/>
          </ac:spMkLst>
        </pc:spChg>
        <pc:spChg chg="add mod">
          <ac:chgData name="Darren J Crawford" userId="8e34f06a-70f9-4252-bbf3-d3fa3642e4b1" providerId="ADAL" clId="{A70E33C5-DF90-46B7-9DD5-89CB8EF0C519}" dt="2024-04-22T17:21:52.750" v="757"/>
          <ac:spMkLst>
            <pc:docMk/>
            <pc:sldMk cId="3506765311" sldId="2958"/>
            <ac:spMk id="12" creationId="{BEFACC2F-7679-5140-D74E-040E89D607C0}"/>
          </ac:spMkLst>
        </pc:spChg>
        <pc:graphicFrameChg chg="add mod">
          <ac:chgData name="Darren J Crawford" userId="8e34f06a-70f9-4252-bbf3-d3fa3642e4b1" providerId="ADAL" clId="{A70E33C5-DF90-46B7-9DD5-89CB8EF0C519}" dt="2024-04-22T17:21:52.750" v="757"/>
          <ac:graphicFrameMkLst>
            <pc:docMk/>
            <pc:sldMk cId="3506765311" sldId="2958"/>
            <ac:graphicFrameMk id="13" creationId="{DD906BBD-6703-549C-9632-A8E0296757FF}"/>
          </ac:graphicFrameMkLst>
        </pc:graphicFrameChg>
        <pc:picChg chg="add mod">
          <ac:chgData name="Darren J Crawford" userId="8e34f06a-70f9-4252-bbf3-d3fa3642e4b1" providerId="ADAL" clId="{A70E33C5-DF90-46B7-9DD5-89CB8EF0C519}" dt="2024-04-22T17:21:52.750" v="757"/>
          <ac:picMkLst>
            <pc:docMk/>
            <pc:sldMk cId="3506765311" sldId="2958"/>
            <ac:picMk id="3" creationId="{1EB40ABD-9289-43B2-312B-5095977BDC40}"/>
          </ac:picMkLst>
        </pc:picChg>
        <pc:picChg chg="add mod">
          <ac:chgData name="Darren J Crawford" userId="8e34f06a-70f9-4252-bbf3-d3fa3642e4b1" providerId="ADAL" clId="{A70E33C5-DF90-46B7-9DD5-89CB8EF0C519}" dt="2024-04-22T17:21:52.750" v="757"/>
          <ac:picMkLst>
            <pc:docMk/>
            <pc:sldMk cId="3506765311" sldId="2958"/>
            <ac:picMk id="4" creationId="{C0D22004-601B-F3F7-04B1-E2A317BD90F0}"/>
          </ac:picMkLst>
        </pc:picChg>
        <pc:picChg chg="add mod">
          <ac:chgData name="Darren J Crawford" userId="8e34f06a-70f9-4252-bbf3-d3fa3642e4b1" providerId="ADAL" clId="{A70E33C5-DF90-46B7-9DD5-89CB8EF0C519}" dt="2024-04-22T17:21:52.750" v="757"/>
          <ac:picMkLst>
            <pc:docMk/>
            <pc:sldMk cId="3506765311" sldId="2958"/>
            <ac:picMk id="5" creationId="{219B5092-449D-0206-C8FC-B75FFCE31F61}"/>
          </ac:picMkLst>
        </pc:picChg>
        <pc:picChg chg="add mod">
          <ac:chgData name="Darren J Crawford" userId="8e34f06a-70f9-4252-bbf3-d3fa3642e4b1" providerId="ADAL" clId="{A70E33C5-DF90-46B7-9DD5-89CB8EF0C519}" dt="2024-04-22T17:21:52.750" v="757"/>
          <ac:picMkLst>
            <pc:docMk/>
            <pc:sldMk cId="3506765311" sldId="2958"/>
            <ac:picMk id="6" creationId="{94487445-24AD-3B10-9542-C7D9A0812382}"/>
          </ac:picMkLst>
        </pc:picChg>
        <pc:picChg chg="add mod">
          <ac:chgData name="Darren J Crawford" userId="8e34f06a-70f9-4252-bbf3-d3fa3642e4b1" providerId="ADAL" clId="{A70E33C5-DF90-46B7-9DD5-89CB8EF0C519}" dt="2024-04-22T17:21:52.750" v="757"/>
          <ac:picMkLst>
            <pc:docMk/>
            <pc:sldMk cId="3506765311" sldId="2958"/>
            <ac:picMk id="7" creationId="{0BA8FA66-5B5B-E81A-A2FE-FB92631389E1}"/>
          </ac:picMkLst>
        </pc:picChg>
        <pc:picChg chg="add mod">
          <ac:chgData name="Darren J Crawford" userId="8e34f06a-70f9-4252-bbf3-d3fa3642e4b1" providerId="ADAL" clId="{A70E33C5-DF90-46B7-9DD5-89CB8EF0C519}" dt="2024-04-22T17:21:52.750" v="757"/>
          <ac:picMkLst>
            <pc:docMk/>
            <pc:sldMk cId="3506765311" sldId="2958"/>
            <ac:picMk id="9" creationId="{717C8810-A122-F9C9-CE32-9D8C8CC341F6}"/>
          </ac:picMkLst>
        </pc:picChg>
        <pc:picChg chg="add mod">
          <ac:chgData name="Darren J Crawford" userId="8e34f06a-70f9-4252-bbf3-d3fa3642e4b1" providerId="ADAL" clId="{A70E33C5-DF90-46B7-9DD5-89CB8EF0C519}" dt="2024-04-22T17:21:52.750" v="757"/>
          <ac:picMkLst>
            <pc:docMk/>
            <pc:sldMk cId="3506765311" sldId="2958"/>
            <ac:picMk id="10" creationId="{9DEDD1A1-C0A9-6CD2-C7E2-308C890A6604}"/>
          </ac:picMkLst>
        </pc:picChg>
        <pc:cxnChg chg="add mod">
          <ac:chgData name="Darren J Crawford" userId="8e34f06a-70f9-4252-bbf3-d3fa3642e4b1" providerId="ADAL" clId="{A70E33C5-DF90-46B7-9DD5-89CB8EF0C519}" dt="2024-04-22T17:21:52.750" v="757"/>
          <ac:cxnSpMkLst>
            <pc:docMk/>
            <pc:sldMk cId="3506765311" sldId="2958"/>
            <ac:cxnSpMk id="11" creationId="{231C8E65-0EB6-9863-3D45-8AB0FCF2E32A}"/>
          </ac:cxnSpMkLst>
        </pc:cxnChg>
      </pc:sldChg>
      <pc:sldChg chg="addSp delSp modSp add mod chgLayout">
        <pc:chgData name="Darren J Crawford" userId="8e34f06a-70f9-4252-bbf3-d3fa3642e4b1" providerId="ADAL" clId="{A70E33C5-DF90-46B7-9DD5-89CB8EF0C519}" dt="2024-04-24T18:48:31.511" v="2021" actId="1076"/>
        <pc:sldMkLst>
          <pc:docMk/>
          <pc:sldMk cId="2204854999" sldId="2959"/>
        </pc:sldMkLst>
        <pc:spChg chg="add del mod">
          <ac:chgData name="Darren J Crawford" userId="8e34f06a-70f9-4252-bbf3-d3fa3642e4b1" providerId="ADAL" clId="{A70E33C5-DF90-46B7-9DD5-89CB8EF0C519}" dt="2024-04-23T18:50:56.917" v="805" actId="478"/>
          <ac:spMkLst>
            <pc:docMk/>
            <pc:sldMk cId="2204854999" sldId="2959"/>
            <ac:spMk id="2" creationId="{81E1F8DB-67F7-AE65-5097-1DEB659C3801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4" creationId="{B2E6E7CC-72AC-C5C7-D511-DEEBD39E78F2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5" creationId="{F364042A-BF23-8644-B902-80471F939962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6" creationId="{35E7C2AF-5B12-A56E-EDC8-1AD7D005719A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7" creationId="{73254AAF-8E12-533C-14FD-908413072901}"/>
          </ac:spMkLst>
        </pc:spChg>
        <pc:spChg chg="del mod">
          <ac:chgData name="Darren J Crawford" userId="8e34f06a-70f9-4252-bbf3-d3fa3642e4b1" providerId="ADAL" clId="{A70E33C5-DF90-46B7-9DD5-89CB8EF0C519}" dt="2024-04-23T18:51:04.857" v="808" actId="478"/>
          <ac:spMkLst>
            <pc:docMk/>
            <pc:sldMk cId="2204854999" sldId="2959"/>
            <ac:spMk id="8" creationId="{00000000-0000-0000-0000-000000000000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9" creationId="{4D9C2A98-907E-6628-2BF2-FE32962B3FB3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10" creationId="{BDC8E138-5077-5F0D-C130-69791BBD4519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11" creationId="{C1B86249-F3D1-9818-4B9F-AA1ACBD2C11B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12" creationId="{4C871CF1-4E6E-3FCF-60B2-EB922201081B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13" creationId="{34124476-E46A-6CE9-7E68-BA4178EFAA16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14" creationId="{F5087B51-D8B2-1771-0EAC-86E9FB8F79C9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16" creationId="{3D47285B-F041-F135-D43C-596DAB3F8AEE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18" creationId="{9D634A32-2805-D1EE-A9DB-468D6534D3B7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20" creationId="{8F68AC55-F72A-EB73-81BF-8340BA56606C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22" creationId="{59C79ACA-7EDC-E67B-6001-BE0296BEFFD8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24" creationId="{E0CB0897-4A8D-8279-D6A7-24FF32EEEF45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26" creationId="{F2672345-0A36-F570-BAD1-D48093E4303E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27" creationId="{9A88F61F-3269-71AA-5232-4C1841B80396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28" creationId="{9FCB097B-A0C7-DC8C-5D6C-2D55CEBAEE15}"/>
          </ac:spMkLst>
        </pc:spChg>
        <pc:spChg chg="add del mod">
          <ac:chgData name="Darren J Crawford" userId="8e34f06a-70f9-4252-bbf3-d3fa3642e4b1" providerId="ADAL" clId="{A70E33C5-DF90-46B7-9DD5-89CB8EF0C519}" dt="2024-04-23T18:51:01.142" v="807"/>
          <ac:spMkLst>
            <pc:docMk/>
            <pc:sldMk cId="2204854999" sldId="2959"/>
            <ac:spMk id="29" creationId="{05CDEC77-64C6-F4C0-1EA8-54B334C30A26}"/>
          </ac:spMkLst>
        </pc:spChg>
        <pc:spChg chg="add del mod">
          <ac:chgData name="Darren J Crawford" userId="8e34f06a-70f9-4252-bbf3-d3fa3642e4b1" providerId="ADAL" clId="{A70E33C5-DF90-46B7-9DD5-89CB8EF0C519}" dt="2024-04-23T18:51:56.854" v="811" actId="6264"/>
          <ac:spMkLst>
            <pc:docMk/>
            <pc:sldMk cId="2204854999" sldId="2959"/>
            <ac:spMk id="31" creationId="{53D5AFCF-380A-3493-03A1-884923199F86}"/>
          </ac:spMkLst>
        </pc:spChg>
        <pc:spChg chg="add mod">
          <ac:chgData name="Darren J Crawford" userId="8e34f06a-70f9-4252-bbf3-d3fa3642e4b1" providerId="ADAL" clId="{A70E33C5-DF90-46B7-9DD5-89CB8EF0C519}" dt="2024-04-23T19:02:48.661" v="854" actId="1076"/>
          <ac:spMkLst>
            <pc:docMk/>
            <pc:sldMk cId="2204854999" sldId="2959"/>
            <ac:spMk id="32" creationId="{30243CC5-BE6E-74B6-874D-F6D9153EB419}"/>
          </ac:spMkLst>
        </pc:spChg>
        <pc:spChg chg="add mod">
          <ac:chgData name="Darren J Crawford" userId="8e34f06a-70f9-4252-bbf3-d3fa3642e4b1" providerId="ADAL" clId="{A70E33C5-DF90-46B7-9DD5-89CB8EF0C519}" dt="2024-04-24T18:48:31.511" v="2021" actId="1076"/>
          <ac:spMkLst>
            <pc:docMk/>
            <pc:sldMk cId="2204854999" sldId="2959"/>
            <ac:spMk id="33" creationId="{7EFB2FD7-69B1-36A7-2340-FCDDD9319470}"/>
          </ac:spMkLst>
        </pc:spChg>
        <pc:spChg chg="add del mod">
          <ac:chgData name="Darren J Crawford" userId="8e34f06a-70f9-4252-bbf3-d3fa3642e4b1" providerId="ADAL" clId="{A70E33C5-DF90-46B7-9DD5-89CB8EF0C519}" dt="2024-04-23T19:00:45.733" v="837" actId="478"/>
          <ac:spMkLst>
            <pc:docMk/>
            <pc:sldMk cId="2204854999" sldId="2959"/>
            <ac:spMk id="34" creationId="{5CE4BAD4-7E9E-3E5D-F86A-69497E0763B4}"/>
          </ac:spMkLst>
        </pc:spChg>
        <pc:spChg chg="add del mod">
          <ac:chgData name="Darren J Crawford" userId="8e34f06a-70f9-4252-bbf3-d3fa3642e4b1" providerId="ADAL" clId="{A70E33C5-DF90-46B7-9DD5-89CB8EF0C519}" dt="2024-04-23T19:00:45.733" v="837" actId="478"/>
          <ac:spMkLst>
            <pc:docMk/>
            <pc:sldMk cId="2204854999" sldId="2959"/>
            <ac:spMk id="35" creationId="{B5532419-6495-7C66-EA39-896CDDC52ED5}"/>
          </ac:spMkLst>
        </pc:spChg>
        <pc:spChg chg="add del mod">
          <ac:chgData name="Darren J Crawford" userId="8e34f06a-70f9-4252-bbf3-d3fa3642e4b1" providerId="ADAL" clId="{A70E33C5-DF90-46B7-9DD5-89CB8EF0C519}" dt="2024-04-23T19:00:48.506" v="839" actId="478"/>
          <ac:spMkLst>
            <pc:docMk/>
            <pc:sldMk cId="2204854999" sldId="2959"/>
            <ac:spMk id="36" creationId="{6C5DA99E-5233-42FD-6B7D-482098B1E580}"/>
          </ac:spMkLst>
        </pc:spChg>
        <pc:spChg chg="add mod">
          <ac:chgData name="Darren J Crawford" userId="8e34f06a-70f9-4252-bbf3-d3fa3642e4b1" providerId="ADAL" clId="{A70E33C5-DF90-46B7-9DD5-89CB8EF0C519}" dt="2024-04-23T19:33:46.203" v="1016" actId="20577"/>
          <ac:spMkLst>
            <pc:docMk/>
            <pc:sldMk cId="2204854999" sldId="2959"/>
            <ac:spMk id="37" creationId="{6827A3A3-09B0-21ED-659B-4A1225F44185}"/>
          </ac:spMkLst>
        </pc:spChg>
        <pc:spChg chg="add del mod">
          <ac:chgData name="Darren J Crawford" userId="8e34f06a-70f9-4252-bbf3-d3fa3642e4b1" providerId="ADAL" clId="{A70E33C5-DF90-46B7-9DD5-89CB8EF0C519}" dt="2024-04-23T19:01:44.016" v="846" actId="478"/>
          <ac:spMkLst>
            <pc:docMk/>
            <pc:sldMk cId="2204854999" sldId="2959"/>
            <ac:spMk id="38" creationId="{85FFD18C-57AD-3045-DB35-F2DBC1440C3A}"/>
          </ac:spMkLst>
        </pc:spChg>
        <pc:spChg chg="add del mod">
          <ac:chgData name="Darren J Crawford" userId="8e34f06a-70f9-4252-bbf3-d3fa3642e4b1" providerId="ADAL" clId="{A70E33C5-DF90-46B7-9DD5-89CB8EF0C519}" dt="2024-04-23T18:52:27.130" v="814" actId="478"/>
          <ac:spMkLst>
            <pc:docMk/>
            <pc:sldMk cId="2204854999" sldId="2959"/>
            <ac:spMk id="39" creationId="{078EDCA1-F5BA-048D-7797-C359A9252B61}"/>
          </ac:spMkLst>
        </pc:spChg>
        <pc:spChg chg="add mod">
          <ac:chgData name="Darren J Crawford" userId="8e34f06a-70f9-4252-bbf3-d3fa3642e4b1" providerId="ADAL" clId="{A70E33C5-DF90-46B7-9DD5-89CB8EF0C519}" dt="2024-04-23T19:02:44.702" v="853" actId="1076"/>
          <ac:spMkLst>
            <pc:docMk/>
            <pc:sldMk cId="2204854999" sldId="2959"/>
            <ac:spMk id="40" creationId="{44976D33-F1A1-C21A-0030-616A8E9D85CB}"/>
          </ac:spMkLst>
        </pc:spChg>
        <pc:spChg chg="add del mod">
          <ac:chgData name="Darren J Crawford" userId="8e34f06a-70f9-4252-bbf3-d3fa3642e4b1" providerId="ADAL" clId="{A70E33C5-DF90-46B7-9DD5-89CB8EF0C519}" dt="2024-04-23T19:00:41.967" v="835" actId="478"/>
          <ac:spMkLst>
            <pc:docMk/>
            <pc:sldMk cId="2204854999" sldId="2959"/>
            <ac:spMk id="41" creationId="{4ACB36FD-6FF3-28D9-AD94-96BDF782EBDF}"/>
          </ac:spMkLst>
        </pc:spChg>
        <pc:spChg chg="add del mod">
          <ac:chgData name="Darren J Crawford" userId="8e34f06a-70f9-4252-bbf3-d3fa3642e4b1" providerId="ADAL" clId="{A70E33C5-DF90-46B7-9DD5-89CB8EF0C519}" dt="2024-04-23T19:00:41.967" v="835" actId="478"/>
          <ac:spMkLst>
            <pc:docMk/>
            <pc:sldMk cId="2204854999" sldId="2959"/>
            <ac:spMk id="43" creationId="{7DD01566-59B5-6174-DB49-09693CD43C2A}"/>
          </ac:spMkLst>
        </pc:spChg>
        <pc:spChg chg="add del mod">
          <ac:chgData name="Darren J Crawford" userId="8e34f06a-70f9-4252-bbf3-d3fa3642e4b1" providerId="ADAL" clId="{A70E33C5-DF90-46B7-9DD5-89CB8EF0C519}" dt="2024-04-23T19:00:41.967" v="835" actId="478"/>
          <ac:spMkLst>
            <pc:docMk/>
            <pc:sldMk cId="2204854999" sldId="2959"/>
            <ac:spMk id="45" creationId="{6200A1A9-F9F8-3073-ED99-E69792383D4B}"/>
          </ac:spMkLst>
        </pc:spChg>
        <pc:spChg chg="add del mod">
          <ac:chgData name="Darren J Crawford" userId="8e34f06a-70f9-4252-bbf3-d3fa3642e4b1" providerId="ADAL" clId="{A70E33C5-DF90-46B7-9DD5-89CB8EF0C519}" dt="2024-04-23T19:00:41.967" v="835" actId="478"/>
          <ac:spMkLst>
            <pc:docMk/>
            <pc:sldMk cId="2204854999" sldId="2959"/>
            <ac:spMk id="47" creationId="{B5422BC6-60CC-9EF9-9076-7BA78F429F0E}"/>
          </ac:spMkLst>
        </pc:spChg>
        <pc:spChg chg="add del mod">
          <ac:chgData name="Darren J Crawford" userId="8e34f06a-70f9-4252-bbf3-d3fa3642e4b1" providerId="ADAL" clId="{A70E33C5-DF90-46B7-9DD5-89CB8EF0C519}" dt="2024-04-23T19:00:44.068" v="836" actId="478"/>
          <ac:spMkLst>
            <pc:docMk/>
            <pc:sldMk cId="2204854999" sldId="2959"/>
            <ac:spMk id="49" creationId="{5BCDE718-679B-8C24-C72E-8F856782BEE7}"/>
          </ac:spMkLst>
        </pc:spChg>
        <pc:spChg chg="add del mod">
          <ac:chgData name="Darren J Crawford" userId="8e34f06a-70f9-4252-bbf3-d3fa3642e4b1" providerId="ADAL" clId="{A70E33C5-DF90-46B7-9DD5-89CB8EF0C519}" dt="2024-04-23T19:01:13.363" v="842" actId="478"/>
          <ac:spMkLst>
            <pc:docMk/>
            <pc:sldMk cId="2204854999" sldId="2959"/>
            <ac:spMk id="51" creationId="{E40C644A-D2EF-D8F6-CC60-F71736D70699}"/>
          </ac:spMkLst>
        </pc:spChg>
        <pc:spChg chg="add del mod">
          <ac:chgData name="Darren J Crawford" userId="8e34f06a-70f9-4252-bbf3-d3fa3642e4b1" providerId="ADAL" clId="{A70E33C5-DF90-46B7-9DD5-89CB8EF0C519}" dt="2024-04-23T19:01:46.301" v="847" actId="478"/>
          <ac:spMkLst>
            <pc:docMk/>
            <pc:sldMk cId="2204854999" sldId="2959"/>
            <ac:spMk id="53" creationId="{D74EA322-9980-59DB-D39C-B72599AC17FE}"/>
          </ac:spMkLst>
        </pc:spChg>
        <pc:spChg chg="add del mod">
          <ac:chgData name="Darren J Crawford" userId="8e34f06a-70f9-4252-bbf3-d3fa3642e4b1" providerId="ADAL" clId="{A70E33C5-DF90-46B7-9DD5-89CB8EF0C519}" dt="2024-04-23T19:01:46.301" v="847" actId="478"/>
          <ac:spMkLst>
            <pc:docMk/>
            <pc:sldMk cId="2204854999" sldId="2959"/>
            <ac:spMk id="54" creationId="{A61C8DB8-8EE2-CB9A-2ADC-BB10012A3C14}"/>
          </ac:spMkLst>
        </pc:spChg>
        <pc:spChg chg="add del mod">
          <ac:chgData name="Darren J Crawford" userId="8e34f06a-70f9-4252-bbf3-d3fa3642e4b1" providerId="ADAL" clId="{A70E33C5-DF90-46B7-9DD5-89CB8EF0C519}" dt="2024-04-23T19:01:46.301" v="847" actId="478"/>
          <ac:spMkLst>
            <pc:docMk/>
            <pc:sldMk cId="2204854999" sldId="2959"/>
            <ac:spMk id="55" creationId="{290A3EBF-F683-2DA2-9C1F-DF18143C8A01}"/>
          </ac:spMkLst>
        </pc:spChg>
        <pc:spChg chg="add del mod">
          <ac:chgData name="Darren J Crawford" userId="8e34f06a-70f9-4252-bbf3-d3fa3642e4b1" providerId="ADAL" clId="{A70E33C5-DF90-46B7-9DD5-89CB8EF0C519}" dt="2024-04-23T19:01:46.301" v="847" actId="478"/>
          <ac:spMkLst>
            <pc:docMk/>
            <pc:sldMk cId="2204854999" sldId="2959"/>
            <ac:spMk id="56" creationId="{23DC5C7C-3832-2511-F0E0-DBF415AC1AD3}"/>
          </ac:spMkLst>
        </pc:spChg>
        <pc:spChg chg="add del mod ord">
          <ac:chgData name="Darren J Crawford" userId="8e34f06a-70f9-4252-bbf3-d3fa3642e4b1" providerId="ADAL" clId="{A70E33C5-DF90-46B7-9DD5-89CB8EF0C519}" dt="2024-04-23T18:52:15.949" v="812" actId="478"/>
          <ac:spMkLst>
            <pc:docMk/>
            <pc:sldMk cId="2204854999" sldId="2959"/>
            <ac:spMk id="57" creationId="{A32CD107-087B-EF97-F9D9-44B318252AA6}"/>
          </ac:spMkLst>
        </pc:spChg>
        <pc:spChg chg="add del mod ord">
          <ac:chgData name="Darren J Crawford" userId="8e34f06a-70f9-4252-bbf3-d3fa3642e4b1" providerId="ADAL" clId="{A70E33C5-DF90-46B7-9DD5-89CB8EF0C519}" dt="2024-04-23T18:52:15.949" v="812" actId="478"/>
          <ac:spMkLst>
            <pc:docMk/>
            <pc:sldMk cId="2204854999" sldId="2959"/>
            <ac:spMk id="58" creationId="{00A94B79-D461-0659-3E71-5C6BA38BDC8B}"/>
          </ac:spMkLst>
        </pc:spChg>
        <pc:spChg chg="add mod">
          <ac:chgData name="Darren J Crawford" userId="8e34f06a-70f9-4252-bbf3-d3fa3642e4b1" providerId="ADAL" clId="{A70E33C5-DF90-46B7-9DD5-89CB8EF0C519}" dt="2024-04-23T19:12:05.200" v="935" actId="14100"/>
          <ac:spMkLst>
            <pc:docMk/>
            <pc:sldMk cId="2204854999" sldId="2959"/>
            <ac:spMk id="62" creationId="{BF286F4E-6F1F-46BF-16C5-EB6E3C9215E1}"/>
          </ac:spMkLst>
        </pc:spChg>
        <pc:spChg chg="add mod">
          <ac:chgData name="Darren J Crawford" userId="8e34f06a-70f9-4252-bbf3-d3fa3642e4b1" providerId="ADAL" clId="{A70E33C5-DF90-46B7-9DD5-89CB8EF0C519}" dt="2024-04-23T19:11:15.977" v="931" actId="1076"/>
          <ac:spMkLst>
            <pc:docMk/>
            <pc:sldMk cId="2204854999" sldId="2959"/>
            <ac:spMk id="63" creationId="{4B7F4BAE-21BC-C941-C86F-0AD90B745B0A}"/>
          </ac:spMkLst>
        </pc:spChg>
        <pc:spChg chg="add mod">
          <ac:chgData name="Darren J Crawford" userId="8e34f06a-70f9-4252-bbf3-d3fa3642e4b1" providerId="ADAL" clId="{A70E33C5-DF90-46B7-9DD5-89CB8EF0C519}" dt="2024-04-23T19:10:13.677" v="927" actId="14100"/>
          <ac:spMkLst>
            <pc:docMk/>
            <pc:sldMk cId="2204854999" sldId="2959"/>
            <ac:spMk id="64" creationId="{7C538561-31C6-27C8-740A-2BAD3A9E0CFD}"/>
          </ac:spMkLst>
        </pc:spChg>
        <pc:spChg chg="add mod">
          <ac:chgData name="Darren J Crawford" userId="8e34f06a-70f9-4252-bbf3-d3fa3642e4b1" providerId="ADAL" clId="{A70E33C5-DF90-46B7-9DD5-89CB8EF0C519}" dt="2024-04-23T19:02:17.459" v="850" actId="1076"/>
          <ac:spMkLst>
            <pc:docMk/>
            <pc:sldMk cId="2204854999" sldId="2959"/>
            <ac:spMk id="66" creationId="{7C91242D-F51A-8073-D596-DD7675D36BD2}"/>
          </ac:spMkLst>
        </pc:spChg>
        <pc:spChg chg="add mod">
          <ac:chgData name="Darren J Crawford" userId="8e34f06a-70f9-4252-bbf3-d3fa3642e4b1" providerId="ADAL" clId="{A70E33C5-DF90-46B7-9DD5-89CB8EF0C519}" dt="2024-04-23T19:34:09.869" v="1031" actId="20577"/>
          <ac:spMkLst>
            <pc:docMk/>
            <pc:sldMk cId="2204854999" sldId="2959"/>
            <ac:spMk id="71" creationId="{107924D5-332B-9C7D-B4AD-0D5DD9B23A6F}"/>
          </ac:spMkLst>
        </pc:spChg>
        <pc:spChg chg="add mod">
          <ac:chgData name="Darren J Crawford" userId="8e34f06a-70f9-4252-bbf3-d3fa3642e4b1" providerId="ADAL" clId="{A70E33C5-DF90-46B7-9DD5-89CB8EF0C519}" dt="2024-04-24T18:19:37.584" v="1903" actId="1076"/>
          <ac:spMkLst>
            <pc:docMk/>
            <pc:sldMk cId="2204854999" sldId="2959"/>
            <ac:spMk id="72" creationId="{5E175FA2-C7FA-940A-889C-3D812E1B9044}"/>
          </ac:spMkLst>
        </pc:spChg>
        <pc:spChg chg="add mod">
          <ac:chgData name="Darren J Crawford" userId="8e34f06a-70f9-4252-bbf3-d3fa3642e4b1" providerId="ADAL" clId="{A70E33C5-DF90-46B7-9DD5-89CB8EF0C519}" dt="2024-04-23T19:02:17.459" v="850" actId="1076"/>
          <ac:spMkLst>
            <pc:docMk/>
            <pc:sldMk cId="2204854999" sldId="2959"/>
            <ac:spMk id="76" creationId="{AC89216B-327D-A3B2-AD84-60B624C9D3AE}"/>
          </ac:spMkLst>
        </pc:spChg>
        <pc:spChg chg="add mod">
          <ac:chgData name="Darren J Crawford" userId="8e34f06a-70f9-4252-bbf3-d3fa3642e4b1" providerId="ADAL" clId="{A70E33C5-DF90-46B7-9DD5-89CB8EF0C519}" dt="2024-04-23T19:10:51.082" v="930" actId="14100"/>
          <ac:spMkLst>
            <pc:docMk/>
            <pc:sldMk cId="2204854999" sldId="2959"/>
            <ac:spMk id="77" creationId="{DDECE933-5044-5528-C8E6-2369281C02A8}"/>
          </ac:spMkLst>
        </pc:spChg>
        <pc:spChg chg="add mod">
          <ac:chgData name="Darren J Crawford" userId="8e34f06a-70f9-4252-bbf3-d3fa3642e4b1" providerId="ADAL" clId="{A70E33C5-DF90-46B7-9DD5-89CB8EF0C519}" dt="2024-04-23T19:03:52.212" v="883" actId="20577"/>
          <ac:spMkLst>
            <pc:docMk/>
            <pc:sldMk cId="2204854999" sldId="2959"/>
            <ac:spMk id="79" creationId="{773E8822-37F6-4E41-78CF-584B54A8870F}"/>
          </ac:spMkLst>
        </pc:spChg>
        <pc:spChg chg="add mod">
          <ac:chgData name="Darren J Crawford" userId="8e34f06a-70f9-4252-bbf3-d3fa3642e4b1" providerId="ADAL" clId="{A70E33C5-DF90-46B7-9DD5-89CB8EF0C519}" dt="2024-04-23T20:43:11.941" v="1129" actId="14861"/>
          <ac:spMkLst>
            <pc:docMk/>
            <pc:sldMk cId="2204854999" sldId="2959"/>
            <ac:spMk id="105" creationId="{232AE72A-DF0D-48ED-1535-F0AF0CB16D60}"/>
          </ac:spMkLst>
        </pc:spChg>
        <pc:spChg chg="add mod">
          <ac:chgData name="Darren J Crawford" userId="8e34f06a-70f9-4252-bbf3-d3fa3642e4b1" providerId="ADAL" clId="{A70E33C5-DF90-46B7-9DD5-89CB8EF0C519}" dt="2024-04-23T21:28:59.031" v="1608" actId="208"/>
          <ac:spMkLst>
            <pc:docMk/>
            <pc:sldMk cId="2204854999" sldId="2959"/>
            <ac:spMk id="106" creationId="{BFC1D793-1FF0-1683-50C9-A55B474B9575}"/>
          </ac:spMkLst>
        </pc:spChg>
        <pc:spChg chg="add mod">
          <ac:chgData name="Darren J Crawford" userId="8e34f06a-70f9-4252-bbf3-d3fa3642e4b1" providerId="ADAL" clId="{A70E33C5-DF90-46B7-9DD5-89CB8EF0C519}" dt="2024-04-24T16:48:14.444" v="1631" actId="1076"/>
          <ac:spMkLst>
            <pc:docMk/>
            <pc:sldMk cId="2204854999" sldId="2959"/>
            <ac:spMk id="107" creationId="{7715B2BC-862E-0F61-5C81-1269D439CF99}"/>
          </ac:spMkLst>
        </pc:spChg>
        <pc:spChg chg="add mod">
          <ac:chgData name="Darren J Crawford" userId="8e34f06a-70f9-4252-bbf3-d3fa3642e4b1" providerId="ADAL" clId="{A70E33C5-DF90-46B7-9DD5-89CB8EF0C519}" dt="2024-04-24T18:48:16.391" v="2020" actId="14100"/>
          <ac:spMkLst>
            <pc:docMk/>
            <pc:sldMk cId="2204854999" sldId="2959"/>
            <ac:spMk id="110" creationId="{9A321E24-DD6E-5C89-CBB7-A9E19979FAAA}"/>
          </ac:spMkLst>
        </pc:spChg>
        <pc:picChg chg="add del mod ord">
          <ac:chgData name="Darren J Crawford" userId="8e34f06a-70f9-4252-bbf3-d3fa3642e4b1" providerId="ADAL" clId="{A70E33C5-DF90-46B7-9DD5-89CB8EF0C519}" dt="2024-04-23T19:00:34.009" v="834" actId="478"/>
          <ac:picMkLst>
            <pc:docMk/>
            <pc:sldMk cId="2204854999" sldId="2959"/>
            <ac:picMk id="59" creationId="{8ED9F318-6058-87E3-0B8E-FF912016A153}"/>
          </ac:picMkLst>
        </pc:picChg>
        <pc:picChg chg="add mod ord">
          <ac:chgData name="Darren J Crawford" userId="8e34f06a-70f9-4252-bbf3-d3fa3642e4b1" providerId="ADAL" clId="{A70E33C5-DF90-46B7-9DD5-89CB8EF0C519}" dt="2024-04-23T21:30:07.492" v="1614" actId="1076"/>
          <ac:picMkLst>
            <pc:docMk/>
            <pc:sldMk cId="2204854999" sldId="2959"/>
            <ac:picMk id="60" creationId="{11E4CA41-981F-90E0-3A82-62F37D31819C}"/>
          </ac:picMkLst>
        </pc:picChg>
        <pc:cxnChg chg="add del mod">
          <ac:chgData name="Darren J Crawford" userId="8e34f06a-70f9-4252-bbf3-d3fa3642e4b1" providerId="ADAL" clId="{A70E33C5-DF90-46B7-9DD5-89CB8EF0C519}" dt="2024-04-23T18:51:01.142" v="807"/>
          <ac:cxnSpMkLst>
            <pc:docMk/>
            <pc:sldMk cId="2204854999" sldId="2959"/>
            <ac:cxnSpMk id="15" creationId="{9E74A0ED-C55D-0679-656F-5829B3B965D2}"/>
          </ac:cxnSpMkLst>
        </pc:cxnChg>
        <pc:cxnChg chg="add del mod">
          <ac:chgData name="Darren J Crawford" userId="8e34f06a-70f9-4252-bbf3-d3fa3642e4b1" providerId="ADAL" clId="{A70E33C5-DF90-46B7-9DD5-89CB8EF0C519}" dt="2024-04-23T18:51:01.142" v="807"/>
          <ac:cxnSpMkLst>
            <pc:docMk/>
            <pc:sldMk cId="2204854999" sldId="2959"/>
            <ac:cxnSpMk id="17" creationId="{5364C095-C0D4-EC6F-D400-17DDC1CBEB5D}"/>
          </ac:cxnSpMkLst>
        </pc:cxnChg>
        <pc:cxnChg chg="add del mod">
          <ac:chgData name="Darren J Crawford" userId="8e34f06a-70f9-4252-bbf3-d3fa3642e4b1" providerId="ADAL" clId="{A70E33C5-DF90-46B7-9DD5-89CB8EF0C519}" dt="2024-04-23T18:51:01.142" v="807"/>
          <ac:cxnSpMkLst>
            <pc:docMk/>
            <pc:sldMk cId="2204854999" sldId="2959"/>
            <ac:cxnSpMk id="19" creationId="{9EBE0281-FA40-E3E4-F848-59AB2B1B07A4}"/>
          </ac:cxnSpMkLst>
        </pc:cxnChg>
        <pc:cxnChg chg="add del mod">
          <ac:chgData name="Darren J Crawford" userId="8e34f06a-70f9-4252-bbf3-d3fa3642e4b1" providerId="ADAL" clId="{A70E33C5-DF90-46B7-9DD5-89CB8EF0C519}" dt="2024-04-23T18:51:01.142" v="807"/>
          <ac:cxnSpMkLst>
            <pc:docMk/>
            <pc:sldMk cId="2204854999" sldId="2959"/>
            <ac:cxnSpMk id="21" creationId="{0347E808-14DA-C7CA-A348-1BC29394B266}"/>
          </ac:cxnSpMkLst>
        </pc:cxnChg>
        <pc:cxnChg chg="add del mod">
          <ac:chgData name="Darren J Crawford" userId="8e34f06a-70f9-4252-bbf3-d3fa3642e4b1" providerId="ADAL" clId="{A70E33C5-DF90-46B7-9DD5-89CB8EF0C519}" dt="2024-04-23T18:51:01.142" v="807"/>
          <ac:cxnSpMkLst>
            <pc:docMk/>
            <pc:sldMk cId="2204854999" sldId="2959"/>
            <ac:cxnSpMk id="23" creationId="{2B685509-E7CD-9619-ABC1-ED96F55D1903}"/>
          </ac:cxnSpMkLst>
        </pc:cxnChg>
        <pc:cxnChg chg="add del mod">
          <ac:chgData name="Darren J Crawford" userId="8e34f06a-70f9-4252-bbf3-d3fa3642e4b1" providerId="ADAL" clId="{A70E33C5-DF90-46B7-9DD5-89CB8EF0C519}" dt="2024-04-23T18:51:01.142" v="807"/>
          <ac:cxnSpMkLst>
            <pc:docMk/>
            <pc:sldMk cId="2204854999" sldId="2959"/>
            <ac:cxnSpMk id="25" creationId="{131709C0-B3AA-1850-0305-D9140433B51D}"/>
          </ac:cxnSpMkLst>
        </pc:cxnChg>
        <pc:cxnChg chg="add del mod">
          <ac:chgData name="Darren J Crawford" userId="8e34f06a-70f9-4252-bbf3-d3fa3642e4b1" providerId="ADAL" clId="{A70E33C5-DF90-46B7-9DD5-89CB8EF0C519}" dt="2024-04-23T19:00:41.967" v="835" actId="478"/>
          <ac:cxnSpMkLst>
            <pc:docMk/>
            <pc:sldMk cId="2204854999" sldId="2959"/>
            <ac:cxnSpMk id="42" creationId="{2D44BB2C-1C68-CD58-ED16-53352B080CF3}"/>
          </ac:cxnSpMkLst>
        </pc:cxnChg>
        <pc:cxnChg chg="add del mod">
          <ac:chgData name="Darren J Crawford" userId="8e34f06a-70f9-4252-bbf3-d3fa3642e4b1" providerId="ADAL" clId="{A70E33C5-DF90-46B7-9DD5-89CB8EF0C519}" dt="2024-04-23T19:00:41.967" v="835" actId="478"/>
          <ac:cxnSpMkLst>
            <pc:docMk/>
            <pc:sldMk cId="2204854999" sldId="2959"/>
            <ac:cxnSpMk id="44" creationId="{6BB6E89F-B416-9316-43BA-91C83B0947C0}"/>
          </ac:cxnSpMkLst>
        </pc:cxnChg>
        <pc:cxnChg chg="add del mod">
          <ac:chgData name="Darren J Crawford" userId="8e34f06a-70f9-4252-bbf3-d3fa3642e4b1" providerId="ADAL" clId="{A70E33C5-DF90-46B7-9DD5-89CB8EF0C519}" dt="2024-04-23T19:00:41.967" v="835" actId="478"/>
          <ac:cxnSpMkLst>
            <pc:docMk/>
            <pc:sldMk cId="2204854999" sldId="2959"/>
            <ac:cxnSpMk id="46" creationId="{0FC93542-01BB-758E-4EF5-9F0FEA8FEB19}"/>
          </ac:cxnSpMkLst>
        </pc:cxnChg>
        <pc:cxnChg chg="add del mod">
          <ac:chgData name="Darren J Crawford" userId="8e34f06a-70f9-4252-bbf3-d3fa3642e4b1" providerId="ADAL" clId="{A70E33C5-DF90-46B7-9DD5-89CB8EF0C519}" dt="2024-04-23T19:00:41.967" v="835" actId="478"/>
          <ac:cxnSpMkLst>
            <pc:docMk/>
            <pc:sldMk cId="2204854999" sldId="2959"/>
            <ac:cxnSpMk id="48" creationId="{CF929F5C-39B6-104D-0733-FCB5BB94D6F1}"/>
          </ac:cxnSpMkLst>
        </pc:cxnChg>
        <pc:cxnChg chg="add del mod">
          <ac:chgData name="Darren J Crawford" userId="8e34f06a-70f9-4252-bbf3-d3fa3642e4b1" providerId="ADAL" clId="{A70E33C5-DF90-46B7-9DD5-89CB8EF0C519}" dt="2024-04-23T19:00:44.068" v="836" actId="478"/>
          <ac:cxnSpMkLst>
            <pc:docMk/>
            <pc:sldMk cId="2204854999" sldId="2959"/>
            <ac:cxnSpMk id="50" creationId="{4195BD63-17AC-C777-2FCA-44820739750A}"/>
          </ac:cxnSpMkLst>
        </pc:cxnChg>
        <pc:cxnChg chg="add del mod">
          <ac:chgData name="Darren J Crawford" userId="8e34f06a-70f9-4252-bbf3-d3fa3642e4b1" providerId="ADAL" clId="{A70E33C5-DF90-46B7-9DD5-89CB8EF0C519}" dt="2024-04-23T19:00:50.550" v="840" actId="478"/>
          <ac:cxnSpMkLst>
            <pc:docMk/>
            <pc:sldMk cId="2204854999" sldId="2959"/>
            <ac:cxnSpMk id="52" creationId="{E7F564FE-C706-B361-DC8C-C074F9132F29}"/>
          </ac:cxnSpMkLst>
        </pc:cxnChg>
        <pc:cxnChg chg="add mod">
          <ac:chgData name="Darren J Crawford" userId="8e34f06a-70f9-4252-bbf3-d3fa3642e4b1" providerId="ADAL" clId="{A70E33C5-DF90-46B7-9DD5-89CB8EF0C519}" dt="2024-04-23T19:02:17.459" v="850" actId="1076"/>
          <ac:cxnSpMkLst>
            <pc:docMk/>
            <pc:sldMk cId="2204854999" sldId="2959"/>
            <ac:cxnSpMk id="61" creationId="{A70B0751-0CDE-FF2D-CA7A-2859A091ECFE}"/>
          </ac:cxnSpMkLst>
        </pc:cxnChg>
        <pc:cxnChg chg="add mod">
          <ac:chgData name="Darren J Crawford" userId="8e34f06a-70f9-4252-bbf3-d3fa3642e4b1" providerId="ADAL" clId="{A70E33C5-DF90-46B7-9DD5-89CB8EF0C519}" dt="2024-04-23T19:02:17.459" v="850" actId="1076"/>
          <ac:cxnSpMkLst>
            <pc:docMk/>
            <pc:sldMk cId="2204854999" sldId="2959"/>
            <ac:cxnSpMk id="65" creationId="{8AAF3D2B-6A77-696D-ED78-CB9AF30532F2}"/>
          </ac:cxnSpMkLst>
        </pc:cxnChg>
        <pc:cxnChg chg="add mod">
          <ac:chgData name="Darren J Crawford" userId="8e34f06a-70f9-4252-bbf3-d3fa3642e4b1" providerId="ADAL" clId="{A70E33C5-DF90-46B7-9DD5-89CB8EF0C519}" dt="2024-04-23T19:02:17.459" v="850" actId="1076"/>
          <ac:cxnSpMkLst>
            <pc:docMk/>
            <pc:sldMk cId="2204854999" sldId="2959"/>
            <ac:cxnSpMk id="67" creationId="{69B8C3B9-A26D-4C36-36EC-94F69B6D60B5}"/>
          </ac:cxnSpMkLst>
        </pc:cxnChg>
        <pc:cxnChg chg="add mod">
          <ac:chgData name="Darren J Crawford" userId="8e34f06a-70f9-4252-bbf3-d3fa3642e4b1" providerId="ADAL" clId="{A70E33C5-DF90-46B7-9DD5-89CB8EF0C519}" dt="2024-04-23T19:11:22.602" v="932" actId="14100"/>
          <ac:cxnSpMkLst>
            <pc:docMk/>
            <pc:sldMk cId="2204854999" sldId="2959"/>
            <ac:cxnSpMk id="68" creationId="{DC87613A-76E3-E183-4C25-1ABFF77E4AE8}"/>
          </ac:cxnSpMkLst>
        </pc:cxnChg>
        <pc:cxnChg chg="add mod">
          <ac:chgData name="Darren J Crawford" userId="8e34f06a-70f9-4252-bbf3-d3fa3642e4b1" providerId="ADAL" clId="{A70E33C5-DF90-46B7-9DD5-89CB8EF0C519}" dt="2024-04-23T19:10:13.677" v="927" actId="14100"/>
          <ac:cxnSpMkLst>
            <pc:docMk/>
            <pc:sldMk cId="2204854999" sldId="2959"/>
            <ac:cxnSpMk id="69" creationId="{56955CAA-375F-74E1-4C64-3316B585FF5E}"/>
          </ac:cxnSpMkLst>
        </pc:cxnChg>
        <pc:cxnChg chg="add mod">
          <ac:chgData name="Darren J Crawford" userId="8e34f06a-70f9-4252-bbf3-d3fa3642e4b1" providerId="ADAL" clId="{A70E33C5-DF90-46B7-9DD5-89CB8EF0C519}" dt="2024-04-23T19:12:05.200" v="935" actId="14100"/>
          <ac:cxnSpMkLst>
            <pc:docMk/>
            <pc:sldMk cId="2204854999" sldId="2959"/>
            <ac:cxnSpMk id="70" creationId="{E5A04DBE-ABC3-F0A2-C1B8-9B4F05E5F508}"/>
          </ac:cxnSpMkLst>
        </pc:cxnChg>
        <pc:cxnChg chg="add mod">
          <ac:chgData name="Darren J Crawford" userId="8e34f06a-70f9-4252-bbf3-d3fa3642e4b1" providerId="ADAL" clId="{A70E33C5-DF90-46B7-9DD5-89CB8EF0C519}" dt="2024-04-24T18:19:25.312" v="1902" actId="14100"/>
          <ac:cxnSpMkLst>
            <pc:docMk/>
            <pc:sldMk cId="2204854999" sldId="2959"/>
            <ac:cxnSpMk id="73" creationId="{09877723-CEE7-1D36-720B-57E8383DD1F5}"/>
          </ac:cxnSpMkLst>
        </pc:cxnChg>
        <pc:cxnChg chg="add mod">
          <ac:chgData name="Darren J Crawford" userId="8e34f06a-70f9-4252-bbf3-d3fa3642e4b1" providerId="ADAL" clId="{A70E33C5-DF90-46B7-9DD5-89CB8EF0C519}" dt="2024-04-24T18:19:37.584" v="1903" actId="1076"/>
          <ac:cxnSpMkLst>
            <pc:docMk/>
            <pc:sldMk cId="2204854999" sldId="2959"/>
            <ac:cxnSpMk id="74" creationId="{4B023490-8906-8ACD-4F63-7A24BB30C996}"/>
          </ac:cxnSpMkLst>
        </pc:cxnChg>
        <pc:cxnChg chg="add mod">
          <ac:chgData name="Darren J Crawford" userId="8e34f06a-70f9-4252-bbf3-d3fa3642e4b1" providerId="ADAL" clId="{A70E33C5-DF90-46B7-9DD5-89CB8EF0C519}" dt="2024-04-23T19:02:17.459" v="850" actId="1076"/>
          <ac:cxnSpMkLst>
            <pc:docMk/>
            <pc:sldMk cId="2204854999" sldId="2959"/>
            <ac:cxnSpMk id="75" creationId="{E52BDF5E-CEA4-00C0-F847-730E5D8D9C49}"/>
          </ac:cxnSpMkLst>
        </pc:cxnChg>
        <pc:cxnChg chg="add mod">
          <ac:chgData name="Darren J Crawford" userId="8e34f06a-70f9-4252-bbf3-d3fa3642e4b1" providerId="ADAL" clId="{A70E33C5-DF90-46B7-9DD5-89CB8EF0C519}" dt="2024-04-23T19:10:51.082" v="930" actId="14100"/>
          <ac:cxnSpMkLst>
            <pc:docMk/>
            <pc:sldMk cId="2204854999" sldId="2959"/>
            <ac:cxnSpMk id="78" creationId="{90C4E69A-FD7E-CC81-052B-0B226EF1F3D9}"/>
          </ac:cxnSpMkLst>
        </pc:cxnChg>
      </pc:sldChg>
      <pc:sldChg chg="addSp delSp modSp add mod">
        <pc:chgData name="Darren J Crawford" userId="8e34f06a-70f9-4252-bbf3-d3fa3642e4b1" providerId="ADAL" clId="{A70E33C5-DF90-46B7-9DD5-89CB8EF0C519}" dt="2024-04-23T20:55:20.585" v="1135" actId="478"/>
        <pc:sldMkLst>
          <pc:docMk/>
          <pc:sldMk cId="3299272640" sldId="2960"/>
        </pc:sldMkLst>
        <pc:spChg chg="mod">
          <ac:chgData name="Darren J Crawford" userId="8e34f06a-70f9-4252-bbf3-d3fa3642e4b1" providerId="ADAL" clId="{A70E33C5-DF90-46B7-9DD5-89CB8EF0C519}" dt="2024-04-22T17:20:47.020" v="738" actId="20577"/>
          <ac:spMkLst>
            <pc:docMk/>
            <pc:sldMk cId="3299272640" sldId="2960"/>
            <ac:spMk id="8" creationId="{00000000-0000-0000-0000-000000000000}"/>
          </ac:spMkLst>
        </pc:spChg>
        <pc:spChg chg="add mod">
          <ac:chgData name="Darren J Crawford" userId="8e34f06a-70f9-4252-bbf3-d3fa3642e4b1" providerId="ADAL" clId="{A70E33C5-DF90-46B7-9DD5-89CB8EF0C519}" dt="2024-04-23T20:52:38.288" v="1133" actId="20577"/>
          <ac:spMkLst>
            <pc:docMk/>
            <pc:sldMk cId="3299272640" sldId="2960"/>
            <ac:spMk id="9" creationId="{C0689199-C180-B145-CC6B-C4787524EF5C}"/>
          </ac:spMkLst>
        </pc:spChg>
        <pc:spChg chg="add del mod">
          <ac:chgData name="Darren J Crawford" userId="8e34f06a-70f9-4252-bbf3-d3fa3642e4b1" providerId="ADAL" clId="{A70E33C5-DF90-46B7-9DD5-89CB8EF0C519}" dt="2024-04-23T20:55:20.585" v="1135" actId="478"/>
          <ac:spMkLst>
            <pc:docMk/>
            <pc:sldMk cId="3299272640" sldId="2960"/>
            <ac:spMk id="10" creationId="{3383B102-7A15-8D8D-65AB-34F9373AFF05}"/>
          </ac:spMkLst>
        </pc:spChg>
        <pc:graphicFrameChg chg="add mod">
          <ac:chgData name="Darren J Crawford" userId="8e34f06a-70f9-4252-bbf3-d3fa3642e4b1" providerId="ADAL" clId="{A70E33C5-DF90-46B7-9DD5-89CB8EF0C519}" dt="2024-04-22T17:20:49.682" v="739"/>
          <ac:graphicFrameMkLst>
            <pc:docMk/>
            <pc:sldMk cId="3299272640" sldId="2960"/>
            <ac:graphicFrameMk id="11" creationId="{C4E1EAFB-AB1E-F503-DDCD-6BEF88413897}"/>
          </ac:graphicFrameMkLst>
        </pc:graphicFrameChg>
        <pc:picChg chg="add mod">
          <ac:chgData name="Darren J Crawford" userId="8e34f06a-70f9-4252-bbf3-d3fa3642e4b1" providerId="ADAL" clId="{A70E33C5-DF90-46B7-9DD5-89CB8EF0C519}" dt="2024-04-22T17:20:49.682" v="739"/>
          <ac:picMkLst>
            <pc:docMk/>
            <pc:sldMk cId="3299272640" sldId="2960"/>
            <ac:picMk id="2" creationId="{17904A34-1A7D-D572-429E-D3EC19DD2EFB}"/>
          </ac:picMkLst>
        </pc:picChg>
        <pc:picChg chg="add mod">
          <ac:chgData name="Darren J Crawford" userId="8e34f06a-70f9-4252-bbf3-d3fa3642e4b1" providerId="ADAL" clId="{A70E33C5-DF90-46B7-9DD5-89CB8EF0C519}" dt="2024-04-22T17:20:49.682" v="739"/>
          <ac:picMkLst>
            <pc:docMk/>
            <pc:sldMk cId="3299272640" sldId="2960"/>
            <ac:picMk id="4" creationId="{B2750A39-F35A-48E8-C69C-E1705B4B66DE}"/>
          </ac:picMkLst>
        </pc:picChg>
        <pc:picChg chg="add mod">
          <ac:chgData name="Darren J Crawford" userId="8e34f06a-70f9-4252-bbf3-d3fa3642e4b1" providerId="ADAL" clId="{A70E33C5-DF90-46B7-9DD5-89CB8EF0C519}" dt="2024-04-22T17:20:49.682" v="739"/>
          <ac:picMkLst>
            <pc:docMk/>
            <pc:sldMk cId="3299272640" sldId="2960"/>
            <ac:picMk id="5" creationId="{693F617F-D67A-B4EA-E8FD-4C37AD19E14B}"/>
          </ac:picMkLst>
        </pc:picChg>
        <pc:picChg chg="add mod">
          <ac:chgData name="Darren J Crawford" userId="8e34f06a-70f9-4252-bbf3-d3fa3642e4b1" providerId="ADAL" clId="{A70E33C5-DF90-46B7-9DD5-89CB8EF0C519}" dt="2024-04-22T17:20:49.682" v="739"/>
          <ac:picMkLst>
            <pc:docMk/>
            <pc:sldMk cId="3299272640" sldId="2960"/>
            <ac:picMk id="6" creationId="{4F1E70C2-AE04-35A2-A8EA-B232274561B9}"/>
          </ac:picMkLst>
        </pc:picChg>
        <pc:cxnChg chg="add mod">
          <ac:chgData name="Darren J Crawford" userId="8e34f06a-70f9-4252-bbf3-d3fa3642e4b1" providerId="ADAL" clId="{A70E33C5-DF90-46B7-9DD5-89CB8EF0C519}" dt="2024-04-22T17:20:49.682" v="739"/>
          <ac:cxnSpMkLst>
            <pc:docMk/>
            <pc:sldMk cId="3299272640" sldId="2960"/>
            <ac:cxnSpMk id="7" creationId="{05F0A18B-0D9F-ACAA-D7E7-747EB10D4BA6}"/>
          </ac:cxnSpMkLst>
        </pc:cxnChg>
      </pc:sldChg>
      <pc:sldChg chg="addSp modSp add mod ord modAnim">
        <pc:chgData name="Darren J Crawford" userId="8e34f06a-70f9-4252-bbf3-d3fa3642e4b1" providerId="ADAL" clId="{A70E33C5-DF90-46B7-9DD5-89CB8EF0C519}" dt="2024-04-24T20:46:38.806" v="2990" actId="14100"/>
        <pc:sldMkLst>
          <pc:docMk/>
          <pc:sldMk cId="3455887620" sldId="2961"/>
        </pc:sldMkLst>
        <pc:spChg chg="add mod">
          <ac:chgData name="Darren J Crawford" userId="8e34f06a-70f9-4252-bbf3-d3fa3642e4b1" providerId="ADAL" clId="{A70E33C5-DF90-46B7-9DD5-89CB8EF0C519}" dt="2024-04-24T18:43:52.346" v="1979" actId="20577"/>
          <ac:spMkLst>
            <pc:docMk/>
            <pc:sldMk cId="3455887620" sldId="2961"/>
            <ac:spMk id="2" creationId="{1C04BB1D-8AE3-1D54-EB4C-A6E725859E79}"/>
          </ac:spMkLst>
        </pc:spChg>
        <pc:spChg chg="add mod">
          <ac:chgData name="Darren J Crawford" userId="8e34f06a-70f9-4252-bbf3-d3fa3642e4b1" providerId="ADAL" clId="{A70E33C5-DF90-46B7-9DD5-89CB8EF0C519}" dt="2024-04-24T20:45:08.161" v="2934" actId="1076"/>
          <ac:spMkLst>
            <pc:docMk/>
            <pc:sldMk cId="3455887620" sldId="2961"/>
            <ac:spMk id="7" creationId="{E22AF35D-B5C4-908A-2C15-E7B0976ACD0B}"/>
          </ac:spMkLst>
        </pc:spChg>
        <pc:spChg chg="mod">
          <ac:chgData name="Darren J Crawford" userId="8e34f06a-70f9-4252-bbf3-d3fa3642e4b1" providerId="ADAL" clId="{A70E33C5-DF90-46B7-9DD5-89CB8EF0C519}" dt="2024-04-24T17:55:36.868" v="1646" actId="20577"/>
          <ac:spMkLst>
            <pc:docMk/>
            <pc:sldMk cId="3455887620" sldId="2961"/>
            <ac:spMk id="8" creationId="{00000000-0000-0000-0000-000000000000}"/>
          </ac:spMkLst>
        </pc:spChg>
        <pc:spChg chg="add mod">
          <ac:chgData name="Darren J Crawford" userId="8e34f06a-70f9-4252-bbf3-d3fa3642e4b1" providerId="ADAL" clId="{A70E33C5-DF90-46B7-9DD5-89CB8EF0C519}" dt="2024-04-24T20:46:08.851" v="2984" actId="14100"/>
          <ac:spMkLst>
            <pc:docMk/>
            <pc:sldMk cId="3455887620" sldId="2961"/>
            <ac:spMk id="9" creationId="{E83B9666-4B63-8843-6F47-8429DBE9090A}"/>
          </ac:spMkLst>
        </pc:spChg>
        <pc:picChg chg="add mod">
          <ac:chgData name="Darren J Crawford" userId="8e34f06a-70f9-4252-bbf3-d3fa3642e4b1" providerId="ADAL" clId="{A70E33C5-DF90-46B7-9DD5-89CB8EF0C519}" dt="2024-04-24T18:40:55.296" v="1959" actId="14100"/>
          <ac:picMkLst>
            <pc:docMk/>
            <pc:sldMk cId="3455887620" sldId="2961"/>
            <ac:picMk id="4" creationId="{2B48F769-EFE3-B739-6679-F74151366EF2}"/>
          </ac:picMkLst>
        </pc:picChg>
        <pc:picChg chg="add mod">
          <ac:chgData name="Darren J Crawford" userId="8e34f06a-70f9-4252-bbf3-d3fa3642e4b1" providerId="ADAL" clId="{A70E33C5-DF90-46B7-9DD5-89CB8EF0C519}" dt="2024-04-24T20:46:38.806" v="2990" actId="14100"/>
          <ac:picMkLst>
            <pc:docMk/>
            <pc:sldMk cId="3455887620" sldId="2961"/>
            <ac:picMk id="5" creationId="{83EB2DAC-88A0-B6B4-82B4-60865E6F793C}"/>
          </ac:picMkLst>
        </pc:picChg>
        <pc:picChg chg="add mod">
          <ac:chgData name="Darren J Crawford" userId="8e34f06a-70f9-4252-bbf3-d3fa3642e4b1" providerId="ADAL" clId="{A70E33C5-DF90-46B7-9DD5-89CB8EF0C519}" dt="2024-04-24T20:46:28.641" v="2986" actId="1076"/>
          <ac:picMkLst>
            <pc:docMk/>
            <pc:sldMk cId="3455887620" sldId="2961"/>
            <ac:picMk id="6" creationId="{8F0AE9E5-96F5-AF91-DDFA-903316FE7AE7}"/>
          </ac:picMkLst>
        </pc:picChg>
        <pc:picChg chg="add mod">
          <ac:chgData name="Darren J Crawford" userId="8e34f06a-70f9-4252-bbf3-d3fa3642e4b1" providerId="ADAL" clId="{A70E33C5-DF90-46B7-9DD5-89CB8EF0C519}" dt="2024-04-24T18:53:48.473" v="2035" actId="14100"/>
          <ac:picMkLst>
            <pc:docMk/>
            <pc:sldMk cId="3455887620" sldId="2961"/>
            <ac:picMk id="1026" creationId="{83B99B4C-8969-710A-2E43-3FE0ECBC88F9}"/>
          </ac:picMkLst>
        </pc:picChg>
      </pc:sldChg>
      <pc:sldChg chg="addSp modSp add mod">
        <pc:chgData name="Darren J Crawford" userId="8e34f06a-70f9-4252-bbf3-d3fa3642e4b1" providerId="ADAL" clId="{A70E33C5-DF90-46B7-9DD5-89CB8EF0C519}" dt="2024-04-24T19:38:43.505" v="2731" actId="20577"/>
        <pc:sldMkLst>
          <pc:docMk/>
          <pc:sldMk cId="3046418398" sldId="2962"/>
        </pc:sldMkLst>
        <pc:spChg chg="add mod">
          <ac:chgData name="Darren J Crawford" userId="8e34f06a-70f9-4252-bbf3-d3fa3642e4b1" providerId="ADAL" clId="{A70E33C5-DF90-46B7-9DD5-89CB8EF0C519}" dt="2024-04-24T19:38:43.505" v="2731" actId="20577"/>
          <ac:spMkLst>
            <pc:docMk/>
            <pc:sldMk cId="3046418398" sldId="2962"/>
            <ac:spMk id="2" creationId="{1952555E-EAE6-0A37-9B80-4AE06CA890D1}"/>
          </ac:spMkLst>
        </pc:spChg>
        <pc:spChg chg="mod">
          <ac:chgData name="Darren J Crawford" userId="8e34f06a-70f9-4252-bbf3-d3fa3642e4b1" providerId="ADAL" clId="{A70E33C5-DF90-46B7-9DD5-89CB8EF0C519}" dt="2024-04-22T17:17:29.670" v="731" actId="20577"/>
          <ac:spMkLst>
            <pc:docMk/>
            <pc:sldMk cId="3046418398" sldId="2962"/>
            <ac:spMk id="8" creationId="{00000000-0000-0000-0000-000000000000}"/>
          </ac:spMkLst>
        </pc:spChg>
      </pc:sldChg>
      <pc:sldChg chg="addSp modSp add mod">
        <pc:chgData name="Darren J Crawford" userId="8e34f06a-70f9-4252-bbf3-d3fa3642e4b1" providerId="ADAL" clId="{A70E33C5-DF90-46B7-9DD5-89CB8EF0C519}" dt="2024-04-24T20:43:40.155" v="2900" actId="6549"/>
        <pc:sldMkLst>
          <pc:docMk/>
          <pc:sldMk cId="1074317762" sldId="2963"/>
        </pc:sldMkLst>
        <pc:spChg chg="add mod">
          <ac:chgData name="Darren J Crawford" userId="8e34f06a-70f9-4252-bbf3-d3fa3642e4b1" providerId="ADAL" clId="{A70E33C5-DF90-46B7-9DD5-89CB8EF0C519}" dt="2024-04-24T20:38:29.233" v="2891" actId="1076"/>
          <ac:spMkLst>
            <pc:docMk/>
            <pc:sldMk cId="1074317762" sldId="2963"/>
            <ac:spMk id="2" creationId="{47650C97-D15C-772E-F768-8AC82358DF3B}"/>
          </ac:spMkLst>
        </pc:spChg>
        <pc:spChg chg="add mod">
          <ac:chgData name="Darren J Crawford" userId="8e34f06a-70f9-4252-bbf3-d3fa3642e4b1" providerId="ADAL" clId="{A70E33C5-DF90-46B7-9DD5-89CB8EF0C519}" dt="2024-04-24T20:43:40.155" v="2900" actId="6549"/>
          <ac:spMkLst>
            <pc:docMk/>
            <pc:sldMk cId="1074317762" sldId="2963"/>
            <ac:spMk id="3" creationId="{92A02FEA-125A-AE5E-ADD4-98D4A26AD546}"/>
          </ac:spMkLst>
        </pc:spChg>
        <pc:picChg chg="add mod ord">
          <ac:chgData name="Darren J Crawford" userId="8e34f06a-70f9-4252-bbf3-d3fa3642e4b1" providerId="ADAL" clId="{A70E33C5-DF90-46B7-9DD5-89CB8EF0C519}" dt="2024-04-23T21:22:40.669" v="1602" actId="1076"/>
          <ac:picMkLst>
            <pc:docMk/>
            <pc:sldMk cId="1074317762" sldId="2963"/>
            <ac:picMk id="5" creationId="{6AB9AE71-7060-96BA-9220-583587C39F8F}"/>
          </ac:picMkLst>
        </pc:picChg>
        <pc:picChg chg="add mod ord">
          <ac:chgData name="Darren J Crawford" userId="8e34f06a-70f9-4252-bbf3-d3fa3642e4b1" providerId="ADAL" clId="{A70E33C5-DF90-46B7-9DD5-89CB8EF0C519}" dt="2024-04-23T21:22:16.469" v="1599" actId="167"/>
          <ac:picMkLst>
            <pc:docMk/>
            <pc:sldMk cId="1074317762" sldId="2963"/>
            <ac:picMk id="7" creationId="{B4641DEC-E678-B342-2EE5-C6EAA73CF178}"/>
          </ac:picMkLst>
        </pc:picChg>
      </pc:sldChg>
      <pc:sldChg chg="addSp delSp modSp add mod modAnim">
        <pc:chgData name="Darren J Crawford" userId="8e34f06a-70f9-4252-bbf3-d3fa3642e4b1" providerId="ADAL" clId="{A70E33C5-DF90-46B7-9DD5-89CB8EF0C519}" dt="2024-04-24T18:47:44.672" v="2017" actId="20577"/>
        <pc:sldMkLst>
          <pc:docMk/>
          <pc:sldMk cId="1862209881" sldId="2964"/>
        </pc:sldMkLst>
        <pc:spChg chg="add mod">
          <ac:chgData name="Darren J Crawford" userId="8e34f06a-70f9-4252-bbf3-d3fa3642e4b1" providerId="ADAL" clId="{A70E33C5-DF90-46B7-9DD5-89CB8EF0C519}" dt="2024-04-23T21:34:04.301" v="1630"/>
          <ac:spMkLst>
            <pc:docMk/>
            <pc:sldMk cId="1862209881" sldId="2964"/>
            <ac:spMk id="4" creationId="{2771A944-61C9-5627-7625-DA7EEDCC8B4B}"/>
          </ac:spMkLst>
        </pc:spChg>
        <pc:spChg chg="add del mod">
          <ac:chgData name="Darren J Crawford" userId="8e34f06a-70f9-4252-bbf3-d3fa3642e4b1" providerId="ADAL" clId="{A70E33C5-DF90-46B7-9DD5-89CB8EF0C519}" dt="2024-04-23T20:33:31.949" v="1119"/>
          <ac:spMkLst>
            <pc:docMk/>
            <pc:sldMk cId="1862209881" sldId="2964"/>
            <ac:spMk id="5" creationId="{69A9509C-B77C-8796-3A9E-9E6BAA47952E}"/>
          </ac:spMkLst>
        </pc:spChg>
        <pc:spChg chg="add mod">
          <ac:chgData name="Darren J Crawford" userId="8e34f06a-70f9-4252-bbf3-d3fa3642e4b1" providerId="ADAL" clId="{A70E33C5-DF90-46B7-9DD5-89CB8EF0C519}" dt="2024-04-23T20:33:44.691" v="1123" actId="20577"/>
          <ac:spMkLst>
            <pc:docMk/>
            <pc:sldMk cId="1862209881" sldId="2964"/>
            <ac:spMk id="6" creationId="{B2687F07-1A80-5862-3A14-EBD170D63869}"/>
          </ac:spMkLst>
        </pc:spChg>
        <pc:spChg chg="mod">
          <ac:chgData name="Darren J Crawford" userId="8e34f06a-70f9-4252-bbf3-d3fa3642e4b1" providerId="ADAL" clId="{A70E33C5-DF90-46B7-9DD5-89CB8EF0C519}" dt="2024-04-24T18:47:44.672" v="2017" actId="20577"/>
          <ac:spMkLst>
            <pc:docMk/>
            <pc:sldMk cId="1862209881" sldId="2964"/>
            <ac:spMk id="8" creationId="{00000000-0000-0000-0000-000000000000}"/>
          </ac:spMkLst>
        </pc:spChg>
        <pc:picChg chg="add mod">
          <ac:chgData name="Darren J Crawford" userId="8e34f06a-70f9-4252-bbf3-d3fa3642e4b1" providerId="ADAL" clId="{A70E33C5-DF90-46B7-9DD5-89CB8EF0C519}" dt="2024-04-23T20:33:23.470" v="1117" actId="1076"/>
          <ac:picMkLst>
            <pc:docMk/>
            <pc:sldMk cId="1862209881" sldId="2964"/>
            <ac:picMk id="2" creationId="{A9971243-834D-449B-EDBD-70C61D53D192}"/>
          </ac:picMkLst>
        </pc:picChg>
        <pc:picChg chg="del">
          <ac:chgData name="Darren J Crawford" userId="8e34f06a-70f9-4252-bbf3-d3fa3642e4b1" providerId="ADAL" clId="{A70E33C5-DF90-46B7-9DD5-89CB8EF0C519}" dt="2024-04-22T18:40:17.558" v="766" actId="478"/>
          <ac:picMkLst>
            <pc:docMk/>
            <pc:sldMk cId="1862209881" sldId="2964"/>
            <ac:picMk id="33" creationId="{3A170736-96A8-F6E0-F9F0-1C76A6335F76}"/>
          </ac:picMkLst>
        </pc:picChg>
      </pc:sldChg>
      <pc:sldChg chg="addSp delSp modSp add mod ord">
        <pc:chgData name="Darren J Crawford" userId="8e34f06a-70f9-4252-bbf3-d3fa3642e4b1" providerId="ADAL" clId="{A70E33C5-DF90-46B7-9DD5-89CB8EF0C519}" dt="2024-04-24T19:58:33.867" v="2764" actId="20577"/>
        <pc:sldMkLst>
          <pc:docMk/>
          <pc:sldMk cId="1446249444" sldId="2965"/>
        </pc:sldMkLst>
        <pc:spChg chg="mod">
          <ac:chgData name="Darren J Crawford" userId="8e34f06a-70f9-4252-bbf3-d3fa3642e4b1" providerId="ADAL" clId="{A70E33C5-DF90-46B7-9DD5-89CB8EF0C519}" dt="2024-04-24T18:57:56.227" v="2073" actId="1076"/>
          <ac:spMkLst>
            <pc:docMk/>
            <pc:sldMk cId="1446249444" sldId="2965"/>
            <ac:spMk id="2" creationId="{81E1F8DB-67F7-AE65-5097-1DEB659C3801}"/>
          </ac:spMkLst>
        </pc:spChg>
        <pc:spChg chg="mod">
          <ac:chgData name="Darren J Crawford" userId="8e34f06a-70f9-4252-bbf3-d3fa3642e4b1" providerId="ADAL" clId="{A70E33C5-DF90-46B7-9DD5-89CB8EF0C519}" dt="2024-04-24T19:57:46.362" v="2733" actId="20577"/>
          <ac:spMkLst>
            <pc:docMk/>
            <pc:sldMk cId="1446249444" sldId="2965"/>
            <ac:spMk id="6" creationId="{881A6A6E-DA8C-F45C-9241-EA2C5290E4EA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7" creationId="{19878EDA-2563-5CCB-B8BF-EF36E26325E3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9" creationId="{8B2DD641-1DFB-065D-2EBE-7A9250F8ED2D}"/>
          </ac:spMkLst>
        </pc:spChg>
        <pc:spChg chg="del mod">
          <ac:chgData name="Darren J Crawford" userId="8e34f06a-70f9-4252-bbf3-d3fa3642e4b1" providerId="ADAL" clId="{A70E33C5-DF90-46B7-9DD5-89CB8EF0C519}" dt="2024-04-24T18:59:40.572" v="2079" actId="478"/>
          <ac:spMkLst>
            <pc:docMk/>
            <pc:sldMk cId="1446249444" sldId="2965"/>
            <ac:spMk id="18" creationId="{13B77462-7376-5A22-EB56-861D68DBC537}"/>
          </ac:spMkLst>
        </pc:spChg>
        <pc:spChg chg="del mod">
          <ac:chgData name="Darren J Crawford" userId="8e34f06a-70f9-4252-bbf3-d3fa3642e4b1" providerId="ADAL" clId="{A70E33C5-DF90-46B7-9DD5-89CB8EF0C519}" dt="2024-04-24T18:59:46.589" v="2082" actId="478"/>
          <ac:spMkLst>
            <pc:docMk/>
            <pc:sldMk cId="1446249444" sldId="2965"/>
            <ac:spMk id="19" creationId="{A2CB2E53-2F8F-DF85-17B5-7E653B7AC357}"/>
          </ac:spMkLst>
        </pc:spChg>
        <pc:spChg chg="mod">
          <ac:chgData name="Darren J Crawford" userId="8e34f06a-70f9-4252-bbf3-d3fa3642e4b1" providerId="ADAL" clId="{A70E33C5-DF90-46B7-9DD5-89CB8EF0C519}" dt="2024-04-24T19:57:51.536" v="2734" actId="20577"/>
          <ac:spMkLst>
            <pc:docMk/>
            <pc:sldMk cId="1446249444" sldId="2965"/>
            <ac:spMk id="20" creationId="{EAF9576E-A0DE-C01B-C0E9-F479B323B809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21" creationId="{A9B00429-CF4E-8405-3D01-635509688D31}"/>
          </ac:spMkLst>
        </pc:spChg>
        <pc:spChg chg="del mod">
          <ac:chgData name="Darren J Crawford" userId="8e34f06a-70f9-4252-bbf3-d3fa3642e4b1" providerId="ADAL" clId="{A70E33C5-DF90-46B7-9DD5-89CB8EF0C519}" dt="2024-04-24T18:59:54.340" v="2084" actId="478"/>
          <ac:spMkLst>
            <pc:docMk/>
            <pc:sldMk cId="1446249444" sldId="2965"/>
            <ac:spMk id="22" creationId="{37BBF0D1-17C0-9825-D152-D0EC0FF3C5F7}"/>
          </ac:spMkLst>
        </pc:spChg>
        <pc:spChg chg="del mod">
          <ac:chgData name="Darren J Crawford" userId="8e34f06a-70f9-4252-bbf3-d3fa3642e4b1" providerId="ADAL" clId="{A70E33C5-DF90-46B7-9DD5-89CB8EF0C519}" dt="2024-04-24T18:59:57.238" v="2086" actId="478"/>
          <ac:spMkLst>
            <pc:docMk/>
            <pc:sldMk cId="1446249444" sldId="2965"/>
            <ac:spMk id="23" creationId="{D19118D4-AB68-35FD-E495-0EA9E973913D}"/>
          </ac:spMkLst>
        </pc:spChg>
        <pc:spChg chg="del mod">
          <ac:chgData name="Darren J Crawford" userId="8e34f06a-70f9-4252-bbf3-d3fa3642e4b1" providerId="ADAL" clId="{A70E33C5-DF90-46B7-9DD5-89CB8EF0C519}" dt="2024-04-24T19:00:11.293" v="2090" actId="478"/>
          <ac:spMkLst>
            <pc:docMk/>
            <pc:sldMk cId="1446249444" sldId="2965"/>
            <ac:spMk id="24" creationId="{8E2599ED-4DFE-E715-34BC-9837A8AA2242}"/>
          </ac:spMkLst>
        </pc:spChg>
        <pc:spChg chg="del mod">
          <ac:chgData name="Darren J Crawford" userId="8e34f06a-70f9-4252-bbf3-d3fa3642e4b1" providerId="ADAL" clId="{A70E33C5-DF90-46B7-9DD5-89CB8EF0C519}" dt="2024-04-24T19:00:09.257" v="2089" actId="478"/>
          <ac:spMkLst>
            <pc:docMk/>
            <pc:sldMk cId="1446249444" sldId="2965"/>
            <ac:spMk id="25" creationId="{B595FEE2-ECA8-DDD6-CCD9-E86F16B2AC4F}"/>
          </ac:spMkLst>
        </pc:spChg>
        <pc:spChg chg="del mod">
          <ac:chgData name="Darren J Crawford" userId="8e34f06a-70f9-4252-bbf3-d3fa3642e4b1" providerId="ADAL" clId="{A70E33C5-DF90-46B7-9DD5-89CB8EF0C519}" dt="2024-04-24T19:00:16.419" v="2092" actId="478"/>
          <ac:spMkLst>
            <pc:docMk/>
            <pc:sldMk cId="1446249444" sldId="2965"/>
            <ac:spMk id="26" creationId="{B3CCEA2B-E295-3E73-1E38-F674E73F409B}"/>
          </ac:spMkLst>
        </pc:spChg>
        <pc:spChg chg="del mod">
          <ac:chgData name="Darren J Crawford" userId="8e34f06a-70f9-4252-bbf3-d3fa3642e4b1" providerId="ADAL" clId="{A70E33C5-DF90-46B7-9DD5-89CB8EF0C519}" dt="2024-04-24T19:00:14.309" v="2091" actId="478"/>
          <ac:spMkLst>
            <pc:docMk/>
            <pc:sldMk cId="1446249444" sldId="2965"/>
            <ac:spMk id="27" creationId="{D20AA57C-7F2D-D1AA-27CF-CB0E9901CC9C}"/>
          </ac:spMkLst>
        </pc:spChg>
        <pc:spChg chg="del mod">
          <ac:chgData name="Darren J Crawford" userId="8e34f06a-70f9-4252-bbf3-d3fa3642e4b1" providerId="ADAL" clId="{A70E33C5-DF90-46B7-9DD5-89CB8EF0C519}" dt="2024-04-24T19:00:21.733" v="2094" actId="478"/>
          <ac:spMkLst>
            <pc:docMk/>
            <pc:sldMk cId="1446249444" sldId="2965"/>
            <ac:spMk id="28" creationId="{A8F95AD2-4CEE-5125-D9C9-1004611BCD37}"/>
          </ac:spMkLst>
        </pc:spChg>
        <pc:spChg chg="del mod">
          <ac:chgData name="Darren J Crawford" userId="8e34f06a-70f9-4252-bbf3-d3fa3642e4b1" providerId="ADAL" clId="{A70E33C5-DF90-46B7-9DD5-89CB8EF0C519}" dt="2024-04-24T19:00:19.324" v="2093" actId="478"/>
          <ac:spMkLst>
            <pc:docMk/>
            <pc:sldMk cId="1446249444" sldId="2965"/>
            <ac:spMk id="29" creationId="{DC5E4D0F-127E-32D7-2D1B-DAFFE0BE3296}"/>
          </ac:spMkLst>
        </pc:spChg>
        <pc:spChg chg="del mod topLvl">
          <ac:chgData name="Darren J Crawford" userId="8e34f06a-70f9-4252-bbf3-d3fa3642e4b1" providerId="ADAL" clId="{A70E33C5-DF90-46B7-9DD5-89CB8EF0C519}" dt="2024-04-24T19:00:32.473" v="2098" actId="478"/>
          <ac:spMkLst>
            <pc:docMk/>
            <pc:sldMk cId="1446249444" sldId="2965"/>
            <ac:spMk id="30" creationId="{CAFE286C-E6A8-0C16-6FA7-825CF0BAE80B}"/>
          </ac:spMkLst>
        </pc:spChg>
        <pc:spChg chg="del mod">
          <ac:chgData name="Darren J Crawford" userId="8e34f06a-70f9-4252-bbf3-d3fa3642e4b1" providerId="ADAL" clId="{A70E33C5-DF90-46B7-9DD5-89CB8EF0C519}" dt="2024-04-24T19:00:26.883" v="2095" actId="478"/>
          <ac:spMkLst>
            <pc:docMk/>
            <pc:sldMk cId="1446249444" sldId="2965"/>
            <ac:spMk id="31" creationId="{1A65E811-E44A-3D4B-5D45-58447CB37878}"/>
          </ac:spMkLst>
        </pc:spChg>
        <pc:spChg chg="del mod topLvl">
          <ac:chgData name="Darren J Crawford" userId="8e34f06a-70f9-4252-bbf3-d3fa3642e4b1" providerId="ADAL" clId="{A70E33C5-DF90-46B7-9DD5-89CB8EF0C519}" dt="2024-04-24T19:01:15.484" v="2106" actId="478"/>
          <ac:spMkLst>
            <pc:docMk/>
            <pc:sldMk cId="1446249444" sldId="2965"/>
            <ac:spMk id="35" creationId="{27463E8D-AE7A-0355-8E58-10EF3DBE235E}"/>
          </ac:spMkLst>
        </pc:spChg>
        <pc:spChg chg="del mod">
          <ac:chgData name="Darren J Crawford" userId="8e34f06a-70f9-4252-bbf3-d3fa3642e4b1" providerId="ADAL" clId="{A70E33C5-DF90-46B7-9DD5-89CB8EF0C519}" dt="2024-04-24T19:00:39.671" v="2100" actId="478"/>
          <ac:spMkLst>
            <pc:docMk/>
            <pc:sldMk cId="1446249444" sldId="2965"/>
            <ac:spMk id="36" creationId="{B505C213-9F38-7468-97BD-596F92B671D2}"/>
          </ac:spMkLst>
        </pc:spChg>
        <pc:spChg chg="del mod">
          <ac:chgData name="Darren J Crawford" userId="8e34f06a-70f9-4252-bbf3-d3fa3642e4b1" providerId="ADAL" clId="{A70E33C5-DF90-46B7-9DD5-89CB8EF0C519}" dt="2024-04-24T19:00:36.079" v="2099" actId="478"/>
          <ac:spMkLst>
            <pc:docMk/>
            <pc:sldMk cId="1446249444" sldId="2965"/>
            <ac:spMk id="37" creationId="{9A201B58-2F9C-099D-8008-41948F142DF2}"/>
          </ac:spMkLst>
        </pc:spChg>
        <pc:spChg chg="del mod">
          <ac:chgData name="Darren J Crawford" userId="8e34f06a-70f9-4252-bbf3-d3fa3642e4b1" providerId="ADAL" clId="{A70E33C5-DF90-46B7-9DD5-89CB8EF0C519}" dt="2024-04-24T19:00:02.712" v="2087" actId="478"/>
          <ac:spMkLst>
            <pc:docMk/>
            <pc:sldMk cId="1446249444" sldId="2965"/>
            <ac:spMk id="38" creationId="{70393DE1-EA57-C07F-0E45-97073AE837DC}"/>
          </ac:spMkLst>
        </pc:spChg>
        <pc:spChg chg="del mod">
          <ac:chgData name="Darren J Crawford" userId="8e34f06a-70f9-4252-bbf3-d3fa3642e4b1" providerId="ADAL" clId="{A70E33C5-DF90-46B7-9DD5-89CB8EF0C519}" dt="2024-04-24T19:00:50.299" v="2102" actId="478"/>
          <ac:spMkLst>
            <pc:docMk/>
            <pc:sldMk cId="1446249444" sldId="2965"/>
            <ac:spMk id="39" creationId="{7EBB7849-D441-3663-39B6-2977BCBC8B41}"/>
          </ac:spMkLst>
        </pc:spChg>
        <pc:spChg chg="del mod">
          <ac:chgData name="Darren J Crawford" userId="8e34f06a-70f9-4252-bbf3-d3fa3642e4b1" providerId="ADAL" clId="{A70E33C5-DF90-46B7-9DD5-89CB8EF0C519}" dt="2024-04-24T19:00:45.943" v="2101" actId="478"/>
          <ac:spMkLst>
            <pc:docMk/>
            <pc:sldMk cId="1446249444" sldId="2965"/>
            <ac:spMk id="40" creationId="{89670A75-D434-CFE2-56B0-6386D46DCB1D}"/>
          </ac:spMkLst>
        </pc:spChg>
        <pc:spChg chg="del mod">
          <ac:chgData name="Darren J Crawford" userId="8e34f06a-70f9-4252-bbf3-d3fa3642e4b1" providerId="ADAL" clId="{A70E33C5-DF90-46B7-9DD5-89CB8EF0C519}" dt="2024-04-24T18:59:49.527" v="2083" actId="478"/>
          <ac:spMkLst>
            <pc:docMk/>
            <pc:sldMk cId="1446249444" sldId="2965"/>
            <ac:spMk id="41" creationId="{B701E8D2-4349-3C3C-1AC8-96BD18B8332D}"/>
          </ac:spMkLst>
        </pc:spChg>
        <pc:spChg chg="mod">
          <ac:chgData name="Darren J Crawford" userId="8e34f06a-70f9-4252-bbf3-d3fa3642e4b1" providerId="ADAL" clId="{A70E33C5-DF90-46B7-9DD5-89CB8EF0C519}" dt="2024-04-24T19:58:33.867" v="2764" actId="20577"/>
          <ac:spMkLst>
            <pc:docMk/>
            <pc:sldMk cId="1446249444" sldId="2965"/>
            <ac:spMk id="44" creationId="{FD22C6EF-3E87-46A0-BB3B-C5ED2B830D4F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45" creationId="{318EB7E1-A671-A3F3-F6B4-3918587B8CEB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47" creationId="{1AFDACD4-3788-0538-0603-33F1C049CB64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48" creationId="{DCD0C052-89DE-EE48-E1C9-35603A3C9DAD}"/>
          </ac:spMkLst>
        </pc:spChg>
        <pc:spChg chg="add del mod">
          <ac:chgData name="Darren J Crawford" userId="8e34f06a-70f9-4252-bbf3-d3fa3642e4b1" providerId="ADAL" clId="{A70E33C5-DF90-46B7-9DD5-89CB8EF0C519}" dt="2024-04-24T19:04:39.534" v="2123" actId="478"/>
          <ac:spMkLst>
            <pc:docMk/>
            <pc:sldMk cId="1446249444" sldId="2965"/>
            <ac:spMk id="50" creationId="{D4F1A3C5-156E-6E66-5D24-FF69E42AF095}"/>
          </ac:spMkLst>
        </pc:spChg>
        <pc:spChg chg="add del mod">
          <ac:chgData name="Darren J Crawford" userId="8e34f06a-70f9-4252-bbf3-d3fa3642e4b1" providerId="ADAL" clId="{A70E33C5-DF90-46B7-9DD5-89CB8EF0C519}" dt="2024-04-24T19:04:37.284" v="2122" actId="478"/>
          <ac:spMkLst>
            <pc:docMk/>
            <pc:sldMk cId="1446249444" sldId="2965"/>
            <ac:spMk id="51" creationId="{BD612990-6400-AAD2-7534-0221260AA547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53" creationId="{C030D3DC-DE96-D891-479E-639BB70117C1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54" creationId="{2DC6C526-2E5E-8761-AE16-5FAACB9DEC79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56" creationId="{F12784BF-E254-5203-1A1E-36608A74BB84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57" creationId="{E6D770AA-8F9F-15D4-D09D-7AF9DBB72A0A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60" creationId="{E06B318B-8FB4-A8A3-43A7-AE3DD2DBFF6C}"/>
          </ac:spMkLst>
        </pc:spChg>
        <pc:spChg chg="mod">
          <ac:chgData name="Darren J Crawford" userId="8e34f06a-70f9-4252-bbf3-d3fa3642e4b1" providerId="ADAL" clId="{A70E33C5-DF90-46B7-9DD5-89CB8EF0C519}" dt="2024-04-24T18:58:34.748" v="2074"/>
          <ac:spMkLst>
            <pc:docMk/>
            <pc:sldMk cId="1446249444" sldId="2965"/>
            <ac:spMk id="61" creationId="{19DA9831-A0B2-55DF-8CD6-56FBEDA98B34}"/>
          </ac:spMkLst>
        </pc:spChg>
        <pc:spChg chg="add del mod">
          <ac:chgData name="Darren J Crawford" userId="8e34f06a-70f9-4252-bbf3-d3fa3642e4b1" providerId="ADAL" clId="{A70E33C5-DF90-46B7-9DD5-89CB8EF0C519}" dt="2024-04-24T18:59:29.757" v="2076" actId="478"/>
          <ac:spMkLst>
            <pc:docMk/>
            <pc:sldMk cId="1446249444" sldId="2965"/>
            <ac:spMk id="63" creationId="{447BA59C-5620-B12D-6993-D5473FD73C50}"/>
          </ac:spMkLst>
        </pc:spChg>
        <pc:grpChg chg="add mod">
          <ac:chgData name="Darren J Crawford" userId="8e34f06a-70f9-4252-bbf3-d3fa3642e4b1" providerId="ADAL" clId="{A70E33C5-DF90-46B7-9DD5-89CB8EF0C519}" dt="2024-04-24T19:05:35.474" v="2130" actId="1076"/>
          <ac:grpSpMkLst>
            <pc:docMk/>
            <pc:sldMk cId="1446249444" sldId="2965"/>
            <ac:grpSpMk id="5" creationId="{8C3C6539-AE8A-6A4D-4B52-0F5F0E82A423}"/>
          </ac:grpSpMkLst>
        </pc:grpChg>
        <pc:grpChg chg="add del mod">
          <ac:chgData name="Darren J Crawford" userId="8e34f06a-70f9-4252-bbf3-d3fa3642e4b1" providerId="ADAL" clId="{A70E33C5-DF90-46B7-9DD5-89CB8EF0C519}" dt="2024-04-24T19:00:32.473" v="2098" actId="478"/>
          <ac:grpSpMkLst>
            <pc:docMk/>
            <pc:sldMk cId="1446249444" sldId="2965"/>
            <ac:grpSpMk id="10" creationId="{165AAA68-F0BB-D8EB-469C-A6BA77DF35EC}"/>
          </ac:grpSpMkLst>
        </pc:grpChg>
        <pc:grpChg chg="del mod">
          <ac:chgData name="Darren J Crawford" userId="8e34f06a-70f9-4252-bbf3-d3fa3642e4b1" providerId="ADAL" clId="{A70E33C5-DF90-46B7-9DD5-89CB8EF0C519}" dt="2024-04-24T19:00:26.883" v="2095" actId="478"/>
          <ac:grpSpMkLst>
            <pc:docMk/>
            <pc:sldMk cId="1446249444" sldId="2965"/>
            <ac:grpSpMk id="11" creationId="{BB71F65B-4E97-92BC-A0B1-34DEA1E8B22A}"/>
          </ac:grpSpMkLst>
        </pc:grpChg>
        <pc:grpChg chg="del mod">
          <ac:chgData name="Darren J Crawford" userId="8e34f06a-70f9-4252-bbf3-d3fa3642e4b1" providerId="ADAL" clId="{A70E33C5-DF90-46B7-9DD5-89CB8EF0C519}" dt="2024-04-24T19:00:19.324" v="2093" actId="478"/>
          <ac:grpSpMkLst>
            <pc:docMk/>
            <pc:sldMk cId="1446249444" sldId="2965"/>
            <ac:grpSpMk id="12" creationId="{93E6D07C-3517-CFE4-6A4B-675795108817}"/>
          </ac:grpSpMkLst>
        </pc:grpChg>
        <pc:grpChg chg="del mod">
          <ac:chgData name="Darren J Crawford" userId="8e34f06a-70f9-4252-bbf3-d3fa3642e4b1" providerId="ADAL" clId="{A70E33C5-DF90-46B7-9DD5-89CB8EF0C519}" dt="2024-04-24T19:00:14.309" v="2091" actId="478"/>
          <ac:grpSpMkLst>
            <pc:docMk/>
            <pc:sldMk cId="1446249444" sldId="2965"/>
            <ac:grpSpMk id="13" creationId="{84A5C2FF-24BF-A716-490A-D402B610E9C9}"/>
          </ac:grpSpMkLst>
        </pc:grpChg>
        <pc:grpChg chg="del mod">
          <ac:chgData name="Darren J Crawford" userId="8e34f06a-70f9-4252-bbf3-d3fa3642e4b1" providerId="ADAL" clId="{A70E33C5-DF90-46B7-9DD5-89CB8EF0C519}" dt="2024-04-24T19:00:09.257" v="2089" actId="478"/>
          <ac:grpSpMkLst>
            <pc:docMk/>
            <pc:sldMk cId="1446249444" sldId="2965"/>
            <ac:grpSpMk id="14" creationId="{768730FF-F47B-80A2-1F38-44AE3DCB0AA5}"/>
          </ac:grpSpMkLst>
        </pc:grpChg>
        <pc:grpChg chg="del mod">
          <ac:chgData name="Darren J Crawford" userId="8e34f06a-70f9-4252-bbf3-d3fa3642e4b1" providerId="ADAL" clId="{A70E33C5-DF90-46B7-9DD5-89CB8EF0C519}" dt="2024-04-24T18:59:54.340" v="2084" actId="478"/>
          <ac:grpSpMkLst>
            <pc:docMk/>
            <pc:sldMk cId="1446249444" sldId="2965"/>
            <ac:grpSpMk id="15" creationId="{F41691B9-AA34-D8F9-0FDC-1B39B5992C08}"/>
          </ac:grpSpMkLst>
        </pc:grpChg>
        <pc:grpChg chg="mod topLvl">
          <ac:chgData name="Darren J Crawford" userId="8e34f06a-70f9-4252-bbf3-d3fa3642e4b1" providerId="ADAL" clId="{A70E33C5-DF90-46B7-9DD5-89CB8EF0C519}" dt="2024-04-24T19:05:35.474" v="2130" actId="1076"/>
          <ac:grpSpMkLst>
            <pc:docMk/>
            <pc:sldMk cId="1446249444" sldId="2965"/>
            <ac:grpSpMk id="16" creationId="{3005257D-F3CA-8D4A-BFBF-56061F9D3BCC}"/>
          </ac:grpSpMkLst>
        </pc:grpChg>
        <pc:grpChg chg="del mod">
          <ac:chgData name="Darren J Crawford" userId="8e34f06a-70f9-4252-bbf3-d3fa3642e4b1" providerId="ADAL" clId="{A70E33C5-DF90-46B7-9DD5-89CB8EF0C519}" dt="2024-04-24T18:59:40.572" v="2079" actId="478"/>
          <ac:grpSpMkLst>
            <pc:docMk/>
            <pc:sldMk cId="1446249444" sldId="2965"/>
            <ac:grpSpMk id="17" creationId="{9CD57A46-2027-1B46-276B-A28B57F5FD91}"/>
          </ac:grpSpMkLst>
        </pc:grpChg>
        <pc:grpChg chg="add del mod">
          <ac:chgData name="Darren J Crawford" userId="8e34f06a-70f9-4252-bbf3-d3fa3642e4b1" providerId="ADAL" clId="{A70E33C5-DF90-46B7-9DD5-89CB8EF0C519}" dt="2024-04-24T19:01:15.484" v="2106" actId="478"/>
          <ac:grpSpMkLst>
            <pc:docMk/>
            <pc:sldMk cId="1446249444" sldId="2965"/>
            <ac:grpSpMk id="32" creationId="{0CB4A280-8F4E-A348-0A13-80B21B9957AF}"/>
          </ac:grpSpMkLst>
        </pc:grpChg>
        <pc:grpChg chg="del mod">
          <ac:chgData name="Darren J Crawford" userId="8e34f06a-70f9-4252-bbf3-d3fa3642e4b1" providerId="ADAL" clId="{A70E33C5-DF90-46B7-9DD5-89CB8EF0C519}" dt="2024-04-24T19:00:50.299" v="2102" actId="478"/>
          <ac:grpSpMkLst>
            <pc:docMk/>
            <pc:sldMk cId="1446249444" sldId="2965"/>
            <ac:grpSpMk id="34" creationId="{A375E585-2937-3EB9-6729-774985BBE380}"/>
          </ac:grpSpMkLst>
        </pc:grpChg>
        <pc:grpChg chg="add mod">
          <ac:chgData name="Darren J Crawford" userId="8e34f06a-70f9-4252-bbf3-d3fa3642e4b1" providerId="ADAL" clId="{A70E33C5-DF90-46B7-9DD5-89CB8EF0C519}" dt="2024-04-24T19:05:35.474" v="2130" actId="1076"/>
          <ac:grpSpMkLst>
            <pc:docMk/>
            <pc:sldMk cId="1446249444" sldId="2965"/>
            <ac:grpSpMk id="43" creationId="{269657EA-65E9-C7F2-09EA-23BFFE0B6589}"/>
          </ac:grpSpMkLst>
        </pc:grpChg>
        <pc:grpChg chg="add del mod">
          <ac:chgData name="Darren J Crawford" userId="8e34f06a-70f9-4252-bbf3-d3fa3642e4b1" providerId="ADAL" clId="{A70E33C5-DF90-46B7-9DD5-89CB8EF0C519}" dt="2024-04-24T19:05:26.800" v="2129" actId="478"/>
          <ac:grpSpMkLst>
            <pc:docMk/>
            <pc:sldMk cId="1446249444" sldId="2965"/>
            <ac:grpSpMk id="46" creationId="{2A613A14-F830-4B7A-58E8-86F684C45A31}"/>
          </ac:grpSpMkLst>
        </pc:grpChg>
        <pc:grpChg chg="add del mod">
          <ac:chgData name="Darren J Crawford" userId="8e34f06a-70f9-4252-bbf3-d3fa3642e4b1" providerId="ADAL" clId="{A70E33C5-DF90-46B7-9DD5-89CB8EF0C519}" dt="2024-04-24T19:04:44.264" v="2125" actId="478"/>
          <ac:grpSpMkLst>
            <pc:docMk/>
            <pc:sldMk cId="1446249444" sldId="2965"/>
            <ac:grpSpMk id="52" creationId="{9B8BE89C-22C9-A24A-2237-3CD2D4A22719}"/>
          </ac:grpSpMkLst>
        </pc:grpChg>
        <pc:grpChg chg="add del mod">
          <ac:chgData name="Darren J Crawford" userId="8e34f06a-70f9-4252-bbf3-d3fa3642e4b1" providerId="ADAL" clId="{A70E33C5-DF90-46B7-9DD5-89CB8EF0C519}" dt="2024-04-24T19:02:05.255" v="2111" actId="478"/>
          <ac:grpSpMkLst>
            <pc:docMk/>
            <pc:sldMk cId="1446249444" sldId="2965"/>
            <ac:grpSpMk id="55" creationId="{F9CCC04F-DA49-19CA-9231-4069303F6666}"/>
          </ac:grpSpMkLst>
        </pc:grpChg>
        <pc:grpChg chg="add del mod">
          <ac:chgData name="Darren J Crawford" userId="8e34f06a-70f9-4252-bbf3-d3fa3642e4b1" providerId="ADAL" clId="{A70E33C5-DF90-46B7-9DD5-89CB8EF0C519}" dt="2024-04-24T19:04:54.007" v="2127" actId="478"/>
          <ac:grpSpMkLst>
            <pc:docMk/>
            <pc:sldMk cId="1446249444" sldId="2965"/>
            <ac:grpSpMk id="59" creationId="{25DE53B0-38E0-F91F-A979-0ECA4060EFB4}"/>
          </ac:grpSpMkLst>
        </pc:grpChg>
        <pc:picChg chg="add del mod">
          <ac:chgData name="Darren J Crawford" userId="8e34f06a-70f9-4252-bbf3-d3fa3642e4b1" providerId="ADAL" clId="{A70E33C5-DF90-46B7-9DD5-89CB8EF0C519}" dt="2024-04-24T19:57:28.198" v="2732" actId="478"/>
          <ac:picMkLst>
            <pc:docMk/>
            <pc:sldMk cId="1446249444" sldId="2965"/>
            <ac:picMk id="4" creationId="{7A4D30F9-9378-1AF6-92BB-9665D3E7C192}"/>
          </ac:picMkLst>
        </pc:picChg>
        <pc:cxnChg chg="mod ord topLvl">
          <ac:chgData name="Darren J Crawford" userId="8e34f06a-70f9-4252-bbf3-d3fa3642e4b1" providerId="ADAL" clId="{A70E33C5-DF90-46B7-9DD5-89CB8EF0C519}" dt="2024-04-24T19:05:35.474" v="2130" actId="1076"/>
          <ac:cxnSpMkLst>
            <pc:docMk/>
            <pc:sldMk cId="1446249444" sldId="2965"/>
            <ac:cxnSpMk id="33" creationId="{371E715C-4F9E-7935-4486-CA8BD317AB25}"/>
          </ac:cxnSpMkLst>
        </pc:cxnChg>
        <pc:cxnChg chg="add del mod">
          <ac:chgData name="Darren J Crawford" userId="8e34f06a-70f9-4252-bbf3-d3fa3642e4b1" providerId="ADAL" clId="{A70E33C5-DF90-46B7-9DD5-89CB8EF0C519}" dt="2024-04-24T19:04:19.292" v="2119" actId="478"/>
          <ac:cxnSpMkLst>
            <pc:docMk/>
            <pc:sldMk cId="1446249444" sldId="2965"/>
            <ac:cxnSpMk id="42" creationId="{F3E2DDD3-F90E-5D59-7DF4-36A7241DF63B}"/>
          </ac:cxnSpMkLst>
        </pc:cxnChg>
        <pc:cxnChg chg="add del mod">
          <ac:chgData name="Darren J Crawford" userId="8e34f06a-70f9-4252-bbf3-d3fa3642e4b1" providerId="ADAL" clId="{A70E33C5-DF90-46B7-9DD5-89CB8EF0C519}" dt="2024-04-24T19:04:41.160" v="2124" actId="478"/>
          <ac:cxnSpMkLst>
            <pc:docMk/>
            <pc:sldMk cId="1446249444" sldId="2965"/>
            <ac:cxnSpMk id="49" creationId="{AD4A9753-CAE1-54E5-A0AC-ABE45E3EDABF}"/>
          </ac:cxnSpMkLst>
        </pc:cxnChg>
        <pc:cxnChg chg="add mod">
          <ac:chgData name="Darren J Crawford" userId="8e34f06a-70f9-4252-bbf3-d3fa3642e4b1" providerId="ADAL" clId="{A70E33C5-DF90-46B7-9DD5-89CB8EF0C519}" dt="2024-04-24T19:05:35.474" v="2130" actId="1076"/>
          <ac:cxnSpMkLst>
            <pc:docMk/>
            <pc:sldMk cId="1446249444" sldId="2965"/>
            <ac:cxnSpMk id="58" creationId="{1697C0D7-79C4-D5A0-7CD1-1AB6455887CB}"/>
          </ac:cxnSpMkLst>
        </pc:cxnChg>
        <pc:cxnChg chg="add del mod">
          <ac:chgData name="Darren J Crawford" userId="8e34f06a-70f9-4252-bbf3-d3fa3642e4b1" providerId="ADAL" clId="{A70E33C5-DF90-46B7-9DD5-89CB8EF0C519}" dt="2024-04-24T19:04:45.482" v="2126" actId="478"/>
          <ac:cxnSpMkLst>
            <pc:docMk/>
            <pc:sldMk cId="1446249444" sldId="2965"/>
            <ac:cxnSpMk id="62" creationId="{A837BD02-42A9-C8D9-7C57-EF3AC1EFDD38}"/>
          </ac:cxnSpMkLst>
        </pc:cxnChg>
        <pc:cxnChg chg="add del mod">
          <ac:chgData name="Darren J Crawford" userId="8e34f06a-70f9-4252-bbf3-d3fa3642e4b1" providerId="ADAL" clId="{A70E33C5-DF90-46B7-9DD5-89CB8EF0C519}" dt="2024-04-24T18:59:31.888" v="2077" actId="478"/>
          <ac:cxnSpMkLst>
            <pc:docMk/>
            <pc:sldMk cId="1446249444" sldId="2965"/>
            <ac:cxnSpMk id="64" creationId="{1FB736DA-BE21-F61F-2561-73E4FBDE24B5}"/>
          </ac:cxnSpMkLst>
        </pc:cxnChg>
      </pc:sldChg>
      <pc:sldChg chg="addSp modSp add mod ord">
        <pc:chgData name="Darren J Crawford" userId="8e34f06a-70f9-4252-bbf3-d3fa3642e4b1" providerId="ADAL" clId="{A70E33C5-DF90-46B7-9DD5-89CB8EF0C519}" dt="2024-04-24T18:55:17.276" v="2069"/>
        <pc:sldMkLst>
          <pc:docMk/>
          <pc:sldMk cId="1655883083" sldId="2966"/>
        </pc:sldMkLst>
        <pc:spChg chg="mod">
          <ac:chgData name="Darren J Crawford" userId="8e34f06a-70f9-4252-bbf3-d3fa3642e4b1" providerId="ADAL" clId="{A70E33C5-DF90-46B7-9DD5-89CB8EF0C519}" dt="2024-04-24T18:55:11.750" v="2067" actId="20577"/>
          <ac:spMkLst>
            <pc:docMk/>
            <pc:sldMk cId="1655883083" sldId="2966"/>
            <ac:spMk id="8" creationId="{00000000-0000-0000-0000-000000000000}"/>
          </ac:spMkLst>
        </pc:spChg>
        <pc:picChg chg="add mod">
          <ac:chgData name="Darren J Crawford" userId="8e34f06a-70f9-4252-bbf3-d3fa3642e4b1" providerId="ADAL" clId="{A70E33C5-DF90-46B7-9DD5-89CB8EF0C519}" dt="2024-04-24T18:54:49.929" v="2050" actId="14100"/>
          <ac:picMkLst>
            <pc:docMk/>
            <pc:sldMk cId="1655883083" sldId="2966"/>
            <ac:picMk id="2050" creationId="{BC5B2FAD-0A3A-F545-074B-F6A9140527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180D1-C949-4827-8B48-970C54F9EB3C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A58FB-3F01-43D3-B589-F4380E508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3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Poland-WUST, </a:t>
            </a:r>
            <a:r>
              <a:rPr lang="en-US" sz="1600" kern="1200" baseline="0" dirty="0">
                <a:solidFill>
                  <a:schemeClr val="bg2">
                    <a:lumMod val="50000"/>
                  </a:schemeClr>
                </a:solidFill>
                <a:latin typeface="Helvetica"/>
                <a:ea typeface="Geneva" charset="0"/>
                <a:cs typeface="Helvetica"/>
              </a:rPr>
              <a:t>WUT, TUL </a:t>
            </a:r>
            <a:endParaRPr lang="en-US" sz="1600" kern="1200" baseline="0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8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7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14EFC-A5AE-BDD1-096B-9EE9FDF4DBAD}"/>
              </a:ext>
            </a:extLst>
          </p:cNvPr>
          <p:cNvSpPr txBox="1">
            <a:spLocks/>
          </p:cNvSpPr>
          <p:nvPr userDrawn="1"/>
        </p:nvSpPr>
        <p:spPr>
          <a:xfrm>
            <a:off x="982436" y="6545703"/>
            <a:ext cx="9144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13 May 2024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C8B6A2-F996-FC98-521D-9FFF96E1AE26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55245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ctr">
                <a:defRPr/>
              </a:pPr>
              <a:t>‹#›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669BD4-69B4-C40D-9266-BA8E1AC4F049}"/>
              </a:ext>
            </a:extLst>
          </p:cNvPr>
          <p:cNvSpPr txBox="1">
            <a:spLocks/>
          </p:cNvSpPr>
          <p:nvPr userDrawn="1"/>
        </p:nvSpPr>
        <p:spPr>
          <a:xfrm>
            <a:off x="2051914" y="6545703"/>
            <a:ext cx="8347199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Darren Crawford | </a:t>
            </a:r>
            <a:r>
              <a:rPr lang="en-US" sz="1200" dirty="0"/>
              <a:t>PIP-II Vacuum System Integrated Systems FDR</a:t>
            </a:r>
          </a:p>
        </p:txBody>
      </p:sp>
    </p:spTree>
    <p:extLst>
      <p:ext uri="{BB962C8B-B14F-4D97-AF65-F5344CB8AC3E}">
        <p14:creationId xmlns:p14="http://schemas.microsoft.com/office/powerpoint/2010/main" val="255122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37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Poland-WUST, </a:t>
            </a:r>
            <a:r>
              <a:rPr lang="en-US" sz="1600" kern="1200" baseline="0" dirty="0">
                <a:solidFill>
                  <a:schemeClr val="bg2">
                    <a:lumMod val="50000"/>
                  </a:schemeClr>
                </a:solidFill>
                <a:latin typeface="Helvetica"/>
                <a:ea typeface="Geneva" charset="0"/>
                <a:cs typeface="Helvetica"/>
              </a:rPr>
              <a:t>WUT, TUL </a:t>
            </a:r>
            <a:endParaRPr lang="en-US" sz="1600" kern="1200" baseline="0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8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FE453C-7D13-F2C6-27C5-BE4FA977413E}"/>
              </a:ext>
            </a:extLst>
          </p:cNvPr>
          <p:cNvSpPr txBox="1">
            <a:spLocks/>
          </p:cNvSpPr>
          <p:nvPr userDrawn="1"/>
        </p:nvSpPr>
        <p:spPr>
          <a:xfrm>
            <a:off x="982436" y="6545703"/>
            <a:ext cx="9144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16 Apr 2024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32ECA68-CD26-C6D0-C21F-AA6AF34CD7DC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55245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ctr">
                <a:defRPr/>
              </a:pPr>
              <a:t>‹#›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9B3E0E-AFBC-0EEA-CC9F-D510A5FC145A}"/>
              </a:ext>
            </a:extLst>
          </p:cNvPr>
          <p:cNvSpPr txBox="1">
            <a:spLocks/>
          </p:cNvSpPr>
          <p:nvPr userDrawn="1"/>
        </p:nvSpPr>
        <p:spPr>
          <a:xfrm>
            <a:off x="2051914" y="6545703"/>
            <a:ext cx="8347199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Darren Crawford | </a:t>
            </a:r>
            <a:r>
              <a:rPr lang="en-US" sz="1200" dirty="0"/>
              <a:t>PIP-II Vacuum System Integrated Systems FDR</a:t>
            </a:r>
          </a:p>
        </p:txBody>
      </p:sp>
    </p:spTree>
    <p:extLst>
      <p:ext uri="{BB962C8B-B14F-4D97-AF65-F5344CB8AC3E}">
        <p14:creationId xmlns:p14="http://schemas.microsoft.com/office/powerpoint/2010/main" val="357244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7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72" r:id="rId5"/>
    <p:sldLayoutId id="2147483679" r:id="rId6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1.wdp"/><Relationship Id="rId7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microsoft.com/office/2007/relationships/hdphoto" Target="../media/hdphoto2.wdp"/><Relationship Id="rId3" Type="http://schemas.openxmlformats.org/officeDocument/2006/relationships/image" Target="../media/image18.jp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19.jpg"/><Relationship Id="rId9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3DCA3B-E509-AA7E-714A-1D459473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0" bIns="45720" anchor="t">
            <a:noAutofit/>
          </a:bodyPr>
          <a:lstStyle/>
          <a:p>
            <a:r>
              <a:rPr lang="en-US" sz="2100" dirty="0"/>
              <a:t>Darren Crawford, PIP-II Beam Commissioning L3 Manager</a:t>
            </a:r>
          </a:p>
          <a:p>
            <a:r>
              <a:rPr lang="en-US" sz="2100" dirty="0"/>
              <a:t>PIP-II Vacuum System Integrated Systems FDR</a:t>
            </a:r>
          </a:p>
          <a:p>
            <a:r>
              <a:rPr lang="en-US" sz="2100" dirty="0"/>
              <a:t>May 13,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F37C5-B3E3-C3FB-CDF1-B9067F0AE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214572" cy="1003049"/>
          </a:xfrm>
        </p:spPr>
        <p:txBody>
          <a:bodyPr vert="horz" wrap="square" lIns="0" tIns="45720" rIns="91440" bIns="45720" anchor="ctr" anchorCtr="0"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Commissioning Integration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621792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32 MeV Location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904A34-1A7D-D572-429E-D3EC19DD2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0" r="1194"/>
          <a:stretch/>
        </p:blipFill>
        <p:spPr>
          <a:xfrm>
            <a:off x="9121283" y="1520857"/>
            <a:ext cx="1212846" cy="715904"/>
          </a:xfrm>
          <a:prstGeom prst="rect">
            <a:avLst/>
          </a:prstGeom>
        </p:spPr>
      </p:pic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B2750A39-F35A-48E8-C69C-E1705B4B6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3" y="1722059"/>
            <a:ext cx="5384528" cy="2987800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93F617F-D67A-B4EA-E8FD-4C37AD19E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408" y="1421273"/>
            <a:ext cx="4253104" cy="2359989"/>
          </a:xfrm>
          <a:prstGeom prst="rect">
            <a:avLst/>
          </a:prstGeom>
        </p:spPr>
      </p:pic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4F1E70C2-AE04-35A2-A8EA-B232274561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153"/>
          <a:stretch/>
        </p:blipFill>
        <p:spPr>
          <a:xfrm>
            <a:off x="6288826" y="1315230"/>
            <a:ext cx="2951057" cy="18430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F0A18B-0D9F-ACAA-D7E7-747EB10D4BA6}"/>
              </a:ext>
            </a:extLst>
          </p:cNvPr>
          <p:cNvCxnSpPr>
            <a:cxnSpLocks/>
          </p:cNvCxnSpPr>
          <p:nvPr/>
        </p:nvCxnSpPr>
        <p:spPr>
          <a:xfrm flipV="1">
            <a:off x="4991413" y="3025440"/>
            <a:ext cx="1234100" cy="265703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0689199-C180-B145-CC6B-C4787524EF5C}"/>
              </a:ext>
            </a:extLst>
          </p:cNvPr>
          <p:cNvSpPr txBox="1"/>
          <p:nvPr/>
        </p:nvSpPr>
        <p:spPr>
          <a:xfrm>
            <a:off x="5742263" y="3244396"/>
            <a:ext cx="60952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STAGE 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Cryoplant and Cryo Distribution System support individual CM cooldown, so HWR and SSR1 cryomodules will then go to 2 K.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movable instrumentation cart will be installed in the SSR2-1 CM space.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This will allow characterization of the beam and inform the commissioning team of issues localized to HWR or SSR1 CMs.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Beam will terminate into a small absorber.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4E1EAFB-AB1E-F503-DDCD-6BEF88413897}"/>
              </a:ext>
            </a:extLst>
          </p:cNvPr>
          <p:cNvGraphicFramePr>
            <a:graphicFrameLocks noGrp="1"/>
          </p:cNvGraphicFramePr>
          <p:nvPr/>
        </p:nvGraphicFramePr>
        <p:xfrm>
          <a:off x="199261" y="4812248"/>
          <a:ext cx="5279690" cy="72161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09494">
                  <a:extLst>
                    <a:ext uri="{9D8B030D-6E8A-4147-A177-3AD203B41FA5}">
                      <a16:colId xmlns:a16="http://schemas.microsoft.com/office/drawing/2014/main" val="750725589"/>
                    </a:ext>
                  </a:extLst>
                </a:gridCol>
                <a:gridCol w="1605746">
                  <a:extLst>
                    <a:ext uri="{9D8B030D-6E8A-4147-A177-3AD203B41FA5}">
                      <a16:colId xmlns:a16="http://schemas.microsoft.com/office/drawing/2014/main" val="1872328290"/>
                    </a:ext>
                  </a:extLst>
                </a:gridCol>
                <a:gridCol w="1364450">
                  <a:extLst>
                    <a:ext uri="{9D8B030D-6E8A-4147-A177-3AD203B41FA5}">
                      <a16:colId xmlns:a16="http://schemas.microsoft.com/office/drawing/2014/main" val="16996598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Parameter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Acceptance Criteria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Design Parameters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9985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Beam Energy [MeV]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28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32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7624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Particles per pulse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1.3E12 H</a:t>
                      </a:r>
                      <a:r>
                        <a:rPr lang="en-US" sz="1050" baseline="30000">
                          <a:effectLst/>
                        </a:rPr>
                        <a:t>-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6.7E12 H</a:t>
                      </a:r>
                      <a:r>
                        <a:rPr lang="en-US" sz="1050" baseline="30000" dirty="0">
                          <a:effectLst/>
                        </a:rPr>
                        <a:t>-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3652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Repetition Rate with beam [Hz]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830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272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621792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177 MeV Location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40ABD-9289-43B2-312B-5095977B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625" b="2625"/>
          <a:stretch/>
        </p:blipFill>
        <p:spPr>
          <a:xfrm rot="221710">
            <a:off x="8126918" y="1418315"/>
            <a:ext cx="1565103" cy="625883"/>
          </a:xfrm>
          <a:prstGeom prst="rect">
            <a:avLst/>
          </a:prstGeom>
        </p:spPr>
      </p:pic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C0D22004-601B-F3F7-04B1-E2A317BD9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04" y="2647658"/>
            <a:ext cx="2227630" cy="1236081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219B5092-449D-0206-C8FC-B75FFCE31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60" y="2530104"/>
            <a:ext cx="1759550" cy="976350"/>
          </a:xfrm>
          <a:prstGeom prst="rect">
            <a:avLst/>
          </a:prstGeom>
        </p:spPr>
      </p:pic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4487445-24AD-3B10-9542-C7D9A0812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648" y="2501969"/>
            <a:ext cx="1374141" cy="762492"/>
          </a:xfrm>
          <a:prstGeom prst="rect">
            <a:avLst/>
          </a:prstGeom>
        </p:spPr>
      </p:pic>
      <p:pic>
        <p:nvPicPr>
          <p:cNvPr id="7" name="Picture 6" descr="A picture containing toy, automaton&#10;&#10;Description automatically generated">
            <a:extLst>
              <a:ext uri="{FF2B5EF4-FFF2-40B4-BE49-F238E27FC236}">
                <a16:creationId xmlns:a16="http://schemas.microsoft.com/office/drawing/2014/main" id="{0BA8FA66-5B5B-E81A-A2FE-FB9263138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3654" y="2103390"/>
            <a:ext cx="1842323" cy="1022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7C8810-A122-F9C9-CE32-9D8C8CC341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487"/>
          <a:stretch/>
        </p:blipFill>
        <p:spPr>
          <a:xfrm rot="21294136">
            <a:off x="5389264" y="1161454"/>
            <a:ext cx="2101874" cy="1743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EDD1A1-C0A9-6CD2-C7E2-308C890A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7803"/>
          <a:stretch/>
        </p:blipFill>
        <p:spPr>
          <a:xfrm rot="21294136">
            <a:off x="6809601" y="860028"/>
            <a:ext cx="2026405" cy="17437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1C8E65-0EB6-9863-3D45-8AB0FCF2E32A}"/>
              </a:ext>
            </a:extLst>
          </p:cNvPr>
          <p:cNvCxnSpPr>
            <a:cxnSpLocks/>
          </p:cNvCxnSpPr>
          <p:nvPr/>
        </p:nvCxnSpPr>
        <p:spPr>
          <a:xfrm flipV="1">
            <a:off x="5315949" y="2641490"/>
            <a:ext cx="1113537" cy="206071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EFACC2F-7679-5140-D74E-040E89D607C0}"/>
              </a:ext>
            </a:extLst>
          </p:cNvPr>
          <p:cNvSpPr txBox="1"/>
          <p:nvPr/>
        </p:nvSpPr>
        <p:spPr>
          <a:xfrm>
            <a:off x="5446194" y="3250882"/>
            <a:ext cx="60952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STAGE 3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cart will be moved downstream to the LB650-1 CM space.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small absorber will be removed and a 1.15 kW beam absorber will be installed downstream of the cart in the LB650-1 space.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SSR2-1 will be installed and the beam line will be contiguous from the WFE to the absorber.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Beam will be characterized through the cryomodules.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D906BBD-6703-549C-9632-A8E0296757FF}"/>
              </a:ext>
            </a:extLst>
          </p:cNvPr>
          <p:cNvGraphicFramePr>
            <a:graphicFrameLocks noGrp="1"/>
          </p:cNvGraphicFramePr>
          <p:nvPr/>
        </p:nvGraphicFramePr>
        <p:xfrm>
          <a:off x="199261" y="4812248"/>
          <a:ext cx="5279690" cy="72161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09494">
                  <a:extLst>
                    <a:ext uri="{9D8B030D-6E8A-4147-A177-3AD203B41FA5}">
                      <a16:colId xmlns:a16="http://schemas.microsoft.com/office/drawing/2014/main" val="750725589"/>
                    </a:ext>
                  </a:extLst>
                </a:gridCol>
                <a:gridCol w="1605746">
                  <a:extLst>
                    <a:ext uri="{9D8B030D-6E8A-4147-A177-3AD203B41FA5}">
                      <a16:colId xmlns:a16="http://schemas.microsoft.com/office/drawing/2014/main" val="1872328290"/>
                    </a:ext>
                  </a:extLst>
                </a:gridCol>
                <a:gridCol w="1364450">
                  <a:extLst>
                    <a:ext uri="{9D8B030D-6E8A-4147-A177-3AD203B41FA5}">
                      <a16:colId xmlns:a16="http://schemas.microsoft.com/office/drawing/2014/main" val="16996598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Parameter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Acceptance Criteria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Design Parameters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9985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Beam Energy [MeV]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155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177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7624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Particles per pulse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1.3E12 H</a:t>
                      </a:r>
                      <a:r>
                        <a:rPr lang="en-US" sz="1050" baseline="30000">
                          <a:effectLst/>
                        </a:rPr>
                        <a:t>-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6.7E12 H</a:t>
                      </a:r>
                      <a:r>
                        <a:rPr lang="en-US" sz="1050" baseline="30000" dirty="0">
                          <a:effectLst/>
                        </a:rPr>
                        <a:t>-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3652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Repetition Rate with beam [Hz]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830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765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305145-3F59-1D59-B892-A4D9E471A5B8}"/>
              </a:ext>
            </a:extLst>
          </p:cNvPr>
          <p:cNvSpPr txBox="1"/>
          <p:nvPr/>
        </p:nvSpPr>
        <p:spPr>
          <a:xfrm>
            <a:off x="9966960" y="256958"/>
            <a:ext cx="1920240" cy="45720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A81E33-3F2B-A6E5-C9CB-E589328F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10" dirty="0">
                <a:solidFill>
                  <a:srgbClr val="003087"/>
                </a:solidFill>
              </a:rPr>
              <a:t>Staged Commissioning Approach – LB650, HB650, 2 kW Absorber</a:t>
            </a:r>
            <a:endParaRPr lang="en-US" dirty="0">
              <a:solidFill>
                <a:srgbClr val="003087"/>
              </a:solidFill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68801488-DE20-7775-21A1-1118C3E4E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35" y="3374312"/>
            <a:ext cx="635894" cy="352849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B756AAE5-57A4-31A5-55D1-00F20BC5C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9" y="3335274"/>
            <a:ext cx="502278" cy="278707"/>
          </a:xfrm>
          <a:prstGeom prst="rect">
            <a:avLst/>
          </a:prstGeom>
        </p:spPr>
      </p:pic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1AE00D1-2AA8-1132-C244-A95850714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27" y="3319335"/>
            <a:ext cx="392259" cy="217659"/>
          </a:xfrm>
          <a:prstGeom prst="rect">
            <a:avLst/>
          </a:prstGeom>
        </p:spPr>
      </p:pic>
      <p:pic>
        <p:nvPicPr>
          <p:cNvPr id="9" name="Picture 8" descr="A picture containing toy, automaton&#10;&#10;Description automatically generated">
            <a:extLst>
              <a:ext uri="{FF2B5EF4-FFF2-40B4-BE49-F238E27FC236}">
                <a16:creationId xmlns:a16="http://schemas.microsoft.com/office/drawing/2014/main" id="{EC951F47-73C2-6A12-5179-C4BC6F88D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544" y="3212161"/>
            <a:ext cx="525906" cy="291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372EB1-10EF-DDF4-8D6D-4B4493966A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487"/>
          <a:stretch/>
        </p:blipFill>
        <p:spPr>
          <a:xfrm rot="21294136">
            <a:off x="1764372" y="2951049"/>
            <a:ext cx="599997" cy="497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50F611-2ED0-0AF7-D304-C768509D66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487"/>
          <a:stretch/>
        </p:blipFill>
        <p:spPr>
          <a:xfrm rot="21294136">
            <a:off x="2356259" y="2825805"/>
            <a:ext cx="599997" cy="497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D78EA1-3C9F-CE30-3894-BB6B40901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8425">
            <a:off x="2893385" y="2687225"/>
            <a:ext cx="998354" cy="534339"/>
          </a:xfrm>
          <a:prstGeom prst="rect">
            <a:avLst/>
          </a:prstGeom>
        </p:spPr>
      </p:pic>
      <p:pic>
        <p:nvPicPr>
          <p:cNvPr id="13" name="Picture 12" descr="A picture containing device&#10;&#10;Description automatically generated">
            <a:extLst>
              <a:ext uri="{FF2B5EF4-FFF2-40B4-BE49-F238E27FC236}">
                <a16:creationId xmlns:a16="http://schemas.microsoft.com/office/drawing/2014/main" id="{BF6BD407-DF59-F602-2411-41789AD568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359"/>
          <a:stretch/>
        </p:blipFill>
        <p:spPr>
          <a:xfrm rot="21264808">
            <a:off x="3861001" y="2493077"/>
            <a:ext cx="654612" cy="542006"/>
          </a:xfrm>
          <a:prstGeom prst="rect">
            <a:avLst/>
          </a:prstGeom>
        </p:spPr>
      </p:pic>
      <p:pic>
        <p:nvPicPr>
          <p:cNvPr id="14" name="Picture 13" descr="A picture containing device&#10;&#10;Description automatically generated">
            <a:extLst>
              <a:ext uri="{FF2B5EF4-FFF2-40B4-BE49-F238E27FC236}">
                <a16:creationId xmlns:a16="http://schemas.microsoft.com/office/drawing/2014/main" id="{93DFBA1C-4BC9-296F-D67F-09253B7499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79"/>
          <a:stretch/>
        </p:blipFill>
        <p:spPr>
          <a:xfrm rot="21264808">
            <a:off x="4499588" y="2335405"/>
            <a:ext cx="1011876" cy="542006"/>
          </a:xfrm>
          <a:prstGeom prst="rect">
            <a:avLst/>
          </a:prstGeom>
        </p:spPr>
      </p:pic>
      <p:pic>
        <p:nvPicPr>
          <p:cNvPr id="15" name="Picture 14" descr="A picture containing music&#10;&#10;Description automatically generated">
            <a:extLst>
              <a:ext uri="{FF2B5EF4-FFF2-40B4-BE49-F238E27FC236}">
                <a16:creationId xmlns:a16="http://schemas.microsoft.com/office/drawing/2014/main" id="{6A189560-B729-7D98-D9B3-597336424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8374">
            <a:off x="4887701" y="1960853"/>
            <a:ext cx="2097406" cy="1122574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DCE12484-BF41-21AB-ED5B-745646057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20000">
            <a:off x="165651" y="1816862"/>
            <a:ext cx="8462456" cy="185561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5126A43E-4BA1-0031-C4B4-8DEE79DCEDD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34121" t="11620" r="34807" b="-11620"/>
          <a:stretch/>
        </p:blipFill>
        <p:spPr>
          <a:xfrm rot="21289434">
            <a:off x="6293761" y="1081744"/>
            <a:ext cx="4538211" cy="2445691"/>
          </a:xfrm>
          <a:prstGeom prst="rect">
            <a:avLst/>
          </a:prstGeom>
        </p:spPr>
      </p:pic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C521CAAB-542D-63BF-7023-90945710A2F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4254"/>
          <a:stretch/>
        </p:blipFill>
        <p:spPr>
          <a:xfrm>
            <a:off x="10875289" y="1100087"/>
            <a:ext cx="371242" cy="31052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81DCBB-5418-8703-C614-07B3DCC6711E}"/>
              </a:ext>
            </a:extLst>
          </p:cNvPr>
          <p:cNvCxnSpPr>
            <a:cxnSpLocks/>
          </p:cNvCxnSpPr>
          <p:nvPr/>
        </p:nvCxnSpPr>
        <p:spPr>
          <a:xfrm flipV="1">
            <a:off x="7957028" y="1920903"/>
            <a:ext cx="1149350" cy="265703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41BBA57-54F0-18BB-68E8-E54FF3406B30}"/>
              </a:ext>
            </a:extLst>
          </p:cNvPr>
          <p:cNvSpPr txBox="1"/>
          <p:nvPr/>
        </p:nvSpPr>
        <p:spPr>
          <a:xfrm>
            <a:off x="5380587" y="3135222"/>
            <a:ext cx="609523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STAGE 4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Upon completion of Stage 3 the 1.15 kW absorber will be moved to its final location and upgraded with additional shielding.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cart will be removed from the tunnel, and CM LB650-1 will be installed.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Beam will be commissioned through the LB and HB650 cryomodules, up to 800 MeV.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BE02D6-8A81-CED1-8813-3989F73C51EF}"/>
              </a:ext>
            </a:extLst>
          </p:cNvPr>
          <p:cNvGraphicFramePr>
            <a:graphicFrameLocks noGrp="1"/>
          </p:cNvGraphicFramePr>
          <p:nvPr/>
        </p:nvGraphicFramePr>
        <p:xfrm>
          <a:off x="199261" y="4812248"/>
          <a:ext cx="5279690" cy="72161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09494">
                  <a:extLst>
                    <a:ext uri="{9D8B030D-6E8A-4147-A177-3AD203B41FA5}">
                      <a16:colId xmlns:a16="http://schemas.microsoft.com/office/drawing/2014/main" val="750725589"/>
                    </a:ext>
                  </a:extLst>
                </a:gridCol>
                <a:gridCol w="1605746">
                  <a:extLst>
                    <a:ext uri="{9D8B030D-6E8A-4147-A177-3AD203B41FA5}">
                      <a16:colId xmlns:a16="http://schemas.microsoft.com/office/drawing/2014/main" val="1872328290"/>
                    </a:ext>
                  </a:extLst>
                </a:gridCol>
                <a:gridCol w="1364450">
                  <a:extLst>
                    <a:ext uri="{9D8B030D-6E8A-4147-A177-3AD203B41FA5}">
                      <a16:colId xmlns:a16="http://schemas.microsoft.com/office/drawing/2014/main" val="16996598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Parameter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Acceptance Criteria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Design Parameters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9985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Beam Energy [MeV]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700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800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7624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Particles per pulse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1.3E12 H</a:t>
                      </a:r>
                      <a:r>
                        <a:rPr lang="en-US" sz="1050" baseline="30000">
                          <a:effectLst/>
                        </a:rPr>
                        <a:t>-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6.7E12 H</a:t>
                      </a:r>
                      <a:r>
                        <a:rPr lang="en-US" sz="1050" baseline="30000" dirty="0">
                          <a:effectLst/>
                        </a:rPr>
                        <a:t>-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3652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Repetition Rate with beam [Hz]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830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11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305145-3F59-1D59-B892-A4D9E471A5B8}"/>
              </a:ext>
            </a:extLst>
          </p:cNvPr>
          <p:cNvSpPr txBox="1"/>
          <p:nvPr/>
        </p:nvSpPr>
        <p:spPr>
          <a:xfrm>
            <a:off x="9966960" y="256958"/>
            <a:ext cx="1920240" cy="45720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B08EA8-DD80-4155-C608-E9B44558E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10" dirty="0">
                <a:solidFill>
                  <a:srgbClr val="003087"/>
                </a:solidFill>
              </a:rPr>
              <a:t>Staged Commissioning Approach – BTL to 25 kW Absorber</a:t>
            </a:r>
            <a:endParaRPr lang="en-US" dirty="0">
              <a:solidFill>
                <a:srgbClr val="003087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40BCD3A-2ED2-0937-9B7E-CCF406C4F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5060">
            <a:off x="6091381" y="1185293"/>
            <a:ext cx="4177839" cy="2236064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D07DFC24-04A7-4D39-883E-F0C91FFA9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51" b="20143"/>
          <a:stretch/>
        </p:blipFill>
        <p:spPr>
          <a:xfrm rot="21290795">
            <a:off x="9760397" y="1532480"/>
            <a:ext cx="2383497" cy="1178416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3A59308-CAA5-A7CA-3921-30003C671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0000">
            <a:off x="30154" y="2238539"/>
            <a:ext cx="6722074" cy="147398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90517B-6966-0E6D-A96C-8E4466FC5E13}"/>
              </a:ext>
            </a:extLst>
          </p:cNvPr>
          <p:cNvCxnSpPr>
            <a:cxnSpLocks/>
          </p:cNvCxnSpPr>
          <p:nvPr/>
        </p:nvCxnSpPr>
        <p:spPr>
          <a:xfrm flipV="1">
            <a:off x="5280136" y="2641490"/>
            <a:ext cx="1149350" cy="265703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7E88E7-956F-242E-E0B0-92086918068B}"/>
              </a:ext>
            </a:extLst>
          </p:cNvPr>
          <p:cNvCxnSpPr>
            <a:cxnSpLocks/>
          </p:cNvCxnSpPr>
          <p:nvPr/>
        </p:nvCxnSpPr>
        <p:spPr>
          <a:xfrm>
            <a:off x="10018958" y="2058000"/>
            <a:ext cx="585348" cy="7210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Arrow: Circular 10">
            <a:extLst>
              <a:ext uri="{FF2B5EF4-FFF2-40B4-BE49-F238E27FC236}">
                <a16:creationId xmlns:a16="http://schemas.microsoft.com/office/drawing/2014/main" id="{99444C7B-5106-A71B-8257-DC820FEF4CB1}"/>
              </a:ext>
            </a:extLst>
          </p:cNvPr>
          <p:cNvSpPr/>
          <p:nvPr/>
        </p:nvSpPr>
        <p:spPr>
          <a:xfrm rot="16904797">
            <a:off x="8552923" y="1506634"/>
            <a:ext cx="1307592" cy="1985194"/>
          </a:xfrm>
          <a:prstGeom prst="circularArrow">
            <a:avLst>
              <a:gd name="adj1" fmla="val 6329"/>
              <a:gd name="adj2" fmla="val 1142319"/>
              <a:gd name="adj3" fmla="val 20837013"/>
              <a:gd name="adj4" fmla="val 17758266"/>
              <a:gd name="adj5" fmla="val 8185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ircular 11">
            <a:extLst>
              <a:ext uri="{FF2B5EF4-FFF2-40B4-BE49-F238E27FC236}">
                <a16:creationId xmlns:a16="http://schemas.microsoft.com/office/drawing/2014/main" id="{D83D6BFF-5AED-081E-FC74-8FC41AB2706E}"/>
              </a:ext>
            </a:extLst>
          </p:cNvPr>
          <p:cNvSpPr/>
          <p:nvPr/>
        </p:nvSpPr>
        <p:spPr>
          <a:xfrm rot="18905884">
            <a:off x="10798405" y="1992620"/>
            <a:ext cx="1307592" cy="1829147"/>
          </a:xfrm>
          <a:prstGeom prst="circularArrow">
            <a:avLst>
              <a:gd name="adj1" fmla="val 6329"/>
              <a:gd name="adj2" fmla="val 1142319"/>
              <a:gd name="adj3" fmla="val 20837013"/>
              <a:gd name="adj4" fmla="val 18020466"/>
              <a:gd name="adj5" fmla="val 8185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A1060-C14B-A853-16F3-286FC21721A0}"/>
              </a:ext>
            </a:extLst>
          </p:cNvPr>
          <p:cNvSpPr txBox="1"/>
          <p:nvPr/>
        </p:nvSpPr>
        <p:spPr>
          <a:xfrm>
            <a:off x="5405988" y="3161934"/>
            <a:ext cx="6097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STAGE 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Beam will be extracted to the BTL and commissioned to the 25 kW absorber.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DE6261-59FC-920D-EEEC-6082C6C9FEAF}"/>
              </a:ext>
            </a:extLst>
          </p:cNvPr>
          <p:cNvGraphicFramePr>
            <a:graphicFrameLocks noGrp="1"/>
          </p:cNvGraphicFramePr>
          <p:nvPr/>
        </p:nvGraphicFramePr>
        <p:xfrm>
          <a:off x="199261" y="4812248"/>
          <a:ext cx="5279690" cy="72161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09494">
                  <a:extLst>
                    <a:ext uri="{9D8B030D-6E8A-4147-A177-3AD203B41FA5}">
                      <a16:colId xmlns:a16="http://schemas.microsoft.com/office/drawing/2014/main" val="750725589"/>
                    </a:ext>
                  </a:extLst>
                </a:gridCol>
                <a:gridCol w="1605746">
                  <a:extLst>
                    <a:ext uri="{9D8B030D-6E8A-4147-A177-3AD203B41FA5}">
                      <a16:colId xmlns:a16="http://schemas.microsoft.com/office/drawing/2014/main" val="1872328290"/>
                    </a:ext>
                  </a:extLst>
                </a:gridCol>
                <a:gridCol w="1364450">
                  <a:extLst>
                    <a:ext uri="{9D8B030D-6E8A-4147-A177-3AD203B41FA5}">
                      <a16:colId xmlns:a16="http://schemas.microsoft.com/office/drawing/2014/main" val="16996598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Parameter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Acceptance Criteria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Design Parameters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9985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Beam Energy [MeV]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700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800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7624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Particles per pulse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1.3E12 H</a:t>
                      </a:r>
                      <a:r>
                        <a:rPr lang="en-US" sz="1050" baseline="30000">
                          <a:effectLst/>
                        </a:rPr>
                        <a:t>-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6.7E12 H</a:t>
                      </a:r>
                      <a:r>
                        <a:rPr lang="en-US" sz="1050" baseline="30000" dirty="0">
                          <a:effectLst/>
                        </a:rPr>
                        <a:t>-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3652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Repetition Rate with beam [Hz]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830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907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305145-3F59-1D59-B892-A4D9E471A5B8}"/>
              </a:ext>
            </a:extLst>
          </p:cNvPr>
          <p:cNvSpPr txBox="1"/>
          <p:nvPr/>
        </p:nvSpPr>
        <p:spPr>
          <a:xfrm>
            <a:off x="9966960" y="256958"/>
            <a:ext cx="1920240" cy="45720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A51944-C778-324E-5CC4-4A9CC86B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10" dirty="0">
                <a:solidFill>
                  <a:srgbClr val="003087"/>
                </a:solidFill>
              </a:rPr>
              <a:t>Staged Commissioning Approach – BTL to Booster</a:t>
            </a:r>
            <a:endParaRPr lang="en-US" dirty="0">
              <a:solidFill>
                <a:srgbClr val="003087"/>
              </a:solidFill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152B345-E922-CA6B-07F9-158E7BF65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" t="5242" r="5901" b="13128"/>
          <a:stretch/>
        </p:blipFill>
        <p:spPr>
          <a:xfrm rot="214720">
            <a:off x="157455" y="860420"/>
            <a:ext cx="11410439" cy="5401538"/>
          </a:xfrm>
          <a:prstGeom prst="rect">
            <a:avLst/>
          </a:prstGeom>
          <a:scene3d>
            <a:camera prst="orthographicFront">
              <a:rot lat="3000000" lon="0" rev="0"/>
            </a:camera>
            <a:lightRig rig="threePt" dir="t"/>
          </a:scene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840A31-64CB-4462-5D4A-A75AB98923B5}"/>
              </a:ext>
            </a:extLst>
          </p:cNvPr>
          <p:cNvCxnSpPr>
            <a:cxnSpLocks/>
          </p:cNvCxnSpPr>
          <p:nvPr/>
        </p:nvCxnSpPr>
        <p:spPr>
          <a:xfrm flipV="1">
            <a:off x="2248432" y="3094958"/>
            <a:ext cx="1149350" cy="334042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01E531-4EAB-CC55-BBD1-9BEEDEAC0943}"/>
              </a:ext>
            </a:extLst>
          </p:cNvPr>
          <p:cNvCxnSpPr>
            <a:cxnSpLocks/>
          </p:cNvCxnSpPr>
          <p:nvPr/>
        </p:nvCxnSpPr>
        <p:spPr>
          <a:xfrm>
            <a:off x="7041613" y="2290763"/>
            <a:ext cx="1364200" cy="2190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Arrow: Circular 8">
            <a:extLst>
              <a:ext uri="{FF2B5EF4-FFF2-40B4-BE49-F238E27FC236}">
                <a16:creationId xmlns:a16="http://schemas.microsoft.com/office/drawing/2014/main" id="{CF024F8D-3C47-C83D-F48F-E80D00E44334}"/>
              </a:ext>
            </a:extLst>
          </p:cNvPr>
          <p:cNvSpPr/>
          <p:nvPr/>
        </p:nvSpPr>
        <p:spPr>
          <a:xfrm rot="5400000">
            <a:off x="9074200" y="2149516"/>
            <a:ext cx="1048578" cy="2057047"/>
          </a:xfrm>
          <a:prstGeom prst="circularArrow">
            <a:avLst>
              <a:gd name="adj1" fmla="val 6329"/>
              <a:gd name="adj2" fmla="val 1142319"/>
              <a:gd name="adj3" fmla="val 20837013"/>
              <a:gd name="adj4" fmla="val 11223028"/>
              <a:gd name="adj5" fmla="val 8185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07DC4F2C-29D2-A7AF-C9F8-04C5607992F0}"/>
              </a:ext>
            </a:extLst>
          </p:cNvPr>
          <p:cNvSpPr/>
          <p:nvPr/>
        </p:nvSpPr>
        <p:spPr>
          <a:xfrm rot="16485169" flipH="1">
            <a:off x="8183069" y="2585116"/>
            <a:ext cx="1655090" cy="4086732"/>
          </a:xfrm>
          <a:prstGeom prst="circularArrow">
            <a:avLst>
              <a:gd name="adj1" fmla="val 6329"/>
              <a:gd name="adj2" fmla="val 1142319"/>
              <a:gd name="adj3" fmla="val 20837013"/>
              <a:gd name="adj4" fmla="val 11223028"/>
              <a:gd name="adj5" fmla="val 587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ircular 10">
            <a:extLst>
              <a:ext uri="{FF2B5EF4-FFF2-40B4-BE49-F238E27FC236}">
                <a16:creationId xmlns:a16="http://schemas.microsoft.com/office/drawing/2014/main" id="{EBEF0B52-93EE-FA81-67F8-B8EF4F4177F3}"/>
              </a:ext>
            </a:extLst>
          </p:cNvPr>
          <p:cNvSpPr/>
          <p:nvPr/>
        </p:nvSpPr>
        <p:spPr>
          <a:xfrm rot="16904797">
            <a:off x="5741638" y="1883525"/>
            <a:ext cx="1307592" cy="1829147"/>
          </a:xfrm>
          <a:prstGeom prst="circularArrow">
            <a:avLst>
              <a:gd name="adj1" fmla="val 6329"/>
              <a:gd name="adj2" fmla="val 1142319"/>
              <a:gd name="adj3" fmla="val 20837013"/>
              <a:gd name="adj4" fmla="val 17758266"/>
              <a:gd name="adj5" fmla="val 8185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E308C4-4070-1155-5771-DFB969CA81DE}"/>
              </a:ext>
            </a:extLst>
          </p:cNvPr>
          <p:cNvSpPr txBox="1"/>
          <p:nvPr/>
        </p:nvSpPr>
        <p:spPr>
          <a:xfrm>
            <a:off x="4794613" y="2901113"/>
            <a:ext cx="4682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STAGE 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BTL to Booster (injection and circulation)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126400-DA2C-1230-8F8D-987EFB617C26}"/>
              </a:ext>
            </a:extLst>
          </p:cNvPr>
          <p:cNvSpPr txBox="1"/>
          <p:nvPr/>
        </p:nvSpPr>
        <p:spPr>
          <a:xfrm>
            <a:off x="8555329" y="4378429"/>
            <a:ext cx="91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Booster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9B906F-A537-6497-81C2-689B61E72478}"/>
              </a:ext>
            </a:extLst>
          </p:cNvPr>
          <p:cNvSpPr txBox="1"/>
          <p:nvPr/>
        </p:nvSpPr>
        <p:spPr>
          <a:xfrm>
            <a:off x="6138886" y="265375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ARR3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453DBF-CF57-1458-27D7-EB4738708E17}"/>
              </a:ext>
            </a:extLst>
          </p:cNvPr>
          <p:cNvSpPr txBox="1"/>
          <p:nvPr/>
        </p:nvSpPr>
        <p:spPr>
          <a:xfrm>
            <a:off x="6460534" y="1663434"/>
            <a:ext cx="81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5ABD9C-EB97-20BE-CBA0-ACED9D6A0FDB}"/>
              </a:ext>
            </a:extLst>
          </p:cNvPr>
          <p:cNvSpPr txBox="1"/>
          <p:nvPr/>
        </p:nvSpPr>
        <p:spPr>
          <a:xfrm>
            <a:off x="10816781" y="2936937"/>
            <a:ext cx="81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 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9CDBC2-EE04-4A8D-EAE1-995A06EC0CDD}"/>
              </a:ext>
            </a:extLst>
          </p:cNvPr>
          <p:cNvGraphicFramePr>
            <a:graphicFrameLocks noGrp="1"/>
          </p:cNvGraphicFramePr>
          <p:nvPr/>
        </p:nvGraphicFramePr>
        <p:xfrm>
          <a:off x="199261" y="4812248"/>
          <a:ext cx="5279690" cy="9020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09494">
                  <a:extLst>
                    <a:ext uri="{9D8B030D-6E8A-4147-A177-3AD203B41FA5}">
                      <a16:colId xmlns:a16="http://schemas.microsoft.com/office/drawing/2014/main" val="750725589"/>
                    </a:ext>
                  </a:extLst>
                </a:gridCol>
                <a:gridCol w="1605746">
                  <a:extLst>
                    <a:ext uri="{9D8B030D-6E8A-4147-A177-3AD203B41FA5}">
                      <a16:colId xmlns:a16="http://schemas.microsoft.com/office/drawing/2014/main" val="1872328290"/>
                    </a:ext>
                  </a:extLst>
                </a:gridCol>
                <a:gridCol w="1364450">
                  <a:extLst>
                    <a:ext uri="{9D8B030D-6E8A-4147-A177-3AD203B41FA5}">
                      <a16:colId xmlns:a16="http://schemas.microsoft.com/office/drawing/2014/main" val="16996598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Parameter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Acceptance Criteria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Design Parameters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9985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Beam Energy [MeV]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700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800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7624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Particles per pulse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Circulate beam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6.7E12 H</a:t>
                      </a:r>
                      <a:r>
                        <a:rPr lang="en-US" sz="1050" baseline="30000" dirty="0">
                          <a:effectLst/>
                        </a:rPr>
                        <a:t>-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3652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Repetition Rate with beam [Hz]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N/A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830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Repetition Rate for Booster [Hz]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3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206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621792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Summary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2555E-EAE6-0A37-9B80-4AE06CA890D1}"/>
              </a:ext>
            </a:extLst>
          </p:cNvPr>
          <p:cNvSpPr txBox="1"/>
          <p:nvPr/>
        </p:nvSpPr>
        <p:spPr>
          <a:xfrm>
            <a:off x="681493" y="827085"/>
            <a:ext cx="100681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Once the need for an instrumentation cart was determined a strategy was developed to utilize the PIP2IT HEBT layout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82828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Layout of cart equipment for both energies was optimized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of the cart is incorporated into the PIP-II schedule</a:t>
            </a:r>
            <a:endParaRPr lang="en-US" sz="2400" b="0" i="0" u="none" strike="noStrike" dirty="0">
              <a:solidFill>
                <a:srgbClr val="282828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Completion of PIP-II beam commissioning stages allows the Project to transfer systems to Lab Operations</a:t>
            </a:r>
            <a:endParaRPr lang="en-US" sz="2400" b="0" i="0" u="none" strike="noStrike" dirty="0">
              <a:solidFill>
                <a:srgbClr val="282828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18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101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http://pip2.fnal.gov/</a:t>
            </a:r>
          </a:p>
          <a:p>
            <a:r>
              <a:rPr lang="en-US" sz="100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@PIP2accelerator</a:t>
            </a:r>
          </a:p>
          <a:p>
            <a:endParaRPr lang="en-US" sz="100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/showcase/pip-ii/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56" y="5776807"/>
            <a:ext cx="274320" cy="27432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56" y="6237539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46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621792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Backup Slide – PIP2IT HEBT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050" name="Picture 2" descr="A picture containing indoor, kitchen, toy, cluttered&#10;&#10;Description automatically generated">
            <a:extLst>
              <a:ext uri="{FF2B5EF4-FFF2-40B4-BE49-F238E27FC236}">
                <a16:creationId xmlns:a16="http://schemas.microsoft.com/office/drawing/2014/main" id="{BC5B2FAD-0A3A-F545-074B-F6A914052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71" y="971971"/>
            <a:ext cx="8050667" cy="53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8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621792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Outline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itchFamily="2" charset="0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6DF20-F0C5-D988-D0A5-8FFE92151AA9}"/>
              </a:ext>
            </a:extLst>
          </p:cNvPr>
          <p:cNvSpPr txBox="1"/>
          <p:nvPr/>
        </p:nvSpPr>
        <p:spPr>
          <a:xfrm>
            <a:off x="681494" y="827085"/>
            <a:ext cx="7045711" cy="5379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Commissioning Stages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 for an Instrumentation Cart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Layout at 32 MeV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Layout at 177 MeV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Assembly, Installation, and </a:t>
            </a:r>
            <a:r>
              <a:rPr lang="en-US" sz="200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Safety Planning</a:t>
            </a:r>
            <a:endParaRPr lang="en-US" sz="2000" dirty="0">
              <a:solidFill>
                <a:srgbClr val="28282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82828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Installation Schedule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82828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Layout of Commissioning Stages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2.1 MeV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32 MeV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82828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177 MeV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800 MeV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82828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Booster</a:t>
            </a:r>
            <a:endParaRPr lang="en-US" sz="2000" b="0" i="0" u="none" strike="noStrike" dirty="0">
              <a:solidFill>
                <a:srgbClr val="282828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282828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0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11E4CA41-981F-90E0-3A82-62F37D318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88" t="1924" r="8118" b="6682"/>
          <a:stretch/>
        </p:blipFill>
        <p:spPr>
          <a:xfrm rot="16200000">
            <a:off x="3760653" y="-1306326"/>
            <a:ext cx="5060587" cy="9359894"/>
          </a:xfrm>
          <a:prstGeom prst="rect">
            <a:avLst/>
          </a:prstGeom>
          <a:ln>
            <a:tailEnd type="triangle"/>
          </a:ln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itchFamily="2" charset="0"/>
              <a:cs typeface="Helvetic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243CC5-BE6E-74B6-874D-F6D9153EB419}"/>
              </a:ext>
            </a:extLst>
          </p:cNvPr>
          <p:cNvSpPr txBox="1"/>
          <p:nvPr/>
        </p:nvSpPr>
        <p:spPr>
          <a:xfrm>
            <a:off x="6721561" y="5231855"/>
            <a:ext cx="1204805" cy="90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Booster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FB2FD7-69B1-36A7-2340-FCDDD9319470}"/>
              </a:ext>
            </a:extLst>
          </p:cNvPr>
          <p:cNvSpPr txBox="1"/>
          <p:nvPr/>
        </p:nvSpPr>
        <p:spPr>
          <a:xfrm>
            <a:off x="4138976" y="659891"/>
            <a:ext cx="1204805" cy="501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SCL</a:t>
            </a:r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6827A3A3-09B0-21ED-659B-4A1225F44185}"/>
              </a:ext>
            </a:extLst>
          </p:cNvPr>
          <p:cNvSpPr txBox="1">
            <a:spLocks/>
          </p:cNvSpPr>
          <p:nvPr/>
        </p:nvSpPr>
        <p:spPr>
          <a:xfrm>
            <a:off x="150812" y="267796"/>
            <a:ext cx="11582400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002F86"/>
                </a:solidFill>
                <a:latin typeface="Arial"/>
                <a:ea typeface="Geneva" charset="0"/>
                <a:cs typeface="Arial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12700">
              <a:spcBef>
                <a:spcPts val="125"/>
              </a:spcBef>
            </a:pPr>
            <a:r>
              <a:rPr lang="en-US" sz="2800" dirty="0">
                <a:solidFill>
                  <a:srgbClr val="003087"/>
                </a:solidFill>
              </a:rPr>
              <a:t>Scope – Beam Commissioning Stages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976D33-F1A1-C21A-0030-616A8E9D85CB}"/>
              </a:ext>
            </a:extLst>
          </p:cNvPr>
          <p:cNvSpPr txBox="1"/>
          <p:nvPr/>
        </p:nvSpPr>
        <p:spPr>
          <a:xfrm>
            <a:off x="1414239" y="679610"/>
            <a:ext cx="1150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WFE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70B0751-0CDE-FF2D-CA7A-2859A091ECFE}"/>
              </a:ext>
            </a:extLst>
          </p:cNvPr>
          <p:cNvCxnSpPr>
            <a:cxnSpLocks/>
          </p:cNvCxnSpPr>
          <p:nvPr/>
        </p:nvCxnSpPr>
        <p:spPr>
          <a:xfrm>
            <a:off x="1802464" y="1211510"/>
            <a:ext cx="373964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F286F4E-6F1F-46BF-16C5-EB6E3C9215E1}"/>
              </a:ext>
            </a:extLst>
          </p:cNvPr>
          <p:cNvSpPr txBox="1"/>
          <p:nvPr/>
        </p:nvSpPr>
        <p:spPr>
          <a:xfrm>
            <a:off x="304805" y="1457712"/>
            <a:ext cx="1959414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Stage 1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2.1 MeV, 1.3E12 H-</a:t>
            </a:r>
          </a:p>
          <a:p>
            <a:pPr algn="ctr"/>
            <a:r>
              <a:rPr lang="pl-PL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0.55 ms@20Hz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MEBT (with air gap)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B7F4BAE-21BC-C941-C86F-0AD90B745B0A}"/>
              </a:ext>
            </a:extLst>
          </p:cNvPr>
          <p:cNvSpPr txBox="1"/>
          <p:nvPr/>
        </p:nvSpPr>
        <p:spPr>
          <a:xfrm>
            <a:off x="6721561" y="2379597"/>
            <a:ext cx="2345918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Stage 5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700 MeV, 1.3E12 H-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0.55 ms@20Hz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BTL beam absorber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538561-31C6-27C8-740A-2BAD3A9E0CFD}"/>
              </a:ext>
            </a:extLst>
          </p:cNvPr>
          <p:cNvSpPr txBox="1"/>
          <p:nvPr/>
        </p:nvSpPr>
        <p:spPr>
          <a:xfrm>
            <a:off x="9525044" y="845281"/>
            <a:ext cx="207535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Stage 4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700 MeV, 1.3E12 H-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0.55 ms@1 Hz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to straight-ahead dump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AAF3D2B-6A77-696D-ED78-CB9AF30532F2}"/>
              </a:ext>
            </a:extLst>
          </p:cNvPr>
          <p:cNvCxnSpPr>
            <a:cxnSpLocks/>
          </p:cNvCxnSpPr>
          <p:nvPr/>
        </p:nvCxnSpPr>
        <p:spPr>
          <a:xfrm>
            <a:off x="9870959" y="2959601"/>
            <a:ext cx="0" cy="582737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Arc 65">
            <a:extLst>
              <a:ext uri="{FF2B5EF4-FFF2-40B4-BE49-F238E27FC236}">
                <a16:creationId xmlns:a16="http://schemas.microsoft.com/office/drawing/2014/main" id="{7C91242D-F51A-8073-D596-DD7675D36BD2}"/>
              </a:ext>
            </a:extLst>
          </p:cNvPr>
          <p:cNvSpPr/>
          <p:nvPr/>
        </p:nvSpPr>
        <p:spPr>
          <a:xfrm rot="10613984">
            <a:off x="8206434" y="3023243"/>
            <a:ext cx="2426605" cy="2703100"/>
          </a:xfrm>
          <a:prstGeom prst="arc">
            <a:avLst>
              <a:gd name="adj1" fmla="val 9104154"/>
              <a:gd name="adj2" fmla="val 18302435"/>
            </a:avLst>
          </a:prstGeom>
          <a:ln w="50800">
            <a:solidFill>
              <a:srgbClr val="00B05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9B8C3B9-A26D-4C36-36EC-94F69B6D60B5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8764616" y="1514761"/>
            <a:ext cx="1714440" cy="2214324"/>
          </a:xfrm>
          <a:prstGeom prst="straightConnector1">
            <a:avLst/>
          </a:prstGeom>
          <a:ln w="50800">
            <a:solidFill>
              <a:srgbClr val="00B05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87613A-76E3-E183-4C25-1ABFF77E4AE8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9067479" y="2856651"/>
            <a:ext cx="685685" cy="45750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6955CAA-375F-74E1-4C64-3316B585FF5E}"/>
              </a:ext>
            </a:extLst>
          </p:cNvPr>
          <p:cNvCxnSpPr>
            <a:cxnSpLocks/>
            <a:stCxn id="64" idx="1"/>
          </p:cNvCxnSpPr>
          <p:nvPr/>
        </p:nvCxnSpPr>
        <p:spPr>
          <a:xfrm flipH="1" flipV="1">
            <a:off x="8764616" y="1100617"/>
            <a:ext cx="760428" cy="2217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5A04DBE-ABC3-F0A2-C1B8-9B4F05E5F508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1284512" y="1141275"/>
            <a:ext cx="426325" cy="3164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07924D5-332B-9C7D-B4AD-0D5DD9B23A6F}"/>
              </a:ext>
            </a:extLst>
          </p:cNvPr>
          <p:cNvSpPr txBox="1"/>
          <p:nvPr/>
        </p:nvSpPr>
        <p:spPr>
          <a:xfrm>
            <a:off x="2003686" y="2525064"/>
            <a:ext cx="168608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Stage 2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32 MeV, 1.3E12 H- through SSR1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0.55 ms@1 Hz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E175FA2-C7FA-940A-889C-3D812E1B9044}"/>
              </a:ext>
            </a:extLst>
          </p:cNvPr>
          <p:cNvSpPr txBox="1"/>
          <p:nvPr/>
        </p:nvSpPr>
        <p:spPr>
          <a:xfrm>
            <a:off x="2964015" y="1544592"/>
            <a:ext cx="177861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Stage 3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177 MeV, 1.3E12 H- through SSR2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0.55 ms@1 Hz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9877723-CEE7-1D36-720B-57E8383DD1F5}"/>
              </a:ext>
            </a:extLst>
          </p:cNvPr>
          <p:cNvCxnSpPr>
            <a:cxnSpLocks/>
            <a:stCxn id="71" idx="0"/>
          </p:cNvCxnSpPr>
          <p:nvPr/>
        </p:nvCxnSpPr>
        <p:spPr>
          <a:xfrm flipH="1" flipV="1">
            <a:off x="2567593" y="1263622"/>
            <a:ext cx="279136" cy="12614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B023490-8906-8ACD-4F63-7A24BB30C996}"/>
              </a:ext>
            </a:extLst>
          </p:cNvPr>
          <p:cNvCxnSpPr>
            <a:cxnSpLocks/>
            <a:stCxn id="72" idx="0"/>
          </p:cNvCxnSpPr>
          <p:nvPr/>
        </p:nvCxnSpPr>
        <p:spPr>
          <a:xfrm flipH="1" flipV="1">
            <a:off x="3639279" y="1256734"/>
            <a:ext cx="214042" cy="2878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52BDF5E-CEA4-00C0-F847-730E5D8D9C49}"/>
              </a:ext>
            </a:extLst>
          </p:cNvPr>
          <p:cNvCxnSpPr>
            <a:cxnSpLocks/>
          </p:cNvCxnSpPr>
          <p:nvPr/>
        </p:nvCxnSpPr>
        <p:spPr>
          <a:xfrm>
            <a:off x="2366150" y="1224210"/>
            <a:ext cx="637462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Arc 75">
            <a:extLst>
              <a:ext uri="{FF2B5EF4-FFF2-40B4-BE49-F238E27FC236}">
                <a16:creationId xmlns:a16="http://schemas.microsoft.com/office/drawing/2014/main" id="{AC89216B-327D-A3B2-AD84-60B624C9D3AE}"/>
              </a:ext>
            </a:extLst>
          </p:cNvPr>
          <p:cNvSpPr/>
          <p:nvPr/>
        </p:nvSpPr>
        <p:spPr>
          <a:xfrm>
            <a:off x="7423526" y="1222513"/>
            <a:ext cx="1512692" cy="1596958"/>
          </a:xfrm>
          <a:prstGeom prst="arc">
            <a:avLst>
              <a:gd name="adj1" fmla="val 16200000"/>
              <a:gd name="adj2" fmla="val 19200695"/>
            </a:avLst>
          </a:prstGeom>
          <a:ln w="508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DECE933-5044-5528-C8E6-2369281C02A8}"/>
              </a:ext>
            </a:extLst>
          </p:cNvPr>
          <p:cNvSpPr txBox="1"/>
          <p:nvPr/>
        </p:nvSpPr>
        <p:spPr>
          <a:xfrm>
            <a:off x="7134045" y="3618762"/>
            <a:ext cx="2345918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rgbClr val="00B050"/>
                </a:solidFill>
              </a:defRPr>
            </a:lvl1pPr>
          </a:lstStyle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Stage 6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700 MeV, 2.5E12 per pulse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Booster circulation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0C4E69A-FD7E-CC81-052B-0B226EF1F3D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7922489" y="4357426"/>
            <a:ext cx="384515" cy="73890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73E8822-37F6-4E41-78CF-584B54A8870F}"/>
              </a:ext>
            </a:extLst>
          </p:cNvPr>
          <p:cNvSpPr txBox="1"/>
          <p:nvPr/>
        </p:nvSpPr>
        <p:spPr>
          <a:xfrm>
            <a:off x="10004454" y="2709050"/>
            <a:ext cx="120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BTL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232AE72A-DF0D-48ED-1535-F0AF0CB16D60}"/>
              </a:ext>
            </a:extLst>
          </p:cNvPr>
          <p:cNvSpPr/>
          <p:nvPr/>
        </p:nvSpPr>
        <p:spPr>
          <a:xfrm>
            <a:off x="6745402" y="982107"/>
            <a:ext cx="701965" cy="1697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FC1D793-1FF0-1683-50C9-A55B474B9575}"/>
              </a:ext>
            </a:extLst>
          </p:cNvPr>
          <p:cNvSpPr/>
          <p:nvPr/>
        </p:nvSpPr>
        <p:spPr>
          <a:xfrm>
            <a:off x="2264219" y="971552"/>
            <a:ext cx="488086" cy="1891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7715B2BC-862E-0F61-5C81-1269D439CF99}"/>
              </a:ext>
            </a:extLst>
          </p:cNvPr>
          <p:cNvSpPr/>
          <p:nvPr/>
        </p:nvSpPr>
        <p:spPr>
          <a:xfrm>
            <a:off x="2776146" y="970755"/>
            <a:ext cx="1204805" cy="1891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9A321E24-DD6E-5C89-CBB7-A9E19979FAAA}"/>
              </a:ext>
            </a:extLst>
          </p:cNvPr>
          <p:cNvSpPr/>
          <p:nvPr/>
        </p:nvSpPr>
        <p:spPr>
          <a:xfrm>
            <a:off x="3997772" y="970755"/>
            <a:ext cx="4814214" cy="1891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5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1E715C-4F9E-7935-4486-CA8BD317AB25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4175410" y="4743660"/>
            <a:ext cx="728495" cy="0"/>
          </a:xfrm>
          <a:prstGeom prst="line">
            <a:avLst/>
          </a:prstGeom>
          <a:ln w="38100">
            <a:solidFill>
              <a:srgbClr val="8A2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7578752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Scope – Need for an Instrumentation Cart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 pitchFamily="2" charset="0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1F8DB-67F7-AE65-5097-1DEB659C3801}"/>
              </a:ext>
            </a:extLst>
          </p:cNvPr>
          <p:cNvSpPr txBox="1"/>
          <p:nvPr/>
        </p:nvSpPr>
        <p:spPr>
          <a:xfrm>
            <a:off x="491523" y="718703"/>
            <a:ext cx="1120895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Beam Commissioning will be performed in 6 stages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CD2 review realized and recommended an instrumented cart be developed for the intermediate SCL commissioning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 a method for determining beam parameters at intermediate stages of SCL commissioning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Scope of the instrumentation cart was added to Beam Commissioning WBS 121.04.06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3C6539-AE8A-6A4D-4B52-0F5F0E82A423}"/>
              </a:ext>
            </a:extLst>
          </p:cNvPr>
          <p:cNvGrpSpPr/>
          <p:nvPr/>
        </p:nvGrpSpPr>
        <p:grpSpPr>
          <a:xfrm>
            <a:off x="2346610" y="4245820"/>
            <a:ext cx="1829330" cy="909320"/>
            <a:chOff x="208280" y="579120"/>
            <a:chExt cx="1829330" cy="909320"/>
          </a:xfrm>
          <a:solidFill>
            <a:srgbClr val="8A2A2B"/>
          </a:solidFill>
        </p:grpSpPr>
        <p:sp>
          <p:nvSpPr>
            <p:cNvPr id="6" name="Rounded Rectangle 38">
              <a:extLst>
                <a:ext uri="{FF2B5EF4-FFF2-40B4-BE49-F238E27FC236}">
                  <a16:creationId xmlns:a16="http://schemas.microsoft.com/office/drawing/2014/main" id="{881A6A6E-DA8C-F45C-9241-EA2C5290E4EA}"/>
                </a:ext>
              </a:extLst>
            </p:cNvPr>
            <p:cNvSpPr/>
            <p:nvPr/>
          </p:nvSpPr>
          <p:spPr>
            <a:xfrm>
              <a:off x="482600" y="665480"/>
              <a:ext cx="1554480" cy="822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Helvetica" pitchFamily="2" charset="0"/>
                </a:rPr>
                <a:t>J. Leibfritz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Helvetica" pitchFamily="2" charset="0"/>
                </a:rPr>
                <a:t>M. Geelhoed (deputy)</a:t>
              </a:r>
            </a:p>
          </p:txBody>
        </p:sp>
        <p:sp>
          <p:nvSpPr>
            <p:cNvPr id="7" name="Rounded Rectangle 39">
              <a:extLst>
                <a:ext uri="{FF2B5EF4-FFF2-40B4-BE49-F238E27FC236}">
                  <a16:creationId xmlns:a16="http://schemas.microsoft.com/office/drawing/2014/main" id="{19878EDA-2563-5CCB-B8BF-EF36E26325E3}"/>
                </a:ext>
              </a:extLst>
            </p:cNvPr>
            <p:cNvSpPr/>
            <p:nvPr/>
          </p:nvSpPr>
          <p:spPr>
            <a:xfrm>
              <a:off x="499228" y="654501"/>
              <a:ext cx="1538382" cy="365760"/>
            </a:xfrm>
            <a:prstGeom prst="roundRect">
              <a:avLst/>
            </a:prstGeom>
            <a:grpFill/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Helvetica" pitchFamily="2" charset="0"/>
                </a:rPr>
                <a:t>121.04 </a:t>
              </a:r>
            </a:p>
            <a:p>
              <a:pPr algn="ctr"/>
              <a:r>
                <a:rPr lang="en-US" sz="800" dirty="0">
                  <a:latin typeface="Helvetica" pitchFamily="2" charset="0"/>
                </a:rPr>
                <a:t>Linac Installation &amp; Commissioning</a:t>
              </a:r>
              <a:endParaRPr lang="en-US" sz="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2DD641-1DFB-065D-2EBE-7A9250F8ED2D}"/>
                </a:ext>
              </a:extLst>
            </p:cNvPr>
            <p:cNvSpPr/>
            <p:nvPr/>
          </p:nvSpPr>
          <p:spPr>
            <a:xfrm>
              <a:off x="208280" y="579120"/>
              <a:ext cx="548640" cy="548640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latin typeface="Helvetica" pitchFamily="2" charset="0"/>
                </a:rPr>
                <a:t>LIC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05257D-F3CA-8D4A-BFBF-56061F9D3BCC}"/>
              </a:ext>
            </a:extLst>
          </p:cNvPr>
          <p:cNvGrpSpPr/>
          <p:nvPr/>
        </p:nvGrpSpPr>
        <p:grpSpPr>
          <a:xfrm>
            <a:off x="4541520" y="4514682"/>
            <a:ext cx="1554480" cy="462280"/>
            <a:chOff x="6527230" y="3920506"/>
            <a:chExt cx="1554480" cy="462280"/>
          </a:xfrm>
        </p:grpSpPr>
        <p:sp>
          <p:nvSpPr>
            <p:cNvPr id="20" name="Rounded Rectangle 100">
              <a:extLst>
                <a:ext uri="{FF2B5EF4-FFF2-40B4-BE49-F238E27FC236}">
                  <a16:creationId xmlns:a16="http://schemas.microsoft.com/office/drawing/2014/main" id="{EAF9576E-A0DE-C01B-C0E9-F479B323B809}"/>
                </a:ext>
              </a:extLst>
            </p:cNvPr>
            <p:cNvSpPr/>
            <p:nvPr/>
          </p:nvSpPr>
          <p:spPr>
            <a:xfrm>
              <a:off x="6527230" y="3925586"/>
              <a:ext cx="1554480" cy="4572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Helvetica" pitchFamily="2" charset="0"/>
                </a:rPr>
                <a:t>D. Crawford</a:t>
              </a:r>
            </a:p>
          </p:txBody>
        </p:sp>
        <p:sp>
          <p:nvSpPr>
            <p:cNvPr id="21" name="Rounded Rectangle 101">
              <a:extLst>
                <a:ext uri="{FF2B5EF4-FFF2-40B4-BE49-F238E27FC236}">
                  <a16:creationId xmlns:a16="http://schemas.microsoft.com/office/drawing/2014/main" id="{A9B00429-CF4E-8405-3D01-635509688D31}"/>
                </a:ext>
              </a:extLst>
            </p:cNvPr>
            <p:cNvSpPr/>
            <p:nvPr/>
          </p:nvSpPr>
          <p:spPr>
            <a:xfrm>
              <a:off x="6527230" y="3920506"/>
              <a:ext cx="1554480" cy="274320"/>
            </a:xfrm>
            <a:prstGeom prst="roundRect">
              <a:avLst/>
            </a:prstGeom>
            <a:solidFill>
              <a:srgbClr val="8A2A2B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Helvetica" pitchFamily="2" charset="0"/>
                </a:rPr>
                <a:t>121.04.06</a:t>
              </a:r>
            </a:p>
            <a:p>
              <a:pPr algn="ctr"/>
              <a:r>
                <a:rPr lang="en-US" sz="800" dirty="0">
                  <a:latin typeface="Helvetica" pitchFamily="2" charset="0"/>
                </a:rPr>
                <a:t>Beam Commissioning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9657EA-65E9-C7F2-09EA-23BFFE0B6589}"/>
              </a:ext>
            </a:extLst>
          </p:cNvPr>
          <p:cNvGrpSpPr/>
          <p:nvPr/>
        </p:nvGrpSpPr>
        <p:grpSpPr>
          <a:xfrm>
            <a:off x="7051265" y="4196578"/>
            <a:ext cx="1558934" cy="1094164"/>
            <a:chOff x="600686" y="660400"/>
            <a:chExt cx="1436393" cy="727456"/>
          </a:xfrm>
          <a:solidFill>
            <a:srgbClr val="8A2A2B"/>
          </a:solidFill>
        </p:grpSpPr>
        <p:sp>
          <p:nvSpPr>
            <p:cNvPr id="44" name="Rounded Rectangle 38">
              <a:extLst>
                <a:ext uri="{FF2B5EF4-FFF2-40B4-BE49-F238E27FC236}">
                  <a16:creationId xmlns:a16="http://schemas.microsoft.com/office/drawing/2014/main" id="{FD22C6EF-3E87-46A0-BB3B-C5ED2B830D4F}"/>
                </a:ext>
              </a:extLst>
            </p:cNvPr>
            <p:cNvSpPr/>
            <p:nvPr/>
          </p:nvSpPr>
          <p:spPr>
            <a:xfrm>
              <a:off x="600687" y="665480"/>
              <a:ext cx="1436392" cy="72237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endParaRPr lang="en-US" sz="6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endParaRPr lang="en-US" sz="800" b="1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Helvetica" pitchFamily="2" charset="0"/>
                </a:rPr>
                <a:t>AD Controls</a:t>
              </a:r>
            </a:p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Helvetica" pitchFamily="2" charset="0"/>
                </a:rPr>
                <a:t>AD Beam Instrumentation</a:t>
              </a:r>
            </a:p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Helvetica" pitchFamily="2" charset="0"/>
                </a:rPr>
                <a:t>AD Mechanical Support</a:t>
              </a:r>
            </a:p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Helvetica" pitchFamily="2" charset="0"/>
                </a:rPr>
                <a:t>AD Proton Source</a:t>
              </a:r>
            </a:p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Helvetica" pitchFamily="2" charset="0"/>
                </a:rPr>
                <a:t>AD Target Systems</a:t>
              </a:r>
            </a:p>
          </p:txBody>
        </p:sp>
        <p:sp>
          <p:nvSpPr>
            <p:cNvPr id="45" name="Rounded Rectangle 39">
              <a:extLst>
                <a:ext uri="{FF2B5EF4-FFF2-40B4-BE49-F238E27FC236}">
                  <a16:creationId xmlns:a16="http://schemas.microsoft.com/office/drawing/2014/main" id="{318EB7E1-A671-A3F3-F6B4-3918587B8CEB}"/>
                </a:ext>
              </a:extLst>
            </p:cNvPr>
            <p:cNvSpPr/>
            <p:nvPr/>
          </p:nvSpPr>
          <p:spPr>
            <a:xfrm>
              <a:off x="600686" y="660400"/>
              <a:ext cx="1433850" cy="303970"/>
            </a:xfrm>
            <a:prstGeom prst="roundRect">
              <a:avLst/>
            </a:prstGeom>
            <a:grpFill/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Helvetica" pitchFamily="2" charset="0"/>
                </a:rPr>
                <a:t>121.04.06.03.04</a:t>
              </a:r>
            </a:p>
            <a:p>
              <a:pPr algn="ctr"/>
              <a:r>
                <a:rPr lang="en-US" sz="800" dirty="0">
                  <a:latin typeface="Helvetica" pitchFamily="2" charset="0"/>
                </a:rPr>
                <a:t>Movable Instrumentation Cart</a:t>
              </a:r>
              <a:endParaRPr lang="en-US" sz="800" dirty="0"/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697C0D7-79C4-D5A0-7CD1-1AB6455887CB}"/>
              </a:ext>
            </a:extLst>
          </p:cNvPr>
          <p:cNvCxnSpPr>
            <a:cxnSpLocks/>
          </p:cNvCxnSpPr>
          <p:nvPr/>
        </p:nvCxnSpPr>
        <p:spPr>
          <a:xfrm>
            <a:off x="6105800" y="4743660"/>
            <a:ext cx="945465" cy="7642"/>
          </a:xfrm>
          <a:prstGeom prst="line">
            <a:avLst/>
          </a:prstGeom>
          <a:ln w="38100">
            <a:solidFill>
              <a:srgbClr val="8A2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4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621792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Scope – Layout at 32 MeV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ADA16FFA-10AF-E41A-85DB-B0488638DCEC}"/>
              </a:ext>
            </a:extLst>
          </p:cNvPr>
          <p:cNvSpPr txBox="1">
            <a:spLocks/>
          </p:cNvSpPr>
          <p:nvPr/>
        </p:nvSpPr>
        <p:spPr>
          <a:xfrm>
            <a:off x="219527" y="899318"/>
            <a:ext cx="3912257" cy="5059363"/>
          </a:xfrm>
        </p:spPr>
        <p:txBody>
          <a:bodyPr lIns="0" tIns="0" rIns="0" bIns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Movable Instrumentation Cart is used for stage 2 and 3 of SCL beam commissioning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based off proven PIP2IT High Energy Beam Transport (HEBT) section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Instrumentation placed at optimal locations for emittance and energy measurements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Fast Acting Valve integrated into cart for protecting upstream cryomodule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Magnets, beam current monitors, and wire scanners borrowed from high energy section and Beam Transfer Line (BTL)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Majority of devices have gone through FDR process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7FA9AED-7C2D-0B0D-8D0C-4C29C81B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954" y="1133632"/>
            <a:ext cx="7366527" cy="459073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A3CD3A4-A535-9D08-FA3B-344E2E92EBE1}"/>
              </a:ext>
            </a:extLst>
          </p:cNvPr>
          <p:cNvSpPr txBox="1"/>
          <p:nvPr/>
        </p:nvSpPr>
        <p:spPr>
          <a:xfrm>
            <a:off x="7146578" y="5446140"/>
            <a:ext cx="37069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Movable Instrumentation Cart details shown in 32 MeV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32242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621792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Scope – Layout at 177 MeV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971243-834D-449B-EDBD-70C61D53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287" y="899318"/>
            <a:ext cx="8327366" cy="4588549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771A944-61C9-5627-7625-DA7EEDCC8B4B}"/>
              </a:ext>
            </a:extLst>
          </p:cNvPr>
          <p:cNvSpPr txBox="1">
            <a:spLocks/>
          </p:cNvSpPr>
          <p:nvPr/>
        </p:nvSpPr>
        <p:spPr>
          <a:xfrm>
            <a:off x="219527" y="899318"/>
            <a:ext cx="3912257" cy="5059363"/>
          </a:xfrm>
        </p:spPr>
        <p:txBody>
          <a:bodyPr lIns="0" tIns="0" rIns="0" bIns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Movable Instrumentation Cart is used for stage 2 and 3 of SCL beam commissioning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based off proven PIP2IT High Energy Beam Transport (HEBT) section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Instrumentation placed at optimal locations for emittance and energy measurements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Fast Acting Valve integrated into cart for protecting upstream cryomodule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Magnets, beam current monitors, and wire scanners borrowed from high energy section and Beam Transfer Line (BTL)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8282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Majority of devices have gone through FDR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87F07-1A80-5862-3A14-EBD170D63869}"/>
              </a:ext>
            </a:extLst>
          </p:cNvPr>
          <p:cNvSpPr txBox="1"/>
          <p:nvPr/>
        </p:nvSpPr>
        <p:spPr>
          <a:xfrm>
            <a:off x="7146578" y="5446140"/>
            <a:ext cx="37069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Movable Instrumentation Cart details shown in 177 MeV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862209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13CDE9D8-910D-6CAB-9647-E2CDF11B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Scope – Assembly, Installation, and Radiation Safety Planning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BAA934-49B5-B3AB-A814-DAB31E56344C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Assembly will be at CMTF, utilizing cleanroom facility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Cart will be installed in stage 2 configuration prior to HWR/SSR1 </a:t>
            </a:r>
            <a:r>
              <a:rPr lang="en-US"/>
              <a:t>RF testing (IDL, ISD)</a:t>
            </a:r>
            <a:r>
              <a:rPr lang="en-US" sz="1100"/>
              <a:t> </a:t>
            </a:r>
            <a:endParaRPr lang="en-US" sz="11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Cart in the enclosure will be considered impacted after RF conditioning of SCL cavities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Stage 2 commissioning residual radiation will require cool down before reconfiguration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After stage 2 completion, we will work with the radiation safety organization to ensure adequate rad tech coverage during cart reconfiguration to stage 3 mode and transport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Once stage 3 commissioning is completed and with rad tech coverage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absorber will be moved to its final location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Equipment from the cart will be reclaimed and installed in the downstream SCL and BTL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Cart stand may be utilized for instrumentation at the 2 kW absorber</a:t>
            </a:r>
          </a:p>
        </p:txBody>
      </p:sp>
    </p:spTree>
    <p:extLst>
      <p:ext uri="{BB962C8B-B14F-4D97-AF65-F5344CB8AC3E}">
        <p14:creationId xmlns:p14="http://schemas.microsoft.com/office/powerpoint/2010/main" val="1321909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7" y="256397"/>
            <a:ext cx="621792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Installation Schedule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7C8765F-B910-4F34-D711-D57F8B661B37}"/>
              </a:ext>
            </a:extLst>
          </p:cNvPr>
          <p:cNvCxnSpPr/>
          <p:nvPr/>
        </p:nvCxnSpPr>
        <p:spPr>
          <a:xfrm>
            <a:off x="521154" y="1059564"/>
            <a:ext cx="0" cy="9533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FCAD62-55F5-9F9B-DAF3-B8A74136C727}"/>
              </a:ext>
            </a:extLst>
          </p:cNvPr>
          <p:cNvSpPr txBox="1"/>
          <p:nvPr/>
        </p:nvSpPr>
        <p:spPr>
          <a:xfrm>
            <a:off x="0" y="2027818"/>
            <a:ext cx="93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018AEC-DB14-BE29-331D-F75581BF5571}"/>
              </a:ext>
            </a:extLst>
          </p:cNvPr>
          <p:cNvCxnSpPr>
            <a:cxnSpLocks/>
          </p:cNvCxnSpPr>
          <p:nvPr/>
        </p:nvCxnSpPr>
        <p:spPr>
          <a:xfrm>
            <a:off x="787242" y="833787"/>
            <a:ext cx="88521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784CA30-7D2E-45EE-86EB-54DEB6F34D70}"/>
              </a:ext>
            </a:extLst>
          </p:cNvPr>
          <p:cNvSpPr txBox="1"/>
          <p:nvPr/>
        </p:nvSpPr>
        <p:spPr>
          <a:xfrm>
            <a:off x="1683266" y="602954"/>
            <a:ext cx="243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Section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FE02BD-3A5C-883B-C2AA-C8D2D942C992}"/>
              </a:ext>
            </a:extLst>
          </p:cNvPr>
          <p:cNvSpPr/>
          <p:nvPr/>
        </p:nvSpPr>
        <p:spPr>
          <a:xfrm>
            <a:off x="2109743" y="3470463"/>
            <a:ext cx="797668" cy="3891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20BCA7-591B-C459-A94E-28F7334F829A}"/>
              </a:ext>
            </a:extLst>
          </p:cNvPr>
          <p:cNvSpPr txBox="1"/>
          <p:nvPr/>
        </p:nvSpPr>
        <p:spPr>
          <a:xfrm>
            <a:off x="2978258" y="2994078"/>
            <a:ext cx="911924" cy="738664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Example transition (ODH)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B4E389-936E-1462-7C3C-F81DB690213B}"/>
              </a:ext>
            </a:extLst>
          </p:cNvPr>
          <p:cNvGrpSpPr/>
          <p:nvPr/>
        </p:nvGrpSpPr>
        <p:grpSpPr>
          <a:xfrm>
            <a:off x="742583" y="1059564"/>
            <a:ext cx="11213913" cy="5131686"/>
            <a:chOff x="742583" y="1059564"/>
            <a:chExt cx="11213913" cy="51316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4A3B77-2371-F4CD-27A1-E399B5F52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583" y="1059564"/>
              <a:ext cx="11213913" cy="51316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217591-88D2-DA0C-E51E-DC689B907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9025" y="1416291"/>
              <a:ext cx="231470" cy="934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B087EC-38E5-1A3F-8819-2960C636E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5800" y="1416291"/>
              <a:ext cx="231470" cy="9343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5D719F3-4E51-C14A-377E-5671D343C769}"/>
              </a:ext>
            </a:extLst>
          </p:cNvPr>
          <p:cNvSpPr txBox="1"/>
          <p:nvPr/>
        </p:nvSpPr>
        <p:spPr>
          <a:xfrm>
            <a:off x="3890182" y="2941457"/>
            <a:ext cx="48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Install</a:t>
            </a:r>
          </a:p>
          <a:p>
            <a:r>
              <a:rPr lang="en-US" sz="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Cart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52B9E4-33C1-4C40-8FB2-4813C4623E81}"/>
              </a:ext>
            </a:extLst>
          </p:cNvPr>
          <p:cNvSpPr txBox="1"/>
          <p:nvPr/>
        </p:nvSpPr>
        <p:spPr>
          <a:xfrm>
            <a:off x="6633087" y="4834248"/>
            <a:ext cx="48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Install</a:t>
            </a:r>
          </a:p>
          <a:p>
            <a:r>
              <a:rPr lang="en-US" sz="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Cart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0D7153-779B-8A2B-BD37-5CCFC85D3DB7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4135172" y="2672500"/>
            <a:ext cx="0" cy="268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3BEC78-6FCD-7879-72B2-DF6BB517C595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135172" y="3280011"/>
            <a:ext cx="0" cy="1866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88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305145-3F59-1D59-B892-A4D9E471A5B8}"/>
              </a:ext>
            </a:extLst>
          </p:cNvPr>
          <p:cNvSpPr txBox="1"/>
          <p:nvPr/>
        </p:nvSpPr>
        <p:spPr>
          <a:xfrm>
            <a:off x="9966960" y="256958"/>
            <a:ext cx="1920240" cy="45720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4242B3-0F4F-C161-1170-88DBCCBC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5710"/>
            <a:ext cx="11582400" cy="427877"/>
          </a:xfrm>
        </p:spPr>
        <p:txBody>
          <a:bodyPr/>
          <a:lstStyle/>
          <a:p>
            <a:r>
              <a:rPr lang="en-US" sz="2400" spc="-10" dirty="0">
                <a:solidFill>
                  <a:srgbClr val="003087"/>
                </a:solidFill>
              </a:rPr>
              <a:t>Staged Commissioning Approach - WFE</a:t>
            </a:r>
            <a:br>
              <a:rPr lang="en-US" sz="2400" dirty="0"/>
            </a:br>
            <a:endParaRPr lang="en-US" dirty="0"/>
          </a:p>
        </p:txBody>
      </p:sp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FECC36A6-E8DE-656D-1C40-84746EF6D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33"/>
          <a:stretch/>
        </p:blipFill>
        <p:spPr>
          <a:xfrm>
            <a:off x="139100" y="1109037"/>
            <a:ext cx="5406936" cy="358591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C7E90C-135E-7326-0BA6-9D54AF5FE09D}"/>
              </a:ext>
            </a:extLst>
          </p:cNvPr>
          <p:cNvCxnSpPr>
            <a:cxnSpLocks/>
          </p:cNvCxnSpPr>
          <p:nvPr/>
        </p:nvCxnSpPr>
        <p:spPr>
          <a:xfrm flipV="1">
            <a:off x="2782957" y="3429000"/>
            <a:ext cx="1208961" cy="258417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549E370-78FD-F35E-BABA-F6844411D394}"/>
              </a:ext>
            </a:extLst>
          </p:cNvPr>
          <p:cNvSpPr txBox="1"/>
          <p:nvPr/>
        </p:nvSpPr>
        <p:spPr>
          <a:xfrm>
            <a:off x="5842994" y="1742326"/>
            <a:ext cx="595690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Helvetica" panose="020B0604020202020204" pitchFamily="34" charset="0"/>
              </a:rPr>
              <a:t>STAGE 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Re-commission the WFE, which was previously tested and verified at PIP2IT.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Beam will be commissioned from the ion source to the MEBT absorber.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WFE beam line is terminated with an air gap to avoid propagating beam into the linac tunnel enclosure, where SRF installation activities occur.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Once Stage 1 commissioning is completed, the WFE beam line will be connected to the HWR CM.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Agreement with LI for 1 day/week access through WFE enclosure for cryomodule transport.</a:t>
            </a:r>
          </a:p>
          <a:p>
            <a:pPr lvl="1"/>
            <a:endParaRPr lang="en-US" sz="1600" b="0" i="0" dirty="0"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A6C1D-25D9-1184-CE6E-BAC08AFE0B46}"/>
              </a:ext>
            </a:extLst>
          </p:cNvPr>
          <p:cNvSpPr txBox="1"/>
          <p:nvPr/>
        </p:nvSpPr>
        <p:spPr>
          <a:xfrm>
            <a:off x="8165270" y="1245237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ARR1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E66772F-3946-8757-CC56-4262E43E092C}"/>
              </a:ext>
            </a:extLst>
          </p:cNvPr>
          <p:cNvGraphicFramePr>
            <a:graphicFrameLocks noGrp="1"/>
          </p:cNvGraphicFramePr>
          <p:nvPr/>
        </p:nvGraphicFramePr>
        <p:xfrm>
          <a:off x="199261" y="4812248"/>
          <a:ext cx="5279690" cy="72161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09494">
                  <a:extLst>
                    <a:ext uri="{9D8B030D-6E8A-4147-A177-3AD203B41FA5}">
                      <a16:colId xmlns:a16="http://schemas.microsoft.com/office/drawing/2014/main" val="750725589"/>
                    </a:ext>
                  </a:extLst>
                </a:gridCol>
                <a:gridCol w="1605746">
                  <a:extLst>
                    <a:ext uri="{9D8B030D-6E8A-4147-A177-3AD203B41FA5}">
                      <a16:colId xmlns:a16="http://schemas.microsoft.com/office/drawing/2014/main" val="1872328290"/>
                    </a:ext>
                  </a:extLst>
                </a:gridCol>
                <a:gridCol w="1364450">
                  <a:extLst>
                    <a:ext uri="{9D8B030D-6E8A-4147-A177-3AD203B41FA5}">
                      <a16:colId xmlns:a16="http://schemas.microsoft.com/office/drawing/2014/main" val="16996598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Parameter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Acceptance Criteria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Design Parameters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9985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Beam Energy [MeV]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2.1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2.1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7624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Particles per pulse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1.3E12 H</a:t>
                      </a:r>
                      <a:r>
                        <a:rPr lang="en-US" sz="1050" baseline="30000">
                          <a:effectLst/>
                        </a:rPr>
                        <a:t>-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6.7E12 H</a:t>
                      </a:r>
                      <a:r>
                        <a:rPr lang="en-US" sz="1050" baseline="30000" dirty="0">
                          <a:effectLst/>
                        </a:rPr>
                        <a:t>-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3652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Repetition Rate with beam [Hz]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</a:t>
                      </a:r>
                      <a:endParaRPr lang="en-US" sz="105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</a:t>
                      </a:r>
                      <a:endParaRPr lang="en-US" sz="105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830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578725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3560C07AE00D4FAF95316FEBF89D02" ma:contentTypeVersion="17" ma:contentTypeDescription="Create a new document." ma:contentTypeScope="" ma:versionID="7b50afa854a5d6608718b1a39d6800a5">
  <xsd:schema xmlns:xsd="http://www.w3.org/2001/XMLSchema" xmlns:xs="http://www.w3.org/2001/XMLSchema" xmlns:p="http://schemas.microsoft.com/office/2006/metadata/properties" xmlns:ns2="2dc31c75-bc5e-452e-981c-69f71a0f4687" xmlns:ns3="1f9f2a3a-a0e8-4003-a0f8-f64493066080" targetNamespace="http://schemas.microsoft.com/office/2006/metadata/properties" ma:root="true" ma:fieldsID="64085d51a0fa595c13c48085b7279f5f" ns2:_="" ns3:_="">
    <xsd:import namespace="2dc31c75-bc5e-452e-981c-69f71a0f4687"/>
    <xsd:import namespace="1f9f2a3a-a0e8-4003-a0f8-f644930660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31c75-bc5e-452e-981c-69f71a0f4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9f2a3a-a0e8-4003-a0f8-f6449306608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33827d1-0c98-4893-9a90-299a60468eff}" ma:internalName="TaxCatchAll" ma:showField="CatchAllData" ma:web="1f9f2a3a-a0e8-4003-a0f8-f644930660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c31c75-bc5e-452e-981c-69f71a0f4687">
      <Terms xmlns="http://schemas.microsoft.com/office/infopath/2007/PartnerControls"/>
    </lcf76f155ced4ddcb4097134ff3c332f>
    <TaxCatchAll xmlns="1f9f2a3a-a0e8-4003-a0f8-f6449306608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4FDEDC-096E-49A8-A630-55282CD70C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c31c75-bc5e-452e-981c-69f71a0f4687"/>
    <ds:schemaRef ds:uri="1f9f2a3a-a0e8-4003-a0f8-f644930660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77A68B-BCC4-4BCD-9939-5154795DCCF5}">
  <ds:schemaRefs>
    <ds:schemaRef ds:uri="http://schemas.openxmlformats.org/package/2006/metadata/core-properties"/>
    <ds:schemaRef ds:uri="2dc31c75-bc5e-452e-981c-69f71a0f4687"/>
    <ds:schemaRef ds:uri="http://purl.org/dc/terms/"/>
    <ds:schemaRef ds:uri="http://schemas.microsoft.com/office/infopath/2007/PartnerControls"/>
    <ds:schemaRef ds:uri="1f9f2a3a-a0e8-4003-a0f8-f64493066080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9F951F-D9F3-49B8-96F7-645BD1B75D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9291</TotalTime>
  <Words>1216</Words>
  <Application>Microsoft Office PowerPoint</Application>
  <PresentationFormat>Widescreen</PresentationFormat>
  <Paragraphs>240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Helvetica</vt:lpstr>
      <vt:lpstr>Symbol</vt:lpstr>
      <vt:lpstr>Telegraf UltraBold</vt:lpstr>
      <vt:lpstr>2_Fermilab_PPT_090915</vt:lpstr>
      <vt:lpstr>PowerPoint Presentation</vt:lpstr>
      <vt:lpstr>Outline</vt:lpstr>
      <vt:lpstr>PowerPoint Presentation</vt:lpstr>
      <vt:lpstr>Scope – Need for an Instrumentation Cart</vt:lpstr>
      <vt:lpstr>Scope – Layout at 32 MeV</vt:lpstr>
      <vt:lpstr>Scope – Layout at 177 MeV</vt:lpstr>
      <vt:lpstr>Scope – Assembly, Installation, and Radiation Safety Planning</vt:lpstr>
      <vt:lpstr>Installation Schedule</vt:lpstr>
      <vt:lpstr>Staged Commissioning Approach - WFE </vt:lpstr>
      <vt:lpstr>32 MeV Location</vt:lpstr>
      <vt:lpstr>177 MeV Location</vt:lpstr>
      <vt:lpstr>Staged Commissioning Approach – LB650, HB650, 2 kW Absorber</vt:lpstr>
      <vt:lpstr>Staged Commissioning Approach – BTL to 25 kW Absorber</vt:lpstr>
      <vt:lpstr>Staged Commissioning Approach – BTL to Booster</vt:lpstr>
      <vt:lpstr>Summary</vt:lpstr>
      <vt:lpstr>PowerPoint Presentation</vt:lpstr>
      <vt:lpstr>Backup Slide – PIP2IT HEBT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Darren J Crawford</cp:lastModifiedBy>
  <cp:revision>1</cp:revision>
  <dcterms:created xsi:type="dcterms:W3CDTF">2024-04-19T18:33:31Z</dcterms:created>
  <dcterms:modified xsi:type="dcterms:W3CDTF">2024-05-10T16:48:21Z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0x010100A13560C07AE00D4FAF95316FEBF89D02</vt:lpwstr>
  </property>
  <property fmtid="{D5CDD505-2E9C-101B-9397-08002B2CF9AE}" pid="3" name="MediaServiceImageTags">
    <vt:lpwstr/>
  </property>
</Properties>
</file>