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260" r:id="rId3"/>
    <p:sldId id="263" r:id="rId4"/>
    <p:sldId id="266" r:id="rId5"/>
    <p:sldId id="261" r:id="rId6"/>
    <p:sldId id="265" r:id="rId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1876" userDrawn="1">
          <p15:clr>
            <a:srgbClr val="A4A3A4"/>
          </p15:clr>
        </p15:guide>
        <p15:guide id="6" orient="horz" pos="3616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701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32F47-C849-144A-9D69-020ED1814518}" v="21" dt="2023-07-02T10:52:04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31" autoAdjust="0"/>
    <p:restoredTop sz="86380"/>
  </p:normalViewPr>
  <p:slideViewPr>
    <p:cSldViewPr snapToGrid="0" snapToObjects="1">
      <p:cViewPr varScale="1">
        <p:scale>
          <a:sx n="81" d="100"/>
          <a:sy n="81" d="100"/>
        </p:scale>
        <p:origin x="664" y="19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920"/>
        <p:guide pos="2917"/>
        <p:guide pos="6701"/>
        <p:guide pos="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wak, Jaroslaw" userId="50fc1e33-8d96-4ced-ba94-904a79761450" providerId="ADAL" clId="{03832F47-C849-144A-9D69-020ED1814518}"/>
    <pc:docChg chg="undo custSel addSld delSld modSld">
      <pc:chgData name="Nowak, Jaroslaw" userId="50fc1e33-8d96-4ced-ba94-904a79761450" providerId="ADAL" clId="{03832F47-C849-144A-9D69-020ED1814518}" dt="2023-07-03T11:56:20.980" v="2647" actId="20577"/>
      <pc:docMkLst>
        <pc:docMk/>
      </pc:docMkLst>
      <pc:sldChg chg="del">
        <pc:chgData name="Nowak, Jaroslaw" userId="50fc1e33-8d96-4ced-ba94-904a79761450" providerId="ADAL" clId="{03832F47-C849-144A-9D69-020ED1814518}" dt="2023-07-02T10:43:33.436" v="397" actId="2696"/>
        <pc:sldMkLst>
          <pc:docMk/>
          <pc:sldMk cId="406271546" sldId="257"/>
        </pc:sldMkLst>
      </pc:sldChg>
      <pc:sldChg chg="del">
        <pc:chgData name="Nowak, Jaroslaw" userId="50fc1e33-8d96-4ced-ba94-904a79761450" providerId="ADAL" clId="{03832F47-C849-144A-9D69-020ED1814518}" dt="2023-07-02T10:43:36.204" v="398" actId="2696"/>
        <pc:sldMkLst>
          <pc:docMk/>
          <pc:sldMk cId="2498051807" sldId="258"/>
        </pc:sldMkLst>
      </pc:sldChg>
      <pc:sldChg chg="del">
        <pc:chgData name="Nowak, Jaroslaw" userId="50fc1e33-8d96-4ced-ba94-904a79761450" providerId="ADAL" clId="{03832F47-C849-144A-9D69-020ED1814518}" dt="2023-07-02T10:43:39.334" v="399" actId="2696"/>
        <pc:sldMkLst>
          <pc:docMk/>
          <pc:sldMk cId="1979186079" sldId="259"/>
        </pc:sldMkLst>
      </pc:sldChg>
      <pc:sldChg chg="addSp delSp modSp mod">
        <pc:chgData name="Nowak, Jaroslaw" userId="50fc1e33-8d96-4ced-ba94-904a79761450" providerId="ADAL" clId="{03832F47-C849-144A-9D69-020ED1814518}" dt="2023-07-03T09:57:53.733" v="2063" actId="478"/>
        <pc:sldMkLst>
          <pc:docMk/>
          <pc:sldMk cId="1735101828" sldId="260"/>
        </pc:sldMkLst>
        <pc:spChg chg="mod">
          <ac:chgData name="Nowak, Jaroslaw" userId="50fc1e33-8d96-4ced-ba94-904a79761450" providerId="ADAL" clId="{03832F47-C849-144A-9D69-020ED1814518}" dt="2023-07-02T10:35:10.640" v="11" actId="122"/>
          <ac:spMkLst>
            <pc:docMk/>
            <pc:sldMk cId="1735101828" sldId="260"/>
            <ac:spMk id="2" creationId="{AC07E8B1-B096-76F2-8BA1-B73885538F96}"/>
          </ac:spMkLst>
        </pc:spChg>
        <pc:spChg chg="add del mod">
          <ac:chgData name="Nowak, Jaroslaw" userId="50fc1e33-8d96-4ced-ba94-904a79761450" providerId="ADAL" clId="{03832F47-C849-144A-9D69-020ED1814518}" dt="2023-07-03T09:57:53.733" v="2063" actId="478"/>
          <ac:spMkLst>
            <pc:docMk/>
            <pc:sldMk cId="1735101828" sldId="260"/>
            <ac:spMk id="4" creationId="{EFE98333-E4E5-D625-AE92-6B0841A1E5E0}"/>
          </ac:spMkLst>
        </pc:spChg>
        <pc:spChg chg="add mod">
          <ac:chgData name="Nowak, Jaroslaw" userId="50fc1e33-8d96-4ced-ba94-904a79761450" providerId="ADAL" clId="{03832F47-C849-144A-9D69-020ED1814518}" dt="2023-07-02T10:36:16.695" v="64" actId="20577"/>
          <ac:spMkLst>
            <pc:docMk/>
            <pc:sldMk cId="1735101828" sldId="260"/>
            <ac:spMk id="5" creationId="{A80D47C5-6008-A345-8C18-35415234B319}"/>
          </ac:spMkLst>
        </pc:spChg>
        <pc:picChg chg="add del">
          <ac:chgData name="Nowak, Jaroslaw" userId="50fc1e33-8d96-4ced-ba94-904a79761450" providerId="ADAL" clId="{03832F47-C849-144A-9D69-020ED1814518}" dt="2023-07-02T10:32:36.007" v="3" actId="478"/>
          <ac:picMkLst>
            <pc:docMk/>
            <pc:sldMk cId="1735101828" sldId="260"/>
            <ac:picMk id="3" creationId="{F7477CF3-2C80-6005-5F51-02063529CECF}"/>
          </ac:picMkLst>
        </pc:picChg>
        <pc:picChg chg="del">
          <ac:chgData name="Nowak, Jaroslaw" userId="50fc1e33-8d96-4ced-ba94-904a79761450" providerId="ADAL" clId="{03832F47-C849-144A-9D69-020ED1814518}" dt="2023-07-02T10:32:29.732" v="0" actId="478"/>
          <ac:picMkLst>
            <pc:docMk/>
            <pc:sldMk cId="1735101828" sldId="260"/>
            <ac:picMk id="1026" creationId="{FC441F7C-F27A-D8E8-BB90-A2E39DB9EC62}"/>
          </ac:picMkLst>
        </pc:picChg>
        <pc:picChg chg="add mod">
          <ac:chgData name="Nowak, Jaroslaw" userId="50fc1e33-8d96-4ced-ba94-904a79761450" providerId="ADAL" clId="{03832F47-C849-144A-9D69-020ED1814518}" dt="2023-07-02T10:32:51.033" v="8" actId="14100"/>
          <ac:picMkLst>
            <pc:docMk/>
            <pc:sldMk cId="1735101828" sldId="260"/>
            <ac:picMk id="1028" creationId="{644A6F9E-FD22-0D17-89A8-507B16CA006B}"/>
          </ac:picMkLst>
        </pc:picChg>
        <pc:picChg chg="del">
          <ac:chgData name="Nowak, Jaroslaw" userId="50fc1e33-8d96-4ced-ba94-904a79761450" providerId="ADAL" clId="{03832F47-C849-144A-9D69-020ED1814518}" dt="2023-07-02T10:32:31.973" v="1" actId="478"/>
          <ac:picMkLst>
            <pc:docMk/>
            <pc:sldMk cId="1735101828" sldId="260"/>
            <ac:picMk id="1030" creationId="{020753EB-55D7-1046-EDEA-90EDA1D471CA}"/>
          </ac:picMkLst>
        </pc:picChg>
        <pc:picChg chg="del">
          <ac:chgData name="Nowak, Jaroslaw" userId="50fc1e33-8d96-4ced-ba94-904a79761450" providerId="ADAL" clId="{03832F47-C849-144A-9D69-020ED1814518}" dt="2023-07-02T10:32:36.007" v="3" actId="478"/>
          <ac:picMkLst>
            <pc:docMk/>
            <pc:sldMk cId="1735101828" sldId="260"/>
            <ac:picMk id="1032" creationId="{CA64A102-84D5-DB5D-0555-8BC237D651EA}"/>
          </ac:picMkLst>
        </pc:picChg>
      </pc:sldChg>
      <pc:sldChg chg="addSp delSp modSp new mod">
        <pc:chgData name="Nowak, Jaroslaw" userId="50fc1e33-8d96-4ced-ba94-904a79761450" providerId="ADAL" clId="{03832F47-C849-144A-9D69-020ED1814518}" dt="2023-07-03T11:50:43.719" v="2263" actId="20577"/>
        <pc:sldMkLst>
          <pc:docMk/>
          <pc:sldMk cId="2587106460" sldId="261"/>
        </pc:sldMkLst>
        <pc:spChg chg="mod">
          <ac:chgData name="Nowak, Jaroslaw" userId="50fc1e33-8d96-4ced-ba94-904a79761450" providerId="ADAL" clId="{03832F47-C849-144A-9D69-020ED1814518}" dt="2023-07-02T10:38:30.652" v="104" actId="20577"/>
          <ac:spMkLst>
            <pc:docMk/>
            <pc:sldMk cId="2587106460" sldId="261"/>
            <ac:spMk id="2" creationId="{D68EA040-A431-7C91-E950-2A176F795DB3}"/>
          </ac:spMkLst>
        </pc:spChg>
        <pc:spChg chg="mod">
          <ac:chgData name="Nowak, Jaroslaw" userId="50fc1e33-8d96-4ced-ba94-904a79761450" providerId="ADAL" clId="{03832F47-C849-144A-9D69-020ED1814518}" dt="2023-07-03T11:50:43.719" v="2263" actId="20577"/>
          <ac:spMkLst>
            <pc:docMk/>
            <pc:sldMk cId="2587106460" sldId="261"/>
            <ac:spMk id="3" creationId="{BD76CFB8-6D93-EEF8-4829-DEBFD7AE696B}"/>
          </ac:spMkLst>
        </pc:spChg>
        <pc:picChg chg="add del">
          <ac:chgData name="Nowak, Jaroslaw" userId="50fc1e33-8d96-4ced-ba94-904a79761450" providerId="ADAL" clId="{03832F47-C849-144A-9D69-020ED1814518}" dt="2023-07-02T10:37:19.640" v="68"/>
          <ac:picMkLst>
            <pc:docMk/>
            <pc:sldMk cId="2587106460" sldId="261"/>
            <ac:picMk id="2050" creationId="{91F86701-8A69-F75C-A4B1-E66573237564}"/>
          </ac:picMkLst>
        </pc:picChg>
        <pc:picChg chg="add mod">
          <ac:chgData name="Nowak, Jaroslaw" userId="50fc1e33-8d96-4ced-ba94-904a79761450" providerId="ADAL" clId="{03832F47-C849-144A-9D69-020ED1814518}" dt="2023-07-02T10:40:36.326" v="362" actId="1076"/>
          <ac:picMkLst>
            <pc:docMk/>
            <pc:sldMk cId="2587106460" sldId="261"/>
            <ac:picMk id="2052" creationId="{3C119C3E-6F49-2B15-ECB5-2FC860676E28}"/>
          </ac:picMkLst>
        </pc:picChg>
      </pc:sldChg>
      <pc:sldChg chg="new del">
        <pc:chgData name="Nowak, Jaroslaw" userId="50fc1e33-8d96-4ced-ba94-904a79761450" providerId="ADAL" clId="{03832F47-C849-144A-9D69-020ED1814518}" dt="2023-07-02T10:51:19.261" v="1569" actId="2696"/>
        <pc:sldMkLst>
          <pc:docMk/>
          <pc:sldMk cId="3277734112" sldId="262"/>
        </pc:sldMkLst>
      </pc:sldChg>
      <pc:sldChg chg="addSp modSp new mod">
        <pc:chgData name="Nowak, Jaroslaw" userId="50fc1e33-8d96-4ced-ba94-904a79761450" providerId="ADAL" clId="{03832F47-C849-144A-9D69-020ED1814518}" dt="2023-07-03T11:55:57.711" v="2636" actId="20577"/>
        <pc:sldMkLst>
          <pc:docMk/>
          <pc:sldMk cId="557651871" sldId="263"/>
        </pc:sldMkLst>
        <pc:spChg chg="mod">
          <ac:chgData name="Nowak, Jaroslaw" userId="50fc1e33-8d96-4ced-ba94-904a79761450" providerId="ADAL" clId="{03832F47-C849-144A-9D69-020ED1814518}" dt="2023-07-03T11:55:16.997" v="2569"/>
          <ac:spMkLst>
            <pc:docMk/>
            <pc:sldMk cId="557651871" sldId="263"/>
            <ac:spMk id="2" creationId="{009CE46E-BEAB-FBCB-4E95-F3CF5AD31E66}"/>
          </ac:spMkLst>
        </pc:spChg>
        <pc:spChg chg="mod">
          <ac:chgData name="Nowak, Jaroslaw" userId="50fc1e33-8d96-4ced-ba94-904a79761450" providerId="ADAL" clId="{03832F47-C849-144A-9D69-020ED1814518}" dt="2023-07-03T11:55:57.711" v="2636" actId="20577"/>
          <ac:spMkLst>
            <pc:docMk/>
            <pc:sldMk cId="557651871" sldId="263"/>
            <ac:spMk id="3" creationId="{3CC15604-CBFF-7D6D-02A2-1B9619737B26}"/>
          </ac:spMkLst>
        </pc:spChg>
        <pc:spChg chg="add mod">
          <ac:chgData name="Nowak, Jaroslaw" userId="50fc1e33-8d96-4ced-ba94-904a79761450" providerId="ADAL" clId="{03832F47-C849-144A-9D69-020ED1814518}" dt="2023-07-03T11:52:26.937" v="2449" actId="1076"/>
          <ac:spMkLst>
            <pc:docMk/>
            <pc:sldMk cId="557651871" sldId="263"/>
            <ac:spMk id="7" creationId="{B6EF986C-DF86-A600-A92A-CEF48878C7C4}"/>
          </ac:spMkLst>
        </pc:spChg>
      </pc:sldChg>
      <pc:sldChg chg="new del">
        <pc:chgData name="Nowak, Jaroslaw" userId="50fc1e33-8d96-4ced-ba94-904a79761450" providerId="ADAL" clId="{03832F47-C849-144A-9D69-020ED1814518}" dt="2023-07-02T10:52:45.952" v="1626" actId="2696"/>
        <pc:sldMkLst>
          <pc:docMk/>
          <pc:sldMk cId="1582873273" sldId="264"/>
        </pc:sldMkLst>
      </pc:sldChg>
      <pc:sldChg chg="modSp new mod">
        <pc:chgData name="Nowak, Jaroslaw" userId="50fc1e33-8d96-4ced-ba94-904a79761450" providerId="ADAL" clId="{03832F47-C849-144A-9D69-020ED1814518}" dt="2023-07-03T11:50:29.527" v="2262" actId="20577"/>
        <pc:sldMkLst>
          <pc:docMk/>
          <pc:sldMk cId="181062812" sldId="265"/>
        </pc:sldMkLst>
        <pc:spChg chg="mod">
          <ac:chgData name="Nowak, Jaroslaw" userId="50fc1e33-8d96-4ced-ba94-904a79761450" providerId="ADAL" clId="{03832F47-C849-144A-9D69-020ED1814518}" dt="2023-07-02T10:53:04.720" v="1680" actId="20577"/>
          <ac:spMkLst>
            <pc:docMk/>
            <pc:sldMk cId="181062812" sldId="265"/>
            <ac:spMk id="2" creationId="{6CA63685-C20A-66D7-5AC4-0D945084D57A}"/>
          </ac:spMkLst>
        </pc:spChg>
        <pc:spChg chg="mod">
          <ac:chgData name="Nowak, Jaroslaw" userId="50fc1e33-8d96-4ced-ba94-904a79761450" providerId="ADAL" clId="{03832F47-C849-144A-9D69-020ED1814518}" dt="2023-07-03T11:50:29.527" v="2262" actId="20577"/>
          <ac:spMkLst>
            <pc:docMk/>
            <pc:sldMk cId="181062812" sldId="265"/>
            <ac:spMk id="3" creationId="{D19B9480-8DC4-42AA-72F7-88350C5ED0A0}"/>
          </ac:spMkLst>
        </pc:spChg>
      </pc:sldChg>
      <pc:sldChg chg="modSp new mod">
        <pc:chgData name="Nowak, Jaroslaw" userId="50fc1e33-8d96-4ced-ba94-904a79761450" providerId="ADAL" clId="{03832F47-C849-144A-9D69-020ED1814518}" dt="2023-07-03T11:56:20.980" v="2647" actId="20577"/>
        <pc:sldMkLst>
          <pc:docMk/>
          <pc:sldMk cId="3344949356" sldId="266"/>
        </pc:sldMkLst>
        <pc:spChg chg="mod">
          <ac:chgData name="Nowak, Jaroslaw" userId="50fc1e33-8d96-4ced-ba94-904a79761450" providerId="ADAL" clId="{03832F47-C849-144A-9D69-020ED1814518}" dt="2023-07-03T11:55:15.040" v="2568" actId="21"/>
          <ac:spMkLst>
            <pc:docMk/>
            <pc:sldMk cId="3344949356" sldId="266"/>
            <ac:spMk id="2" creationId="{3A3CA647-0A05-9BFA-53FF-17D0FFABBB20}"/>
          </ac:spMkLst>
        </pc:spChg>
        <pc:spChg chg="mod">
          <ac:chgData name="Nowak, Jaroslaw" userId="50fc1e33-8d96-4ced-ba94-904a79761450" providerId="ADAL" clId="{03832F47-C849-144A-9D69-020ED1814518}" dt="2023-07-03T11:56:20.980" v="2647" actId="20577"/>
          <ac:spMkLst>
            <pc:docMk/>
            <pc:sldMk cId="3344949356" sldId="266"/>
            <ac:spMk id="3" creationId="{0E76E478-B0A2-3C7B-7221-29480DB320F1}"/>
          </ac:spMkLst>
        </pc:spChg>
      </pc:sldChg>
    </pc:docChg>
  </pc:docChgLst>
  <pc:docChgLst>
    <pc:chgData name="Nowak, Jaroslaw" userId="50fc1e33-8d96-4ced-ba94-904a79761450" providerId="ADAL" clId="{190C8538-1B8A-3C43-A6CA-1C9684F953DF}"/>
    <pc:docChg chg="custSel addSld modSld sldOrd">
      <pc:chgData name="Nowak, Jaroslaw" userId="50fc1e33-8d96-4ced-ba94-904a79761450" providerId="ADAL" clId="{190C8538-1B8A-3C43-A6CA-1C9684F953DF}" dt="2023-01-12T11:01:54.269" v="952" actId="20577"/>
      <pc:docMkLst>
        <pc:docMk/>
      </pc:docMkLst>
      <pc:sldChg chg="modSp mod">
        <pc:chgData name="Nowak, Jaroslaw" userId="50fc1e33-8d96-4ced-ba94-904a79761450" providerId="ADAL" clId="{190C8538-1B8A-3C43-A6CA-1C9684F953DF}" dt="2023-01-09T22:41:42.547" v="778" actId="1035"/>
        <pc:sldMkLst>
          <pc:docMk/>
          <pc:sldMk cId="406271546" sldId="257"/>
        </pc:sldMkLst>
        <pc:spChg chg="mod">
          <ac:chgData name="Nowak, Jaroslaw" userId="50fc1e33-8d96-4ced-ba94-904a79761450" providerId="ADAL" clId="{190C8538-1B8A-3C43-A6CA-1C9684F953DF}" dt="2023-01-09T22:41:08.695" v="765" actId="122"/>
          <ac:spMkLst>
            <pc:docMk/>
            <pc:sldMk cId="406271546" sldId="257"/>
            <ac:spMk id="2" creationId="{A1409742-9C92-DD4E-BE10-70B67F1124E2}"/>
          </ac:spMkLst>
        </pc:spChg>
        <pc:spChg chg="mod">
          <ac:chgData name="Nowak, Jaroslaw" userId="50fc1e33-8d96-4ced-ba94-904a79761450" providerId="ADAL" clId="{190C8538-1B8A-3C43-A6CA-1C9684F953DF}" dt="2023-01-09T22:41:42.547" v="778" actId="1035"/>
          <ac:spMkLst>
            <pc:docMk/>
            <pc:sldMk cId="406271546" sldId="257"/>
            <ac:spMk id="3" creationId="{18669162-AB2F-7947-A4FA-A1F26B23C999}"/>
          </ac:spMkLst>
        </pc:spChg>
        <pc:spChg chg="mod">
          <ac:chgData name="Nowak, Jaroslaw" userId="50fc1e33-8d96-4ced-ba94-904a79761450" providerId="ADAL" clId="{190C8538-1B8A-3C43-A6CA-1C9684F953DF}" dt="2023-01-09T22:24:45.581" v="20" actId="20577"/>
          <ac:spMkLst>
            <pc:docMk/>
            <pc:sldMk cId="406271546" sldId="257"/>
            <ac:spMk id="4" creationId="{104347A8-51D3-0B49-84FB-B309A1D0B6E0}"/>
          </ac:spMkLst>
        </pc:spChg>
      </pc:sldChg>
      <pc:sldChg chg="addSp delSp modSp mod modClrScheme chgLayout">
        <pc:chgData name="Nowak, Jaroslaw" userId="50fc1e33-8d96-4ced-ba94-904a79761450" providerId="ADAL" clId="{190C8538-1B8A-3C43-A6CA-1C9684F953DF}" dt="2023-01-09T22:42:42.155" v="850" actId="20577"/>
        <pc:sldMkLst>
          <pc:docMk/>
          <pc:sldMk cId="2498051807" sldId="258"/>
        </pc:sldMkLst>
        <pc:spChg chg="del">
          <ac:chgData name="Nowak, Jaroslaw" userId="50fc1e33-8d96-4ced-ba94-904a79761450" providerId="ADAL" clId="{190C8538-1B8A-3C43-A6CA-1C9684F953DF}" dt="2023-01-09T22:41:21.897" v="766" actId="478"/>
          <ac:spMkLst>
            <pc:docMk/>
            <pc:sldMk cId="2498051807" sldId="258"/>
            <ac:spMk id="2" creationId="{088D4C90-CD47-A240-85C9-425011399C4C}"/>
          </ac:spMkLst>
        </pc:spChg>
        <pc:spChg chg="add del mod">
          <ac:chgData name="Nowak, Jaroslaw" userId="50fc1e33-8d96-4ced-ba94-904a79761450" providerId="ADAL" clId="{190C8538-1B8A-3C43-A6CA-1C9684F953DF}" dt="2023-01-09T22:41:24.528" v="767" actId="478"/>
          <ac:spMkLst>
            <pc:docMk/>
            <pc:sldMk cId="2498051807" sldId="258"/>
            <ac:spMk id="4" creationId="{6778DB91-8141-E3DE-6575-230A29237F6E}"/>
          </ac:spMkLst>
        </pc:spChg>
        <pc:spChg chg="add del mod">
          <ac:chgData name="Nowak, Jaroslaw" userId="50fc1e33-8d96-4ced-ba94-904a79761450" providerId="ADAL" clId="{190C8538-1B8A-3C43-A6CA-1C9684F953DF}" dt="2023-01-09T22:41:54.336" v="781" actId="700"/>
          <ac:spMkLst>
            <pc:docMk/>
            <pc:sldMk cId="2498051807" sldId="258"/>
            <ac:spMk id="5" creationId="{3EAB8F22-5F63-E1CD-7E38-8D3D6A00D06B}"/>
          </ac:spMkLst>
        </pc:spChg>
        <pc:spChg chg="add del mod">
          <ac:chgData name="Nowak, Jaroslaw" userId="50fc1e33-8d96-4ced-ba94-904a79761450" providerId="ADAL" clId="{190C8538-1B8A-3C43-A6CA-1C9684F953DF}" dt="2023-01-09T22:41:46.243" v="779" actId="478"/>
          <ac:spMkLst>
            <pc:docMk/>
            <pc:sldMk cId="2498051807" sldId="258"/>
            <ac:spMk id="6" creationId="{91630852-A065-1B02-1AAB-3314BA389478}"/>
          </ac:spMkLst>
        </pc:spChg>
        <pc:spChg chg="add del mod ord">
          <ac:chgData name="Nowak, Jaroslaw" userId="50fc1e33-8d96-4ced-ba94-904a79761450" providerId="ADAL" clId="{190C8538-1B8A-3C43-A6CA-1C9684F953DF}" dt="2023-01-09T22:41:54.336" v="781" actId="700"/>
          <ac:spMkLst>
            <pc:docMk/>
            <pc:sldMk cId="2498051807" sldId="258"/>
            <ac:spMk id="8" creationId="{7A98B6A5-911F-4796-C424-082E1EB61181}"/>
          </ac:spMkLst>
        </pc:spChg>
        <pc:spChg chg="add mod">
          <ac:chgData name="Nowak, Jaroslaw" userId="50fc1e33-8d96-4ced-ba94-904a79761450" providerId="ADAL" clId="{190C8538-1B8A-3C43-A6CA-1C9684F953DF}" dt="2023-01-09T22:41:59.733" v="782" actId="20577"/>
          <ac:spMkLst>
            <pc:docMk/>
            <pc:sldMk cId="2498051807" sldId="258"/>
            <ac:spMk id="9" creationId="{26397F5B-5A17-D5E1-D043-8C9CCEBB3437}"/>
          </ac:spMkLst>
        </pc:spChg>
        <pc:spChg chg="add del mod ord">
          <ac:chgData name="Nowak, Jaroslaw" userId="50fc1e33-8d96-4ced-ba94-904a79761450" providerId="ADAL" clId="{190C8538-1B8A-3C43-A6CA-1C9684F953DF}" dt="2023-01-09T22:42:11.188" v="783" actId="26606"/>
          <ac:spMkLst>
            <pc:docMk/>
            <pc:sldMk cId="2498051807" sldId="258"/>
            <ac:spMk id="10" creationId="{2F3BD6CC-B961-E4B1-3CC1-EE46CC3FE934}"/>
          </ac:spMkLst>
        </pc:spChg>
        <pc:spChg chg="add mod">
          <ac:chgData name="Nowak, Jaroslaw" userId="50fc1e33-8d96-4ced-ba94-904a79761450" providerId="ADAL" clId="{190C8538-1B8A-3C43-A6CA-1C9684F953DF}" dt="2023-01-09T22:42:11.188" v="783" actId="26606"/>
          <ac:spMkLst>
            <pc:docMk/>
            <pc:sldMk cId="2498051807" sldId="258"/>
            <ac:spMk id="15" creationId="{71969446-FE9D-89E1-F51F-494A033D1418}"/>
          </ac:spMkLst>
        </pc:spChg>
        <pc:spChg chg="add mod">
          <ac:chgData name="Nowak, Jaroslaw" userId="50fc1e33-8d96-4ced-ba94-904a79761450" providerId="ADAL" clId="{190C8538-1B8A-3C43-A6CA-1C9684F953DF}" dt="2023-01-09T22:42:42.155" v="850" actId="20577"/>
          <ac:spMkLst>
            <pc:docMk/>
            <pc:sldMk cId="2498051807" sldId="258"/>
            <ac:spMk id="17" creationId="{C8438E97-F4BB-F1B3-3EAE-CE1CB927EFB0}"/>
          </ac:spMkLst>
        </pc:spChg>
        <pc:spChg chg="add mod">
          <ac:chgData name="Nowak, Jaroslaw" userId="50fc1e33-8d96-4ced-ba94-904a79761450" providerId="ADAL" clId="{190C8538-1B8A-3C43-A6CA-1C9684F953DF}" dt="2023-01-09T22:42:11.188" v="783" actId="26606"/>
          <ac:spMkLst>
            <pc:docMk/>
            <pc:sldMk cId="2498051807" sldId="258"/>
            <ac:spMk id="19" creationId="{72D95B36-5F3D-C526-F053-DC8F3055E621}"/>
          </ac:spMkLst>
        </pc:spChg>
        <pc:spChg chg="add mod">
          <ac:chgData name="Nowak, Jaroslaw" userId="50fc1e33-8d96-4ced-ba94-904a79761450" providerId="ADAL" clId="{190C8538-1B8A-3C43-A6CA-1C9684F953DF}" dt="2023-01-09T22:42:11.188" v="783" actId="26606"/>
          <ac:spMkLst>
            <pc:docMk/>
            <pc:sldMk cId="2498051807" sldId="258"/>
            <ac:spMk id="21" creationId="{5B61F9AC-5023-E4DA-25D6-43EAD4665965}"/>
          </ac:spMkLst>
        </pc:spChg>
        <pc:spChg chg="add mod">
          <ac:chgData name="Nowak, Jaroslaw" userId="50fc1e33-8d96-4ced-ba94-904a79761450" providerId="ADAL" clId="{190C8538-1B8A-3C43-A6CA-1C9684F953DF}" dt="2023-01-09T22:42:11.188" v="783" actId="26606"/>
          <ac:spMkLst>
            <pc:docMk/>
            <pc:sldMk cId="2498051807" sldId="258"/>
            <ac:spMk id="23" creationId="{F6853724-4F07-5CD0-9D9A-1473A1AFC712}"/>
          </ac:spMkLst>
        </pc:spChg>
      </pc:sldChg>
      <pc:sldChg chg="modSp mod">
        <pc:chgData name="Nowak, Jaroslaw" userId="50fc1e33-8d96-4ced-ba94-904a79761450" providerId="ADAL" clId="{190C8538-1B8A-3C43-A6CA-1C9684F953DF}" dt="2023-01-12T11:01:54.269" v="952" actId="20577"/>
        <pc:sldMkLst>
          <pc:docMk/>
          <pc:sldMk cId="1979186079" sldId="259"/>
        </pc:sldMkLst>
        <pc:spChg chg="mod">
          <ac:chgData name="Nowak, Jaroslaw" userId="50fc1e33-8d96-4ced-ba94-904a79761450" providerId="ADAL" clId="{190C8538-1B8A-3C43-A6CA-1C9684F953DF}" dt="2023-01-12T11:01:54.269" v="952" actId="20577"/>
          <ac:spMkLst>
            <pc:docMk/>
            <pc:sldMk cId="1979186079" sldId="259"/>
            <ac:spMk id="3" creationId="{626436FE-908B-284C-AA7B-D89C0B256A84}"/>
          </ac:spMkLst>
        </pc:spChg>
      </pc:sldChg>
      <pc:sldChg chg="addSp delSp modSp new mod ord">
        <pc:chgData name="Nowak, Jaroslaw" userId="50fc1e33-8d96-4ced-ba94-904a79761450" providerId="ADAL" clId="{190C8538-1B8A-3C43-A6CA-1C9684F953DF}" dt="2023-01-10T18:26:18.140" v="936" actId="20577"/>
        <pc:sldMkLst>
          <pc:docMk/>
          <pc:sldMk cId="1735101828" sldId="260"/>
        </pc:sldMkLst>
        <pc:spChg chg="mod">
          <ac:chgData name="Nowak, Jaroslaw" userId="50fc1e33-8d96-4ced-ba94-904a79761450" providerId="ADAL" clId="{190C8538-1B8A-3C43-A6CA-1C9684F953DF}" dt="2023-01-10T18:26:18.140" v="936" actId="20577"/>
          <ac:spMkLst>
            <pc:docMk/>
            <pc:sldMk cId="1735101828" sldId="260"/>
            <ac:spMk id="2" creationId="{AC07E8B1-B096-76F2-8BA1-B73885538F96}"/>
          </ac:spMkLst>
        </pc:spChg>
        <pc:spChg chg="del mod">
          <ac:chgData name="Nowak, Jaroslaw" userId="50fc1e33-8d96-4ced-ba94-904a79761450" providerId="ADAL" clId="{190C8538-1B8A-3C43-A6CA-1C9684F953DF}" dt="2023-01-10T18:19:05.755" v="866" actId="478"/>
          <ac:spMkLst>
            <pc:docMk/>
            <pc:sldMk cId="1735101828" sldId="260"/>
            <ac:spMk id="3" creationId="{A97EE24A-8F30-FDA5-BB7D-1C7D55E2B16F}"/>
          </ac:spMkLst>
        </pc:spChg>
        <pc:picChg chg="add mod">
          <ac:chgData name="Nowak, Jaroslaw" userId="50fc1e33-8d96-4ced-ba94-904a79761450" providerId="ADAL" clId="{190C8538-1B8A-3C43-A6CA-1C9684F953DF}" dt="2023-01-10T18:25:11.783" v="876" actId="14100"/>
          <ac:picMkLst>
            <pc:docMk/>
            <pc:sldMk cId="1735101828" sldId="260"/>
            <ac:picMk id="1026" creationId="{FC441F7C-F27A-D8E8-BB90-A2E39DB9EC62}"/>
          </ac:picMkLst>
        </pc:picChg>
        <pc:picChg chg="add del mod">
          <ac:chgData name="Nowak, Jaroslaw" userId="50fc1e33-8d96-4ced-ba94-904a79761450" providerId="ADAL" clId="{190C8538-1B8A-3C43-A6CA-1C9684F953DF}" dt="2023-01-10T18:20:58.040" v="869" actId="478"/>
          <ac:picMkLst>
            <pc:docMk/>
            <pc:sldMk cId="1735101828" sldId="260"/>
            <ac:picMk id="1028" creationId="{D0D4C45B-BA18-73A0-FABA-8F9EFBF924A8}"/>
          </ac:picMkLst>
        </pc:picChg>
        <pc:picChg chg="add mod">
          <ac:chgData name="Nowak, Jaroslaw" userId="50fc1e33-8d96-4ced-ba94-904a79761450" providerId="ADAL" clId="{190C8538-1B8A-3C43-A6CA-1C9684F953DF}" dt="2023-01-10T18:25:59.757" v="890" actId="1076"/>
          <ac:picMkLst>
            <pc:docMk/>
            <pc:sldMk cId="1735101828" sldId="260"/>
            <ac:picMk id="1030" creationId="{020753EB-55D7-1046-EDEA-90EDA1D471CA}"/>
          </ac:picMkLst>
        </pc:picChg>
        <pc:picChg chg="add mod">
          <ac:chgData name="Nowak, Jaroslaw" userId="50fc1e33-8d96-4ced-ba94-904a79761450" providerId="ADAL" clId="{190C8538-1B8A-3C43-A6CA-1C9684F953DF}" dt="2023-01-10T18:26:06.686" v="893" actId="1076"/>
          <ac:picMkLst>
            <pc:docMk/>
            <pc:sldMk cId="1735101828" sldId="260"/>
            <ac:picMk id="1032" creationId="{CA64A102-84D5-DB5D-0555-8BC237D651EA}"/>
          </ac:picMkLst>
        </pc:picChg>
      </pc:sldChg>
    </pc:docChg>
  </pc:docChgLst>
  <pc:docChgLst>
    <pc:chgData name="Nowak, Jaroslaw" userId="50fc1e33-8d96-4ced-ba94-904a79761450" providerId="ADAL" clId="{1CAE907D-E658-4E4E-BAB6-53CB73C376DB}"/>
    <pc:docChg chg="undo custSel addSld delSld modSld sldOrd">
      <pc:chgData name="Nowak, Jaroslaw" userId="50fc1e33-8d96-4ced-ba94-904a79761450" providerId="ADAL" clId="{1CAE907D-E658-4E4E-BAB6-53CB73C376DB}" dt="2022-01-18T10:35:15.523" v="1305" actId="20577"/>
      <pc:docMkLst>
        <pc:docMk/>
      </pc:docMkLst>
      <pc:sldChg chg="del">
        <pc:chgData name="Nowak, Jaroslaw" userId="50fc1e33-8d96-4ced-ba94-904a79761450" providerId="ADAL" clId="{1CAE907D-E658-4E4E-BAB6-53CB73C376DB}" dt="2022-01-17T12:07:21.788" v="695" actId="2696"/>
        <pc:sldMkLst>
          <pc:docMk/>
          <pc:sldMk cId="1741762463" sldId="256"/>
        </pc:sldMkLst>
      </pc:sldChg>
      <pc:sldChg chg="addSp delSp modSp new mod ord">
        <pc:chgData name="Nowak, Jaroslaw" userId="50fc1e33-8d96-4ced-ba94-904a79761450" providerId="ADAL" clId="{1CAE907D-E658-4E4E-BAB6-53CB73C376DB}" dt="2022-01-18T09:26:43.162" v="885" actId="400"/>
        <pc:sldMkLst>
          <pc:docMk/>
          <pc:sldMk cId="406271546" sldId="257"/>
        </pc:sldMkLst>
        <pc:spChg chg="mod">
          <ac:chgData name="Nowak, Jaroslaw" userId="50fc1e33-8d96-4ced-ba94-904a79761450" providerId="ADAL" clId="{1CAE907D-E658-4E4E-BAB6-53CB73C376DB}" dt="2022-01-18T08:59:11.167" v="758" actId="404"/>
          <ac:spMkLst>
            <pc:docMk/>
            <pc:sldMk cId="406271546" sldId="257"/>
            <ac:spMk id="2" creationId="{A1409742-9C92-DD4E-BE10-70B67F1124E2}"/>
          </ac:spMkLst>
        </pc:spChg>
        <pc:spChg chg="mod">
          <ac:chgData name="Nowak, Jaroslaw" userId="50fc1e33-8d96-4ced-ba94-904a79761450" providerId="ADAL" clId="{1CAE907D-E658-4E4E-BAB6-53CB73C376DB}" dt="2022-01-18T09:26:43.162" v="885" actId="400"/>
          <ac:spMkLst>
            <pc:docMk/>
            <pc:sldMk cId="406271546" sldId="257"/>
            <ac:spMk id="3" creationId="{18669162-AB2F-7947-A4FA-A1F26B23C999}"/>
          </ac:spMkLst>
        </pc:spChg>
        <pc:spChg chg="add mod">
          <ac:chgData name="Nowak, Jaroslaw" userId="50fc1e33-8d96-4ced-ba94-904a79761450" providerId="ADAL" clId="{1CAE907D-E658-4E4E-BAB6-53CB73C376DB}" dt="2022-01-17T09:37:47.950" v="39"/>
          <ac:spMkLst>
            <pc:docMk/>
            <pc:sldMk cId="406271546" sldId="257"/>
            <ac:spMk id="4" creationId="{104347A8-51D3-0B49-84FB-B309A1D0B6E0}"/>
          </ac:spMkLst>
        </pc:spChg>
        <pc:picChg chg="add del mod">
          <ac:chgData name="Nowak, Jaroslaw" userId="50fc1e33-8d96-4ced-ba94-904a79761450" providerId="ADAL" clId="{1CAE907D-E658-4E4E-BAB6-53CB73C376DB}" dt="2022-01-17T09:51:16.922" v="331" actId="478"/>
          <ac:picMkLst>
            <pc:docMk/>
            <pc:sldMk cId="406271546" sldId="257"/>
            <ac:picMk id="6" creationId="{F906CAA3-746E-BF4E-9EB7-B56AC9968504}"/>
          </ac:picMkLst>
        </pc:picChg>
      </pc:sldChg>
      <pc:sldChg chg="delSp modSp new mod">
        <pc:chgData name="Nowak, Jaroslaw" userId="50fc1e33-8d96-4ced-ba94-904a79761450" providerId="ADAL" clId="{1CAE907D-E658-4E4E-BAB6-53CB73C376DB}" dt="2022-01-18T10:35:15.523" v="1305" actId="20577"/>
        <pc:sldMkLst>
          <pc:docMk/>
          <pc:sldMk cId="2498051807" sldId="258"/>
        </pc:sldMkLst>
        <pc:spChg chg="mod">
          <ac:chgData name="Nowak, Jaroslaw" userId="50fc1e33-8d96-4ced-ba94-904a79761450" providerId="ADAL" clId="{1CAE907D-E658-4E4E-BAB6-53CB73C376DB}" dt="2022-01-18T10:35:15.523" v="1305" actId="20577"/>
          <ac:spMkLst>
            <pc:docMk/>
            <pc:sldMk cId="2498051807" sldId="258"/>
            <ac:spMk id="2" creationId="{088D4C90-CD47-A240-85C9-425011399C4C}"/>
          </ac:spMkLst>
        </pc:spChg>
        <pc:spChg chg="del mod">
          <ac:chgData name="Nowak, Jaroslaw" userId="50fc1e33-8d96-4ced-ba94-904a79761450" providerId="ADAL" clId="{1CAE907D-E658-4E4E-BAB6-53CB73C376DB}" dt="2022-01-17T14:34:57.596" v="743" actId="478"/>
          <ac:spMkLst>
            <pc:docMk/>
            <pc:sldMk cId="2498051807" sldId="258"/>
            <ac:spMk id="3" creationId="{EA6B5DF5-3892-7E44-AF01-C0D27B1FED12}"/>
          </ac:spMkLst>
        </pc:spChg>
      </pc:sldChg>
      <pc:sldChg chg="addSp delSp modSp new mod">
        <pc:chgData name="Nowak, Jaroslaw" userId="50fc1e33-8d96-4ced-ba94-904a79761450" providerId="ADAL" clId="{1CAE907D-E658-4E4E-BAB6-53CB73C376DB}" dt="2022-01-18T10:24:54.043" v="1302" actId="20577"/>
        <pc:sldMkLst>
          <pc:docMk/>
          <pc:sldMk cId="1979186079" sldId="259"/>
        </pc:sldMkLst>
        <pc:spChg chg="mod">
          <ac:chgData name="Nowak, Jaroslaw" userId="50fc1e33-8d96-4ced-ba94-904a79761450" providerId="ADAL" clId="{1CAE907D-E658-4E4E-BAB6-53CB73C376DB}" dt="2022-01-18T10:13:32.418" v="894" actId="20577"/>
          <ac:spMkLst>
            <pc:docMk/>
            <pc:sldMk cId="1979186079" sldId="259"/>
            <ac:spMk id="2" creationId="{47E82D85-ABCE-1148-A333-C739CA2920EB}"/>
          </ac:spMkLst>
        </pc:spChg>
        <pc:spChg chg="mod">
          <ac:chgData name="Nowak, Jaroslaw" userId="50fc1e33-8d96-4ced-ba94-904a79761450" providerId="ADAL" clId="{1CAE907D-E658-4E4E-BAB6-53CB73C376DB}" dt="2022-01-18T10:24:54.043" v="1302" actId="20577"/>
          <ac:spMkLst>
            <pc:docMk/>
            <pc:sldMk cId="1979186079" sldId="259"/>
            <ac:spMk id="3" creationId="{626436FE-908B-284C-AA7B-D89C0B256A84}"/>
          </ac:spMkLst>
        </pc:spChg>
        <pc:spChg chg="del">
          <ac:chgData name="Nowak, Jaroslaw" userId="50fc1e33-8d96-4ced-ba94-904a79761450" providerId="ADAL" clId="{1CAE907D-E658-4E4E-BAB6-53CB73C376DB}" dt="2022-01-18T10:17:23.605" v="1191" actId="478"/>
          <ac:spMkLst>
            <pc:docMk/>
            <pc:sldMk cId="1979186079" sldId="259"/>
            <ac:spMk id="4" creationId="{8B2012FC-9079-4C4C-A174-E71CAD8B077C}"/>
          </ac:spMkLst>
        </pc:spChg>
        <pc:spChg chg="del">
          <ac:chgData name="Nowak, Jaroslaw" userId="50fc1e33-8d96-4ced-ba94-904a79761450" providerId="ADAL" clId="{1CAE907D-E658-4E4E-BAB6-53CB73C376DB}" dt="2022-01-18T10:17:25.164" v="1192" actId="478"/>
          <ac:spMkLst>
            <pc:docMk/>
            <pc:sldMk cId="1979186079" sldId="259"/>
            <ac:spMk id="5" creationId="{9A8564D2-ACE0-6945-BDB5-5E0C80F59812}"/>
          </ac:spMkLst>
        </pc:spChg>
        <pc:spChg chg="del">
          <ac:chgData name="Nowak, Jaroslaw" userId="50fc1e33-8d96-4ced-ba94-904a79761450" providerId="ADAL" clId="{1CAE907D-E658-4E4E-BAB6-53CB73C376DB}" dt="2022-01-18T10:17:27.444" v="1193" actId="478"/>
          <ac:spMkLst>
            <pc:docMk/>
            <pc:sldMk cId="1979186079" sldId="259"/>
            <ac:spMk id="6" creationId="{B7FB9795-E8DD-224E-8288-6799D4FF6E9C}"/>
          </ac:spMkLst>
        </pc:spChg>
        <pc:spChg chg="add del mod">
          <ac:chgData name="Nowak, Jaroslaw" userId="50fc1e33-8d96-4ced-ba94-904a79761450" providerId="ADAL" clId="{1CAE907D-E658-4E4E-BAB6-53CB73C376DB}" dt="2022-01-18T10:23:41.118" v="1276" actId="478"/>
          <ac:spMkLst>
            <pc:docMk/>
            <pc:sldMk cId="1979186079" sldId="259"/>
            <ac:spMk id="7" creationId="{5033CF5C-2777-584B-9C7C-D403B2045A2F}"/>
          </ac:spMkLst>
        </pc:spChg>
      </pc:sldChg>
    </pc:docChg>
  </pc:docChgLst>
  <pc:docChgLst>
    <pc:chgData name="Brailsford, Dominic" userId="S::brailsfd@lancaster.ac.uk::d1b4b7ef-5ebe-41d9-9892-4bfffd7209ec" providerId="AD" clId="Web-{2C90F158-9C43-49FF-8916-A110875C5DFD}"/>
    <pc:docChg chg="modSld">
      <pc:chgData name="Brailsford, Dominic" userId="S::brailsfd@lancaster.ac.uk::d1b4b7ef-5ebe-41d9-9892-4bfffd7209ec" providerId="AD" clId="Web-{2C90F158-9C43-49FF-8916-A110875C5DFD}" dt="2023-01-10T10:41:02.758" v="269" actId="20577"/>
      <pc:docMkLst>
        <pc:docMk/>
      </pc:docMkLst>
      <pc:sldChg chg="modSp">
        <pc:chgData name="Brailsford, Dominic" userId="S::brailsfd@lancaster.ac.uk::d1b4b7ef-5ebe-41d9-9892-4bfffd7209ec" providerId="AD" clId="Web-{2C90F158-9C43-49FF-8916-A110875C5DFD}" dt="2023-01-10T10:41:02.758" v="269" actId="20577"/>
        <pc:sldMkLst>
          <pc:docMk/>
          <pc:sldMk cId="2498051807" sldId="258"/>
        </pc:sldMkLst>
        <pc:spChg chg="mod">
          <ac:chgData name="Brailsford, Dominic" userId="S::brailsfd@lancaster.ac.uk::d1b4b7ef-5ebe-41d9-9892-4bfffd7209ec" providerId="AD" clId="Web-{2C90F158-9C43-49FF-8916-A110875C5DFD}" dt="2023-01-10T10:41:02.758" v="269" actId="20577"/>
          <ac:spMkLst>
            <pc:docMk/>
            <pc:sldMk cId="2498051807" sldId="258"/>
            <ac:spMk id="15" creationId="{71969446-FE9D-89E1-F51F-494A033D1418}"/>
          </ac:spMkLst>
        </pc:spChg>
        <pc:spChg chg="mod">
          <ac:chgData name="Brailsford, Dominic" userId="S::brailsfd@lancaster.ac.uk::d1b4b7ef-5ebe-41d9-9892-4bfffd7209ec" providerId="AD" clId="Web-{2C90F158-9C43-49FF-8916-A110875C5DFD}" dt="2023-01-10T10:40:53.476" v="261" actId="20577"/>
          <ac:spMkLst>
            <pc:docMk/>
            <pc:sldMk cId="2498051807" sldId="258"/>
            <ac:spMk id="17" creationId="{C8438E97-F4BB-F1B3-3EAE-CE1CB927EFB0}"/>
          </ac:spMkLst>
        </pc:spChg>
      </pc:sldChg>
    </pc:docChg>
  </pc:docChgLst>
  <pc:docChgLst>
    <pc:chgData name="Nowak, Jaroslaw" userId="50fc1e33-8d96-4ced-ba94-904a79761450" providerId="ADAL" clId="{EFFBB52E-560A-BC40-B4EB-2A8F1463CACD}"/>
    <pc:docChg chg="modSld">
      <pc:chgData name="Nowak, Jaroslaw" userId="50fc1e33-8d96-4ced-ba94-904a79761450" providerId="ADAL" clId="{EFFBB52E-560A-BC40-B4EB-2A8F1463CACD}" dt="2022-01-14T22:09:36.715" v="95" actId="20577"/>
      <pc:docMkLst>
        <pc:docMk/>
      </pc:docMkLst>
      <pc:sldChg chg="addSp modSp mod">
        <pc:chgData name="Nowak, Jaroslaw" userId="50fc1e33-8d96-4ced-ba94-904a79761450" providerId="ADAL" clId="{EFFBB52E-560A-BC40-B4EB-2A8F1463CACD}" dt="2022-01-14T22:09:36.715" v="95" actId="20577"/>
        <pc:sldMkLst>
          <pc:docMk/>
          <pc:sldMk cId="1741762463" sldId="256"/>
        </pc:sldMkLst>
        <pc:spChg chg="mod">
          <ac:chgData name="Nowak, Jaroslaw" userId="50fc1e33-8d96-4ced-ba94-904a79761450" providerId="ADAL" clId="{EFFBB52E-560A-BC40-B4EB-2A8F1463CACD}" dt="2022-01-14T22:07:46.982" v="18" actId="20577"/>
          <ac:spMkLst>
            <pc:docMk/>
            <pc:sldMk cId="1741762463" sldId="256"/>
            <ac:spMk id="2" creationId="{00000000-0000-0000-0000-000000000000}"/>
          </ac:spMkLst>
        </pc:spChg>
        <pc:spChg chg="mod">
          <ac:chgData name="Nowak, Jaroslaw" userId="50fc1e33-8d96-4ced-ba94-904a79761450" providerId="ADAL" clId="{EFFBB52E-560A-BC40-B4EB-2A8F1463CACD}" dt="2022-01-14T22:09:36.715" v="95" actId="20577"/>
          <ac:spMkLst>
            <pc:docMk/>
            <pc:sldMk cId="1741762463" sldId="256"/>
            <ac:spMk id="3" creationId="{00000000-0000-0000-0000-000000000000}"/>
          </ac:spMkLst>
        </pc:spChg>
        <pc:spChg chg="add mod">
          <ac:chgData name="Nowak, Jaroslaw" userId="50fc1e33-8d96-4ced-ba94-904a79761450" providerId="ADAL" clId="{EFFBB52E-560A-BC40-B4EB-2A8F1463CACD}" dt="2022-01-14T22:09:27.771" v="90" actId="1076"/>
          <ac:spMkLst>
            <pc:docMk/>
            <pc:sldMk cId="1741762463" sldId="256"/>
            <ac:spMk id="4" creationId="{EE175352-D43F-8146-8C33-F625C84F81E0}"/>
          </ac:spMkLst>
        </pc:spChg>
      </pc:sldChg>
    </pc:docChg>
  </pc:docChgLst>
  <pc:docChgLst>
    <pc:chgData name="Nowak, Jaroslaw" userId="50fc1e33-8d96-4ced-ba94-904a79761450" providerId="ADAL" clId="{5E6EB7A6-3E7F-8149-B9D0-DCBD456D9DA7}"/>
    <pc:docChg chg="custSel modMainMaster">
      <pc:chgData name="Nowak, Jaroslaw" userId="50fc1e33-8d96-4ced-ba94-904a79761450" providerId="ADAL" clId="{5E6EB7A6-3E7F-8149-B9D0-DCBD456D9DA7}" dt="2022-01-14T22:06:49.284" v="27" actId="1037"/>
      <pc:docMkLst>
        <pc:docMk/>
      </pc:docMkLst>
      <pc:sldMasterChg chg="modSldLayout">
        <pc:chgData name="Nowak, Jaroslaw" userId="50fc1e33-8d96-4ced-ba94-904a79761450" providerId="ADAL" clId="{5E6EB7A6-3E7F-8149-B9D0-DCBD456D9DA7}" dt="2022-01-14T22:06:08.161" v="7" actId="1076"/>
        <pc:sldMasterMkLst>
          <pc:docMk/>
          <pc:sldMasterMk cId="0" sldId="2147483648"/>
        </pc:sldMasterMkLst>
        <pc:sldLayoutChg chg="addSp delSp modSp mod">
          <pc:chgData name="Nowak, Jaroslaw" userId="50fc1e33-8d96-4ced-ba94-904a79761450" providerId="ADAL" clId="{5E6EB7A6-3E7F-8149-B9D0-DCBD456D9DA7}" dt="2022-01-14T22:06:08.161" v="7" actId="1076"/>
          <pc:sldLayoutMkLst>
            <pc:docMk/>
            <pc:sldMasterMk cId="0" sldId="2147483648"/>
            <pc:sldLayoutMk cId="3422023105" sldId="2147483679"/>
          </pc:sldLayoutMkLst>
          <pc:spChg chg="del">
            <ac:chgData name="Nowak, Jaroslaw" userId="50fc1e33-8d96-4ced-ba94-904a79761450" providerId="ADAL" clId="{5E6EB7A6-3E7F-8149-B9D0-DCBD456D9DA7}" dt="2022-01-14T22:06:01.533" v="4" actId="478"/>
            <ac:spMkLst>
              <pc:docMk/>
              <pc:sldMasterMk cId="0" sldId="2147483648"/>
              <pc:sldLayoutMk cId="3422023105" sldId="2147483679"/>
              <ac:spMk id="5" creationId="{00000000-0000-0000-0000-000000000000}"/>
            </ac:spMkLst>
          </pc:spChg>
          <pc:picChg chg="add mod">
            <ac:chgData name="Nowak, Jaroslaw" userId="50fc1e33-8d96-4ced-ba94-904a79761450" providerId="ADAL" clId="{5E6EB7A6-3E7F-8149-B9D0-DCBD456D9DA7}" dt="2022-01-14T22:06:08.161" v="7" actId="1076"/>
            <ac:picMkLst>
              <pc:docMk/>
              <pc:sldMasterMk cId="0" sldId="2147483648"/>
              <pc:sldLayoutMk cId="3422023105" sldId="2147483679"/>
              <ac:picMk id="6" creationId="{CF13573B-72B0-A149-90CA-AAFD688961C7}"/>
            </ac:picMkLst>
          </pc:picChg>
        </pc:sldLayoutChg>
      </pc:sldMasterChg>
      <pc:sldMasterChg chg="addSp delSp modSp mod">
        <pc:chgData name="Nowak, Jaroslaw" userId="50fc1e33-8d96-4ced-ba94-904a79761450" providerId="ADAL" clId="{5E6EB7A6-3E7F-8149-B9D0-DCBD456D9DA7}" dt="2022-01-14T22:06:49.284" v="27" actId="1037"/>
        <pc:sldMasterMkLst>
          <pc:docMk/>
          <pc:sldMasterMk cId="0" sldId="2147483661"/>
        </pc:sldMasterMkLst>
        <pc:spChg chg="del mod">
          <ac:chgData name="Nowak, Jaroslaw" userId="50fc1e33-8d96-4ced-ba94-904a79761450" providerId="ADAL" clId="{5E6EB7A6-3E7F-8149-B9D0-DCBD456D9DA7}" dt="2022-01-14T22:06:20.091" v="9" actId="478"/>
          <ac:spMkLst>
            <pc:docMk/>
            <pc:sldMasterMk cId="0" sldId="2147483661"/>
            <ac:spMk id="10" creationId="{00000000-0000-0000-0000-000000000000}"/>
          </ac:spMkLst>
        </pc:spChg>
        <pc:picChg chg="add mod">
          <ac:chgData name="Nowak, Jaroslaw" userId="50fc1e33-8d96-4ced-ba94-904a79761450" providerId="ADAL" clId="{5E6EB7A6-3E7F-8149-B9D0-DCBD456D9DA7}" dt="2022-01-14T22:06:49.284" v="27" actId="1037"/>
          <ac:picMkLst>
            <pc:docMk/>
            <pc:sldMasterMk cId="0" sldId="2147483661"/>
            <ac:picMk id="8" creationId="{A6DFF192-ADD3-C846-9413-1EE8EB868A24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7/3/23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7/3/23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F13573B-72B0-A149-90CA-AAFD68896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308" y="5967422"/>
            <a:ext cx="2402633" cy="7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03/07/2023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Jarek Nowak | IB chair report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03/07/2023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Jarek Nowak | IB chair report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03/07/2023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Jarek Nowak | IB chair report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03/07/2023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Jarek Nowak | IB chair report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03/07/2023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Jarek Nowak | IB chair report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03/07/2023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Jarek Nowak | IB chair report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03/07/2023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Jarek Nowak | IB chair report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sv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5760720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472239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4110" y="5953374"/>
            <a:ext cx="1427351" cy="586543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750863" y="200562"/>
            <a:ext cx="3831537" cy="231951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03/07/2023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3" y="6549548"/>
            <a:ext cx="6523352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Jarek Nowak | IB chair report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06A3AFF-646B-5740-ADD0-C375F9F83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978" y="6431056"/>
            <a:ext cx="871051" cy="35794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6DFF192-ADD3-C846-9413-1EE8EB868A2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53697" y="6415077"/>
            <a:ext cx="1389939" cy="445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7E8B1-B096-76F2-8BA1-B7388553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424" y="783429"/>
            <a:ext cx="7265741" cy="1630465"/>
          </a:xfrm>
        </p:spPr>
        <p:txBody>
          <a:bodyPr/>
          <a:lstStyle/>
          <a:p>
            <a:pPr algn="ctr"/>
            <a:r>
              <a:rPr lang="en-GB" dirty="0"/>
              <a:t>Welcome to the LBNF/DUNE UK Project meeting</a:t>
            </a:r>
          </a:p>
        </p:txBody>
      </p:sp>
      <p:pic>
        <p:nvPicPr>
          <p:cNvPr id="1028" name="Picture 4" descr="School of Physics, University of Bristol">
            <a:extLst>
              <a:ext uri="{FF2B5EF4-FFF2-40B4-BE49-F238E27FC236}">
                <a16:creationId xmlns:a16="http://schemas.microsoft.com/office/drawing/2014/main" id="{644A6F9E-FD22-0D17-89A8-507B16CA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6" y="783429"/>
            <a:ext cx="3598862" cy="24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0D47C5-6008-A345-8C18-35415234B319}"/>
              </a:ext>
            </a:extLst>
          </p:cNvPr>
          <p:cNvSpPr txBox="1"/>
          <p:nvPr/>
        </p:nvSpPr>
        <p:spPr>
          <a:xfrm>
            <a:off x="644526" y="6074571"/>
            <a:ext cx="270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Jarek Nowak, 3-4 July 2023</a:t>
            </a:r>
          </a:p>
        </p:txBody>
      </p:sp>
    </p:spTree>
    <p:extLst>
      <p:ext uri="{BB962C8B-B14F-4D97-AF65-F5344CB8AC3E}">
        <p14:creationId xmlns:p14="http://schemas.microsoft.com/office/powerpoint/2010/main" val="173510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E46E-BEAB-FBCB-4E95-F3CF5AD3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8" y="256377"/>
            <a:ext cx="10972800" cy="647102"/>
          </a:xfrm>
        </p:spPr>
        <p:txBody>
          <a:bodyPr/>
          <a:lstStyle/>
          <a:p>
            <a:r>
              <a:rPr lang="en-GB" dirty="0"/>
              <a:t>Report from the 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15604-CBFF-7D6D-02A2-1B9619737B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373" y="1072055"/>
            <a:ext cx="10977028" cy="520601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The IB met a few times since the last LBNF/DUNE UK meeting. </a:t>
            </a:r>
          </a:p>
          <a:p>
            <a:r>
              <a:rPr lang="en-GB" dirty="0"/>
              <a:t>It was mainly due to feedback from the STFC on the mid-term review. </a:t>
            </a:r>
          </a:p>
          <a:p>
            <a:r>
              <a:rPr lang="en-GB" dirty="0"/>
              <a:t>No significant changes to the Target project.</a:t>
            </a:r>
          </a:p>
          <a:p>
            <a:r>
              <a:rPr lang="en-GB" dirty="0"/>
              <a:t>For the PIP II Jon Lewis will step down and Mike Ellis will be the PM. Huge thanks to John and welcome to Mike. 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CE9CD-829B-EBB7-697C-DC2CD75AF0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03/07/2023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92F7-75F0-D079-D372-93DC46869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Jarek Nowak | IB chair report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4E6DF-E6D7-4999-511A-2E0311C78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F986C-DF86-A600-A92A-CEF48878C7C4}"/>
              </a:ext>
            </a:extLst>
          </p:cNvPr>
          <p:cNvSpPr txBox="1"/>
          <p:nvPr/>
        </p:nvSpPr>
        <p:spPr>
          <a:xfrm>
            <a:off x="4893589" y="6549549"/>
            <a:ext cx="368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 The actual name is a bit longer and </a:t>
            </a:r>
          </a:p>
        </p:txBody>
      </p:sp>
    </p:spTree>
    <p:extLst>
      <p:ext uri="{BB962C8B-B14F-4D97-AF65-F5344CB8AC3E}">
        <p14:creationId xmlns:p14="http://schemas.microsoft.com/office/powerpoint/2010/main" val="55765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A647-0A05-9BFA-53FF-17D0FFAB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 from the 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6E478-B0A2-3C7B-7221-29480DB320F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Significant changes to the structure of the DUNE project (see G. Barker’s talk). </a:t>
            </a:r>
          </a:p>
          <a:p>
            <a:r>
              <a:rPr lang="en-GB" dirty="0"/>
              <a:t>The most important changes approved  by </a:t>
            </a:r>
            <a:r>
              <a:rPr lang="en-GB"/>
              <a:t>the IB</a:t>
            </a:r>
            <a:endParaRPr lang="en-GB" dirty="0"/>
          </a:p>
          <a:p>
            <a:pPr lvl="1"/>
            <a:r>
              <a:rPr lang="en-GB" dirty="0"/>
              <a:t>Split the DUNE project into three projects: Reconstruction and Computing*, DAQ and APA. </a:t>
            </a:r>
          </a:p>
          <a:p>
            <a:pPr lvl="1"/>
            <a:r>
              <a:rPr lang="en-GB" dirty="0"/>
              <a:t>Each project has a new PI: R&amp;C (</a:t>
            </a:r>
            <a:r>
              <a:rPr lang="en-GB" dirty="0" err="1"/>
              <a:t>A.Blake</a:t>
            </a:r>
            <a:r>
              <a:rPr lang="en-GB" dirty="0"/>
              <a:t>), DAQ (J. Brooke) and APA (J. Evans). </a:t>
            </a:r>
          </a:p>
          <a:p>
            <a:pPr lvl="1"/>
            <a:r>
              <a:rPr lang="en-GB" dirty="0"/>
              <a:t>The proposal for R&amp;C will be submitted at the end of July and DAQ in October. The APA proposal procedures are to be agreed with STFC.</a:t>
            </a:r>
          </a:p>
          <a:p>
            <a:pPr lvl="1"/>
            <a:r>
              <a:rPr lang="en-GB" dirty="0"/>
              <a:t>The bridging funds were approved (Oct’23-Mar’24) and are being processed.</a:t>
            </a:r>
          </a:p>
          <a:p>
            <a:pPr lvl="1"/>
            <a:r>
              <a:rPr lang="en-GB" dirty="0"/>
              <a:t>Gary’s official title change to the LBNF/DUNE UK Spokesperson.</a:t>
            </a:r>
          </a:p>
          <a:p>
            <a:pPr lvl="1"/>
            <a:r>
              <a:rPr lang="en-GB" b="1" dirty="0"/>
              <a:t>Huge thanks to Morgan for serving at the DUNE PI for last few years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2655-12D1-6EE9-D3C5-AE7BCA441F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03/07/2023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2C96-BA4F-AF1E-35CE-2D98A8DC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Jarek Nowak | IB chair report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8101F-C5F3-3594-8740-41D30FC8F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4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A040-A431-7C91-E950-2A176F79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LBNF/DUNE UK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6CFB8-6D93-EEF8-4829-DEBFD7AE696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368" y="1695212"/>
            <a:ext cx="3966632" cy="3862626"/>
          </a:xfrm>
        </p:spPr>
        <p:txBody>
          <a:bodyPr/>
          <a:lstStyle/>
          <a:p>
            <a:r>
              <a:rPr lang="en-GB" dirty="0"/>
              <a:t>Since the start of the project, our meetings were hosted by Warwick, Daresbury, Lancaster and Zoom. </a:t>
            </a:r>
          </a:p>
          <a:p>
            <a:r>
              <a:rPr lang="en-GB" dirty="0"/>
              <a:t>The next meeting will be at Oxford with dates TBC.</a:t>
            </a:r>
          </a:p>
          <a:p>
            <a:r>
              <a:rPr lang="en-GB" dirty="0"/>
              <a:t>Please let me know if you would like to host one of the upcoming meetings.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C8FBB-7389-FBFA-26F5-25CEC7786A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03/07/2023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DEB7C-25FA-ED09-1D30-46E82E84F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Jarek Nowak | IB chair report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A1DB0-5832-8707-4C6A-57C82737A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C119C3E-6F49-2B15-ECB5-2FC86067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14" y="1695212"/>
            <a:ext cx="7154961" cy="37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0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3685-C20A-66D7-5AC4-0D945084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LBNF/DUNE UK </a:t>
            </a:r>
            <a:r>
              <a:rPr lang="en-GB" dirty="0" err="1"/>
              <a:t>meeting@Bristol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9480-8DC4-42AA-72F7-88350C5ED0A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Huge thanks to the Bristol group to hosting us. </a:t>
            </a:r>
          </a:p>
          <a:p>
            <a:endParaRPr lang="en-GB" dirty="0"/>
          </a:p>
          <a:p>
            <a:r>
              <a:rPr lang="en-GB" dirty="0"/>
              <a:t>The agenda is packed with lots of interesting talks, including talks on physics from the </a:t>
            </a:r>
            <a:r>
              <a:rPr lang="en-GB" dirty="0" err="1"/>
              <a:t>MINERvA</a:t>
            </a:r>
            <a:r>
              <a:rPr lang="en-GB" dirty="0"/>
              <a:t> experiment and report from the Phase II DUNE ND workshop. </a:t>
            </a:r>
          </a:p>
          <a:p>
            <a:endParaRPr lang="en-GB" dirty="0"/>
          </a:p>
          <a:p>
            <a:r>
              <a:rPr lang="en-GB" dirty="0"/>
              <a:t>Have a enjoyable and productive project meeting.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49740-BA19-ECAE-994C-F023E3D88A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03/07/2023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3D738-E3EF-07E1-4D2A-ED9D1AC99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Jarek Nowak | IB chair report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5AF9A-A6DE-4BC5-309B-8A5E31175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2812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369</Words>
  <Application>Microsoft Macintosh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</vt:lpstr>
      <vt:lpstr>Lucida Grande</vt:lpstr>
      <vt:lpstr>Dune Template_051215</vt:lpstr>
      <vt:lpstr>LBNF Content-Footer Theme</vt:lpstr>
      <vt:lpstr>Welcome to the LBNF/DUNE UK Project meeting</vt:lpstr>
      <vt:lpstr>Report from the IB</vt:lpstr>
      <vt:lpstr>Report from the IB</vt:lpstr>
      <vt:lpstr>LBNF/DUNE UK meetings</vt:lpstr>
      <vt:lpstr>LBNF/DUNE UK meeting@Bristol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Nowak, Jaroslaw</cp:lastModifiedBy>
  <cp:revision>148</cp:revision>
  <dcterms:created xsi:type="dcterms:W3CDTF">2015-04-30T14:29:22Z</dcterms:created>
  <dcterms:modified xsi:type="dcterms:W3CDTF">2023-07-03T11:56:30Z</dcterms:modified>
  <cp:category/>
</cp:coreProperties>
</file>