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9"/>
  </p:notesMasterIdLst>
  <p:sldIdLst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566D5B-575A-4F5B-B514-6DC6A04DADBF}" v="31" dt="2023-07-03T10:34:53.5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cock, Adam (STFC,RAL,TECH)" userId="5c73a163-2a74-4654-8c23-35bcde85c010" providerId="ADAL" clId="{4F566D5B-575A-4F5B-B514-6DC6A04DADBF}"/>
    <pc:docChg chg="undo custSel addSld modSld">
      <pc:chgData name="Barcock, Adam (STFC,RAL,TECH)" userId="5c73a163-2a74-4654-8c23-35bcde85c010" providerId="ADAL" clId="{4F566D5B-575A-4F5B-B514-6DC6A04DADBF}" dt="2023-07-03T10:35:06.686" v="252" actId="20577"/>
      <pc:docMkLst>
        <pc:docMk/>
      </pc:docMkLst>
      <pc:sldChg chg="modSp mod">
        <pc:chgData name="Barcock, Adam (STFC,RAL,TECH)" userId="5c73a163-2a74-4654-8c23-35bcde85c010" providerId="ADAL" clId="{4F566D5B-575A-4F5B-B514-6DC6A04DADBF}" dt="2023-07-02T17:39:37.064" v="2" actId="20577"/>
        <pc:sldMkLst>
          <pc:docMk/>
          <pc:sldMk cId="4121478900" sldId="257"/>
        </pc:sldMkLst>
        <pc:spChg chg="mod">
          <ac:chgData name="Barcock, Adam (STFC,RAL,TECH)" userId="5c73a163-2a74-4654-8c23-35bcde85c010" providerId="ADAL" clId="{4F566D5B-575A-4F5B-B514-6DC6A04DADBF}" dt="2023-07-02T17:39:37.064" v="2" actId="20577"/>
          <ac:spMkLst>
            <pc:docMk/>
            <pc:sldMk cId="4121478900" sldId="257"/>
            <ac:spMk id="2" creationId="{93E3F878-DA39-8ABE-6688-BC46B3B10885}"/>
          </ac:spMkLst>
        </pc:spChg>
      </pc:sldChg>
      <pc:sldChg chg="modSp mod">
        <pc:chgData name="Barcock, Adam (STFC,RAL,TECH)" userId="5c73a163-2a74-4654-8c23-35bcde85c010" providerId="ADAL" clId="{4F566D5B-575A-4F5B-B514-6DC6A04DADBF}" dt="2023-07-02T18:37:54.093" v="31" actId="5793"/>
        <pc:sldMkLst>
          <pc:docMk/>
          <pc:sldMk cId="885306627" sldId="259"/>
        </pc:sldMkLst>
        <pc:spChg chg="mod">
          <ac:chgData name="Barcock, Adam (STFC,RAL,TECH)" userId="5c73a163-2a74-4654-8c23-35bcde85c010" providerId="ADAL" clId="{4F566D5B-575A-4F5B-B514-6DC6A04DADBF}" dt="2023-07-02T18:22:05.647" v="20" actId="20577"/>
          <ac:spMkLst>
            <pc:docMk/>
            <pc:sldMk cId="885306627" sldId="259"/>
            <ac:spMk id="2" creationId="{35E057E3-5509-53B6-3C27-4D9F7452DEF5}"/>
          </ac:spMkLst>
        </pc:spChg>
        <pc:spChg chg="mod">
          <ac:chgData name="Barcock, Adam (STFC,RAL,TECH)" userId="5c73a163-2a74-4654-8c23-35bcde85c010" providerId="ADAL" clId="{4F566D5B-575A-4F5B-B514-6DC6A04DADBF}" dt="2023-07-02T18:37:54.093" v="31" actId="5793"/>
          <ac:spMkLst>
            <pc:docMk/>
            <pc:sldMk cId="885306627" sldId="259"/>
            <ac:spMk id="3" creationId="{099BBB0D-F5EB-9396-4C43-658D084A4601}"/>
          </ac:spMkLst>
        </pc:spChg>
      </pc:sldChg>
      <pc:sldChg chg="modSp mod">
        <pc:chgData name="Barcock, Adam (STFC,RAL,TECH)" userId="5c73a163-2a74-4654-8c23-35bcde85c010" providerId="ADAL" clId="{4F566D5B-575A-4F5B-B514-6DC6A04DADBF}" dt="2023-07-02T18:51:59.884" v="44" actId="20577"/>
        <pc:sldMkLst>
          <pc:docMk/>
          <pc:sldMk cId="302908577" sldId="260"/>
        </pc:sldMkLst>
        <pc:spChg chg="mod">
          <ac:chgData name="Barcock, Adam (STFC,RAL,TECH)" userId="5c73a163-2a74-4654-8c23-35bcde85c010" providerId="ADAL" clId="{4F566D5B-575A-4F5B-B514-6DC6A04DADBF}" dt="2023-07-02T18:51:59.884" v="44" actId="20577"/>
          <ac:spMkLst>
            <pc:docMk/>
            <pc:sldMk cId="302908577" sldId="260"/>
            <ac:spMk id="5" creationId="{310577FB-3C37-D59C-32D3-A346E94C98E3}"/>
          </ac:spMkLst>
        </pc:spChg>
      </pc:sldChg>
      <pc:sldChg chg="addSp delSp modSp mod">
        <pc:chgData name="Barcock, Adam (STFC,RAL,TECH)" userId="5c73a163-2a74-4654-8c23-35bcde85c010" providerId="ADAL" clId="{4F566D5B-575A-4F5B-B514-6DC6A04DADBF}" dt="2023-07-03T10:35:06.686" v="252" actId="20577"/>
        <pc:sldMkLst>
          <pc:docMk/>
          <pc:sldMk cId="886941061" sldId="261"/>
        </pc:sldMkLst>
        <pc:spChg chg="add del mod">
          <ac:chgData name="Barcock, Adam (STFC,RAL,TECH)" userId="5c73a163-2a74-4654-8c23-35bcde85c010" providerId="ADAL" clId="{4F566D5B-575A-4F5B-B514-6DC6A04DADBF}" dt="2023-07-02T21:44:15.002" v="45" actId="21"/>
          <ac:spMkLst>
            <pc:docMk/>
            <pc:sldMk cId="886941061" sldId="261"/>
            <ac:spMk id="3" creationId="{CBCE8CEB-9712-0C26-7769-9A52992F5A86}"/>
          </ac:spMkLst>
        </pc:spChg>
        <pc:spChg chg="add mod">
          <ac:chgData name="Barcock, Adam (STFC,RAL,TECH)" userId="5c73a163-2a74-4654-8c23-35bcde85c010" providerId="ADAL" clId="{4F566D5B-575A-4F5B-B514-6DC6A04DADBF}" dt="2023-07-03T10:35:06.686" v="252" actId="20577"/>
          <ac:spMkLst>
            <pc:docMk/>
            <pc:sldMk cId="886941061" sldId="261"/>
            <ac:spMk id="3" creationId="{EF318CE8-D288-E540-7BB3-E99B07E099F6}"/>
          </ac:spMkLst>
        </pc:spChg>
        <pc:picChg chg="add mod">
          <ac:chgData name="Barcock, Adam (STFC,RAL,TECH)" userId="5c73a163-2a74-4654-8c23-35bcde85c010" providerId="ADAL" clId="{4F566D5B-575A-4F5B-B514-6DC6A04DADBF}" dt="2023-07-03T10:34:47.160" v="238" actId="1076"/>
          <ac:picMkLst>
            <pc:docMk/>
            <pc:sldMk cId="886941061" sldId="261"/>
            <ac:picMk id="1026" creationId="{5F07EDCD-1FFD-9A25-6FF7-1126D00BC0D4}"/>
          </ac:picMkLst>
        </pc:picChg>
      </pc:sldChg>
      <pc:sldChg chg="addSp delSp modSp new mod">
        <pc:chgData name="Barcock, Adam (STFC,RAL,TECH)" userId="5c73a163-2a74-4654-8c23-35bcde85c010" providerId="ADAL" clId="{4F566D5B-575A-4F5B-B514-6DC6A04DADBF}" dt="2023-07-02T21:56:56.702" v="235" actId="20577"/>
        <pc:sldMkLst>
          <pc:docMk/>
          <pc:sldMk cId="2585565638" sldId="262"/>
        </pc:sldMkLst>
        <pc:spChg chg="mod">
          <ac:chgData name="Barcock, Adam (STFC,RAL,TECH)" userId="5c73a163-2a74-4654-8c23-35bcde85c010" providerId="ADAL" clId="{4F566D5B-575A-4F5B-B514-6DC6A04DADBF}" dt="2023-07-02T21:44:53.833" v="93" actId="20577"/>
          <ac:spMkLst>
            <pc:docMk/>
            <pc:sldMk cId="2585565638" sldId="262"/>
            <ac:spMk id="2" creationId="{1CF5C7C3-DAC7-31C8-365D-F22D111DA830}"/>
          </ac:spMkLst>
        </pc:spChg>
        <pc:spChg chg="del">
          <ac:chgData name="Barcock, Adam (STFC,RAL,TECH)" userId="5c73a163-2a74-4654-8c23-35bcde85c010" providerId="ADAL" clId="{4F566D5B-575A-4F5B-B514-6DC6A04DADBF}" dt="2023-07-02T21:44:57.430" v="94"/>
          <ac:spMkLst>
            <pc:docMk/>
            <pc:sldMk cId="2585565638" sldId="262"/>
            <ac:spMk id="3" creationId="{A6F181E2-361B-99B7-1034-39856F53927D}"/>
          </ac:spMkLst>
        </pc:spChg>
        <pc:spChg chg="add del mod">
          <ac:chgData name="Barcock, Adam (STFC,RAL,TECH)" userId="5c73a163-2a74-4654-8c23-35bcde85c010" providerId="ADAL" clId="{4F566D5B-575A-4F5B-B514-6DC6A04DADBF}" dt="2023-07-02T21:50:57.079" v="204" actId="478"/>
          <ac:spMkLst>
            <pc:docMk/>
            <pc:sldMk cId="2585565638" sldId="262"/>
            <ac:spMk id="4" creationId="{B5B0E83A-CA34-89F7-6248-77EF804582B4}"/>
          </ac:spMkLst>
        </pc:spChg>
        <pc:spChg chg="add del mod">
          <ac:chgData name="Barcock, Adam (STFC,RAL,TECH)" userId="5c73a163-2a74-4654-8c23-35bcde85c010" providerId="ADAL" clId="{4F566D5B-575A-4F5B-B514-6DC6A04DADBF}" dt="2023-07-02T21:51:00.366" v="205" actId="478"/>
          <ac:spMkLst>
            <pc:docMk/>
            <pc:sldMk cId="2585565638" sldId="262"/>
            <ac:spMk id="8" creationId="{CF0EB448-3FC4-0987-DD54-4799FD0338D1}"/>
          </ac:spMkLst>
        </pc:spChg>
        <pc:graphicFrameChg chg="add mod modGraphic">
          <ac:chgData name="Barcock, Adam (STFC,RAL,TECH)" userId="5c73a163-2a74-4654-8c23-35bcde85c010" providerId="ADAL" clId="{4F566D5B-575A-4F5B-B514-6DC6A04DADBF}" dt="2023-07-02T21:56:56.702" v="235" actId="20577"/>
          <ac:graphicFrameMkLst>
            <pc:docMk/>
            <pc:sldMk cId="2585565638" sldId="262"/>
            <ac:graphicFrameMk id="5" creationId="{43F5984F-7E03-2820-E366-D112C0A9675D}"/>
          </ac:graphicFrameMkLst>
        </pc:graphicFrameChg>
        <pc:graphicFrameChg chg="add mod modGraphic">
          <ac:chgData name="Barcock, Adam (STFC,RAL,TECH)" userId="5c73a163-2a74-4654-8c23-35bcde85c010" providerId="ADAL" clId="{4F566D5B-575A-4F5B-B514-6DC6A04DADBF}" dt="2023-07-02T21:52:36.800" v="230"/>
          <ac:graphicFrameMkLst>
            <pc:docMk/>
            <pc:sldMk cId="2585565638" sldId="262"/>
            <ac:graphicFrameMk id="6" creationId="{C06D9B6C-42A2-F7D9-5337-0A6F8FAEDB6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5EC7C-7C24-4392-ACBE-DBCB804B0AB5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582C6-C84D-4305-B336-497F4A945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367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24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6" y="2696829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65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35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35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35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35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753" y="6005017"/>
            <a:ext cx="2339784" cy="500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A52741-4ADB-55AC-5169-DBD2A36BBB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29944" y="6005015"/>
            <a:ext cx="2200939" cy="507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064489-A144-A1EF-E64F-A286C4D132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826" y="5910520"/>
            <a:ext cx="1676356" cy="72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3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3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30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918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192024" marR="0" lvl="0" indent="-198882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2621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5521484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E95125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6" y="5521484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E95125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 defTabSz="342900">
              <a:defRPr/>
            </a:pPr>
            <a:fld id="{0C39C72E-2A13-EB4D-AD45-6D4E6ACAED8D}" type="slidenum">
              <a:rPr lang="en-US" smtClean="0"/>
              <a:pPr defTabSz="342900"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07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2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 defTabSz="342900">
              <a:defRPr/>
            </a:pPr>
            <a:fld id="{0C39C72E-2A13-EB4D-AD45-6D4E6ACAED8D}" type="slidenum">
              <a:rPr lang="en-US" smtClean="0"/>
              <a:pPr defTabSz="342900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9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 defTabSz="342900">
              <a:defRPr/>
            </a:pPr>
            <a:fld id="{0C39C72E-2A13-EB4D-AD45-6D4E6ACAED8D}" type="slidenum">
              <a:rPr lang="en-US" smtClean="0"/>
              <a:pPr defTabSz="342900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636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200" b="0" i="0" baseline="0">
                <a:solidFill>
                  <a:srgbClr val="E95125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9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 defTabSz="342900">
              <a:defRPr/>
            </a:pPr>
            <a:fld id="{0C39C72E-2A13-EB4D-AD45-6D4E6ACAED8D}" type="slidenum">
              <a:rPr lang="en-US" smtClean="0"/>
              <a:pPr defTabSz="342900"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60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3760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>
                <a:solidFill>
                  <a:srgbClr val="3C5A77"/>
                </a:solidFill>
                <a:latin typeface="Helvetica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200" b="0" i="0" baseline="0">
                <a:solidFill>
                  <a:srgbClr val="E95125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 defTabSz="342900">
              <a:defRPr/>
            </a:pPr>
            <a:fld id="{0C39C72E-2A13-EB4D-AD45-6D4E6ACAED8D}" type="slidenum">
              <a:rPr lang="en-US" smtClean="0"/>
              <a:pPr defTabSz="342900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720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tiff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3" y="5953375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095045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71B586D-ADF1-924A-B4E9-9025D48DEB76}"/>
              </a:ext>
            </a:extLst>
          </p:cNvPr>
          <p:cNvSpPr txBox="1"/>
          <p:nvPr userDrawn="1"/>
        </p:nvSpPr>
        <p:spPr>
          <a:xfrm rot="19459706">
            <a:off x="2620985" y="2377647"/>
            <a:ext cx="39020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85813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6" y="6489520"/>
            <a:ext cx="561974" cy="237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875" y="6490175"/>
            <a:ext cx="1215725" cy="259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A51846-9D72-46CC-2F54-F1AD064E9D6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36982" y="6489520"/>
            <a:ext cx="1028396" cy="2370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489CB-8708-04AA-1992-DD1E68FE5BB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858349" y="6464570"/>
            <a:ext cx="665277" cy="285464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078BD2-2527-C19D-C191-97F21BBC5116}"/>
              </a:ext>
            </a:extLst>
          </p:cNvPr>
          <p:cNvSpPr txBox="1">
            <a:spLocks/>
          </p:cNvSpPr>
          <p:nvPr userDrawn="1"/>
        </p:nvSpPr>
        <p:spPr>
          <a:xfrm>
            <a:off x="450850" y="656489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8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hdr="0" ftr="0" dt="0"/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lab.cern.ch/dune-daq/readout/deimo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3F878-DA39-8ABE-6688-BC46B3B10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DAQ: Ethernet Readout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76778-DD95-87C4-94A1-16ED61CB35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025" y="2696829"/>
            <a:ext cx="8221663" cy="1721069"/>
          </a:xfrm>
        </p:spPr>
        <p:txBody>
          <a:bodyPr/>
          <a:lstStyle/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July 2023</a:t>
            </a:r>
          </a:p>
          <a:p>
            <a:r>
              <a:rPr lang="en-GB" dirty="0"/>
              <a:t>LNBF/DUNE UK Project Meeting</a:t>
            </a:r>
          </a:p>
          <a:p>
            <a:r>
              <a:rPr lang="en-GB" dirty="0"/>
              <a:t>Adam Barcock</a:t>
            </a:r>
          </a:p>
        </p:txBody>
      </p:sp>
    </p:spTree>
    <p:extLst>
      <p:ext uri="{BB962C8B-B14F-4D97-AF65-F5344CB8AC3E}">
        <p14:creationId xmlns:p14="http://schemas.microsoft.com/office/powerpoint/2010/main" val="4121478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F71C2-3BD7-9162-930F-85E742684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 Architecture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14A6C02-83AF-4FAD-DE8C-EBB8E08B6560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454026" y="1269485"/>
            <a:ext cx="8232775" cy="37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38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057E3-5509-53B6-3C27-4D9F7452D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Ethernet Readout Team’s Deliverables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BBB0D-F5EB-9396-4C43-658D084A4601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Two Epics:</a:t>
            </a:r>
          </a:p>
          <a:p>
            <a:pPr lvl="1"/>
            <a:r>
              <a:rPr lang="en-GB" sz="2000" dirty="0"/>
              <a:t>Front-end support</a:t>
            </a:r>
          </a:p>
          <a:p>
            <a:pPr lvl="1"/>
            <a:r>
              <a:rPr lang="en-GB" sz="2000" dirty="0"/>
              <a:t>Switch Testing &amp; Procurement</a:t>
            </a:r>
          </a:p>
          <a:p>
            <a:r>
              <a:rPr lang="en-GB" sz="2150" dirty="0"/>
              <a:t>Agile project management using GitLab tools.</a:t>
            </a:r>
          </a:p>
          <a:p>
            <a:pPr lvl="1"/>
            <a:r>
              <a:rPr lang="en-GB" sz="2000" dirty="0">
                <a:hlinkClick r:id="rId2"/>
              </a:rPr>
              <a:t>https://gitlab.cern.ch/dune-daq/readout/deimos</a:t>
            </a:r>
            <a:endParaRPr lang="en-GB" sz="2000" dirty="0"/>
          </a:p>
          <a:p>
            <a:pPr marL="205979" lvl="1" indent="0">
              <a:buNone/>
            </a:pPr>
            <a:endParaRPr lang="en-GB" sz="2000" dirty="0"/>
          </a:p>
          <a:p>
            <a:pPr lvl="1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85306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B88115-C66B-3DC2-E7F5-1C7091C0F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Front End Support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0577FB-3C37-D59C-32D3-A346E94C98E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5450" y="4897630"/>
            <a:ext cx="8232771" cy="1497852"/>
          </a:xfrm>
        </p:spPr>
        <p:txBody>
          <a:bodyPr/>
          <a:lstStyle/>
          <a:p>
            <a:r>
              <a:rPr lang="en-GB" dirty="0"/>
              <a:t>Delivered firmware in April.</a:t>
            </a:r>
          </a:p>
          <a:p>
            <a:r>
              <a:rPr lang="en-GB" dirty="0"/>
              <a:t>Lower priority than other epic.</a:t>
            </a:r>
          </a:p>
          <a:p>
            <a:r>
              <a:rPr lang="en-GB" dirty="0"/>
              <a:t>Refactor &amp; DHCP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490581-95B2-6400-9B73-28323512A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502" y="1245638"/>
            <a:ext cx="5701004" cy="3206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961BE6-FC2E-DC25-607F-80E82C616194}"/>
              </a:ext>
            </a:extLst>
          </p:cNvPr>
          <p:cNvSpPr txBox="1"/>
          <p:nvPr/>
        </p:nvSpPr>
        <p:spPr>
          <a:xfrm>
            <a:off x="3596759" y="4477228"/>
            <a:ext cx="19441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en-US" sz="1050" dirty="0"/>
              <a:t>RAL ZCU102 DAQ Lab</a:t>
            </a:r>
          </a:p>
        </p:txBody>
      </p:sp>
    </p:spTree>
    <p:extLst>
      <p:ext uri="{BB962C8B-B14F-4D97-AF65-F5344CB8AC3E}">
        <p14:creationId xmlns:p14="http://schemas.microsoft.com/office/powerpoint/2010/main" val="302908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3569-AB65-796D-7C51-D9B353BC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Switch Testing &amp; Procurement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9AD9B3-7DFD-41DE-C3CC-845D6E724B33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454026" y="1175448"/>
            <a:ext cx="2205198" cy="4771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419A87-D6DC-8170-D80B-C6EC4ACAA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97" t="11696" r="13394" b="10941"/>
          <a:stretch/>
        </p:blipFill>
        <p:spPr>
          <a:xfrm>
            <a:off x="3064588" y="1311119"/>
            <a:ext cx="3535459" cy="2598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8544A-BEBC-FBD7-FF1B-924DDD12C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025" y="1286997"/>
            <a:ext cx="1620420" cy="6163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8AE3EB-2567-8BDE-D89E-08D68B19A3B9}"/>
              </a:ext>
            </a:extLst>
          </p:cNvPr>
          <p:cNvSpPr txBox="1"/>
          <p:nvPr/>
        </p:nvSpPr>
        <p:spPr>
          <a:xfrm>
            <a:off x="6739492" y="1972304"/>
            <a:ext cx="19441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1050" dirty="0"/>
              <a:t>HTG 6x100G QSFP FMC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FB89E-E866-5DB0-B0AF-A54C302C328D}"/>
              </a:ext>
            </a:extLst>
          </p:cNvPr>
          <p:cNvSpPr txBox="1"/>
          <p:nvPr/>
        </p:nvSpPr>
        <p:spPr>
          <a:xfrm>
            <a:off x="5437316" y="3237799"/>
            <a:ext cx="19441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1050" dirty="0"/>
              <a:t>Xilinx VCU188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E306F6-752F-F2F4-4A97-49A7180667A4}"/>
              </a:ext>
            </a:extLst>
          </p:cNvPr>
          <p:cNvSpPr txBox="1"/>
          <p:nvPr/>
        </p:nvSpPr>
        <p:spPr>
          <a:xfrm>
            <a:off x="510791" y="6012416"/>
            <a:ext cx="255379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en-US" sz="1050" dirty="0"/>
              <a:t>MP7, patch panels and switches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07EDCD-1FFD-9A25-6FF7-1126D00BC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63" y="3327051"/>
            <a:ext cx="3730107" cy="318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318CE8-D288-E540-7BB3-E99B07E099F6}"/>
              </a:ext>
            </a:extLst>
          </p:cNvPr>
          <p:cNvSpPr txBox="1"/>
          <p:nvPr/>
        </p:nvSpPr>
        <p:spPr>
          <a:xfrm>
            <a:off x="5437316" y="5619894"/>
            <a:ext cx="19441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1050" dirty="0"/>
              <a:t>Xilinx </a:t>
            </a:r>
            <a:r>
              <a:rPr lang="en-US" sz="1050" dirty="0" err="1"/>
              <a:t>Alveo</a:t>
            </a:r>
            <a:r>
              <a:rPr lang="en-US" sz="1050"/>
              <a:t> U50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86941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5C7C3-DAC7-31C8-365D-F22D111D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Intermediate Milestones (Sprints)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3F5984F-7E03-2820-E366-D112C0A96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646016"/>
              </p:ext>
            </p:extLst>
          </p:nvPr>
        </p:nvGraphicFramePr>
        <p:xfrm>
          <a:off x="4568826" y="1304058"/>
          <a:ext cx="4108452" cy="2291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3977">
                  <a:extLst>
                    <a:ext uri="{9D8B030D-6E8A-4147-A177-3AD203B41FA5}">
                      <a16:colId xmlns:a16="http://schemas.microsoft.com/office/drawing/2014/main" val="1690200205"/>
                    </a:ext>
                  </a:extLst>
                </a:gridCol>
                <a:gridCol w="1164475">
                  <a:extLst>
                    <a:ext uri="{9D8B030D-6E8A-4147-A177-3AD203B41FA5}">
                      <a16:colId xmlns:a16="http://schemas.microsoft.com/office/drawing/2014/main" val="306143946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40 GbE Design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847595"/>
                  </a:ext>
                </a:extLst>
              </a:tr>
              <a:tr h="477935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 link over 100 GbE on u50 </a:t>
                      </a:r>
                    </a:p>
                    <a:p>
                      <a:pPr algn="l"/>
                      <a:endParaRPr lang="en-GB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23rd June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2551318"/>
                  </a:ext>
                </a:extLst>
              </a:tr>
              <a:tr h="488198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 link over 100 GbE on VCU118</a:t>
                      </a:r>
                    </a:p>
                    <a:p>
                      <a:pPr algn="l"/>
                      <a:endParaRPr lang="en-GB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dirty="0"/>
                    </a:p>
                    <a:p>
                      <a:pPr algn="l"/>
                      <a:r>
                        <a:rPr lang="en-GB" dirty="0"/>
                        <a:t>28th July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11927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6 links of 40 GbE with 40 GbE IP core on VCU118</a:t>
                      </a:r>
                    </a:p>
                    <a:p>
                      <a:pPr algn="l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11th August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86555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06D9B6C-42A2-F7D9-5337-0A6F8FAED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479461"/>
              </p:ext>
            </p:extLst>
          </p:nvPr>
        </p:nvGraphicFramePr>
        <p:xfrm>
          <a:off x="460374" y="1305172"/>
          <a:ext cx="4108452" cy="21238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3977">
                  <a:extLst>
                    <a:ext uri="{9D8B030D-6E8A-4147-A177-3AD203B41FA5}">
                      <a16:colId xmlns:a16="http://schemas.microsoft.com/office/drawing/2014/main" val="1690200205"/>
                    </a:ext>
                  </a:extLst>
                </a:gridCol>
                <a:gridCol w="1164475">
                  <a:extLst>
                    <a:ext uri="{9D8B030D-6E8A-4147-A177-3AD203B41FA5}">
                      <a16:colId xmlns:a16="http://schemas.microsoft.com/office/drawing/2014/main" val="3061439461"/>
                    </a:ext>
                  </a:extLst>
                </a:gridCol>
              </a:tblGrid>
              <a:tr h="382264">
                <a:tc gridSpan="2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10 GbE Design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847595"/>
                  </a:ext>
                </a:extLst>
              </a:tr>
              <a:tr h="492659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12 link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23rd June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2551318"/>
                  </a:ext>
                </a:extLst>
              </a:tr>
              <a:tr h="730491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48 links</a:t>
                      </a:r>
                    </a:p>
                    <a:p>
                      <a:pPr algn="l"/>
                      <a:endParaRPr lang="en-GB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dirty="0"/>
                    </a:p>
                    <a:p>
                      <a:pPr algn="l"/>
                      <a:r>
                        <a:rPr lang="en-GB" dirty="0"/>
                        <a:t>28th July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11927004"/>
                  </a:ext>
                </a:extLst>
              </a:tr>
              <a:tr h="518413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Modification for synchronising two MP7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11th August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28865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565638"/>
      </p:ext>
    </p:extLst>
  </p:cSld>
  <p:clrMapOvr>
    <a:masterClrMapping/>
  </p:clrMapOvr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148</Words>
  <Application>Microsoft Office PowerPoint</Application>
  <PresentationFormat>On-screen Show (4:3)</PresentationFormat>
  <Paragraphs>40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Lucida Grande</vt:lpstr>
      <vt:lpstr>Arial</vt:lpstr>
      <vt:lpstr>Calibri</vt:lpstr>
      <vt:lpstr>Helvetica</vt:lpstr>
      <vt:lpstr>Dune Template_051215</vt:lpstr>
      <vt:lpstr>LBNF Content-Footer Theme</vt:lpstr>
      <vt:lpstr>DAQ: Ethernet Readout</vt:lpstr>
      <vt:lpstr>Network Architecture</vt:lpstr>
      <vt:lpstr>Ethernet Readout Team’s Deliverables </vt:lpstr>
      <vt:lpstr>Front End Support</vt:lpstr>
      <vt:lpstr>Switch Testing &amp; Procurement</vt:lpstr>
      <vt:lpstr>Intermediate Milestones (Sprints)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DAQ: Ethernet Readout Status</dc:title>
  <dc:creator>Barcock, Adam (STFC,RAL,TECH)</dc:creator>
  <cp:lastModifiedBy>Barcock, Adam (STFC,RAL,TECH)</cp:lastModifiedBy>
  <cp:revision>1</cp:revision>
  <dcterms:created xsi:type="dcterms:W3CDTF">2023-07-01T16:38:37Z</dcterms:created>
  <dcterms:modified xsi:type="dcterms:W3CDTF">2023-07-03T10:35:07Z</dcterms:modified>
</cp:coreProperties>
</file>