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3"/>
  </p:notesMasterIdLst>
  <p:handoutMasterIdLst>
    <p:handoutMasterId r:id="rId4"/>
  </p:handoutMasterIdLst>
  <p:sldIdLst>
    <p:sldId id="280" r:id="rId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4628"/>
  </p:normalViewPr>
  <p:slideViewPr>
    <p:cSldViewPr snapToGrid="0" snapToObjects="1" showGuides="1">
      <p:cViewPr varScale="1">
        <p:scale>
          <a:sx n="159" d="100"/>
          <a:sy n="159" d="100"/>
        </p:scale>
        <p:origin x="648" y="18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3/28/23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3/28/23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04" r:id="rId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250F08-6500-6F3A-3A94-24C0EC64E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585537"/>
            <a:ext cx="8672513" cy="3937649"/>
          </a:xfrm>
        </p:spPr>
        <p:txBody>
          <a:bodyPr/>
          <a:lstStyle/>
          <a:p>
            <a:r>
              <a:rPr lang="en-US" dirty="0"/>
              <a:t>This is an </a:t>
            </a:r>
            <a:r>
              <a:rPr lang="en-US" dirty="0" err="1"/>
              <a:t>offweek</a:t>
            </a:r>
            <a:r>
              <a:rPr lang="en-US" dirty="0"/>
              <a:t> for the division all hands meeting as we delayed last week’s meeting</a:t>
            </a:r>
          </a:p>
          <a:p>
            <a:pPr lvl="1"/>
            <a:r>
              <a:rPr lang="en-US" dirty="0"/>
              <a:t>Next division all hands will be next week</a:t>
            </a:r>
          </a:p>
          <a:p>
            <a:pPr lvl="1"/>
            <a:endParaRPr lang="en-US" dirty="0"/>
          </a:p>
          <a:p>
            <a:r>
              <a:rPr lang="en-US" dirty="0"/>
              <a:t>Any comments, questions, </a:t>
            </a:r>
            <a:r>
              <a:rPr lang="en-US" dirty="0" err="1"/>
              <a:t>etc</a:t>
            </a:r>
            <a:r>
              <a:rPr lang="en-US" dirty="0"/>
              <a:t> from last week’s P5 meetings?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3BF22F-77D5-36F4-BBBA-AB8082F1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35053-CC75-6AEC-706F-4C844600F6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3/28/23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8F588-6624-FD6F-E5AB-00C20399C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E8A4F-39AF-0988-C8FF-6CE1F3D4F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9205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5F6A7FCD-6CDB-8D49-94AE-81ED5E240382}" vid="{4AA44A65-56F2-9D41-877E-22747A5F09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11291</TotalTime>
  <Words>46</Words>
  <Application>Microsoft Macintosh PowerPoint</Application>
  <PresentationFormat>On-screen Show (16:9)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Fermilab_PPT_090915</vt:lpstr>
      <vt:lpstr>News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 from the Division Head</dc:title>
  <dc:creator>Stephen J Brice</dc:creator>
  <cp:lastModifiedBy>Stephen J Brice</cp:lastModifiedBy>
  <cp:revision>36</cp:revision>
  <cp:lastPrinted>2014-01-20T19:40:21Z</cp:lastPrinted>
  <dcterms:created xsi:type="dcterms:W3CDTF">2022-10-14T23:55:54Z</dcterms:created>
  <dcterms:modified xsi:type="dcterms:W3CDTF">2023-03-28T18:59:20Z</dcterms:modified>
</cp:coreProperties>
</file>