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D4D96"/>
    <a:srgbClr val="FF8C00"/>
    <a:srgbClr val="50C878"/>
    <a:srgbClr val="404040"/>
    <a:srgbClr val="505050"/>
    <a:srgbClr val="004C97"/>
    <a:srgbClr val="63666A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224" y="-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2/3/2023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2/3/2023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2/3/2023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2/3/2023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2/3/2023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2/3/2023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FE1BD06-A719-47D4-8A9C-B831B46EA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09" y="889584"/>
            <a:ext cx="5167083" cy="4115877"/>
          </a:xfrm>
          <a:prstGeom prst="rect">
            <a:avLst/>
          </a:prstGeom>
        </p:spPr>
      </p:pic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Linac/Preacc Operation (Jan 27 – Feb 2, 2023)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2/3/2023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John Stanton | Friday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DA62B3BA-8921-91EC-74B8-E3E421D9E06A}"/>
              </a:ext>
            </a:extLst>
          </p:cNvPr>
          <p:cNvSpPr txBox="1">
            <a:spLocks/>
          </p:cNvSpPr>
          <p:nvPr/>
        </p:nvSpPr>
        <p:spPr>
          <a:xfrm>
            <a:off x="5260968" y="2911030"/>
            <a:ext cx="3760814" cy="402927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000" dirty="0"/>
              <a:t>LINAC: (25 hr 37 min)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ABB3D0B-32D1-96A6-F3B0-7F9C2E5FCEDB}"/>
              </a:ext>
            </a:extLst>
          </p:cNvPr>
          <p:cNvSpPr txBox="1">
            <a:spLocks/>
          </p:cNvSpPr>
          <p:nvPr/>
        </p:nvSpPr>
        <p:spPr>
          <a:xfrm>
            <a:off x="4923686" y="927436"/>
            <a:ext cx="4435378" cy="285584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000" dirty="0"/>
              <a:t>PREACC: (36 min) 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F4A55B0-87BB-D98A-620E-8B04C17F6BB9}"/>
              </a:ext>
            </a:extLst>
          </p:cNvPr>
          <p:cNvSpPr txBox="1">
            <a:spLocks/>
          </p:cNvSpPr>
          <p:nvPr/>
        </p:nvSpPr>
        <p:spPr>
          <a:xfrm>
            <a:off x="311849" y="5051099"/>
            <a:ext cx="4904866" cy="249050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 b="1" u="sng" dirty="0">
                <a:solidFill>
                  <a:srgbClr val="0D4D96"/>
                </a:solidFill>
                <a:sym typeface="Wingdings" panose="05000000000000000000" pitchFamily="2" charset="2"/>
              </a:rPr>
              <a:t>Issues: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Sa: Source A Tube Heater Trip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T: L:RF7SRM bad SRM4 Timers bit, Source A Tube Heater Trip, QPS 301 reg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W: CS Boiler Temp Loop mis-regulation, KRF5 failure(s)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Th: KRF5 failure(s)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All Week: Minor LRF/KRF trips quickly reset</a:t>
            </a:r>
          </a:p>
          <a:p>
            <a:pPr marL="0" indent="0"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298E82-800E-4C2E-BC0F-2C304FE1CD97}"/>
              </a:ext>
            </a:extLst>
          </p:cNvPr>
          <p:cNvSpPr txBox="1">
            <a:spLocks/>
          </p:cNvSpPr>
          <p:nvPr/>
        </p:nvSpPr>
        <p:spPr>
          <a:xfrm>
            <a:off x="5449567" y="5051098"/>
            <a:ext cx="3423193" cy="146400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050" b="1" u="sng" dirty="0">
                <a:solidFill>
                  <a:srgbClr val="0D4D96"/>
                </a:solidFill>
                <a:sym typeface="Wingdings" panose="05000000000000000000" pitchFamily="2" charset="2"/>
              </a:rPr>
              <a:t>Downtime Requests: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~15 min daily for Preacc collimator scans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Half day access for Tank 5 vacuum investigation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50" b="1" u="sng" dirty="0">
                <a:solidFill>
                  <a:srgbClr val="0D4D96"/>
                </a:solidFill>
                <a:sym typeface="Wingdings" panose="05000000000000000000" pitchFamily="2" charset="2"/>
              </a:rPr>
              <a:t>Thanks: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EE Support for KRF5 failure resolution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ISD for fixing Preacc control room AC unit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Dean A. for SRM removal </a:t>
            </a:r>
          </a:p>
          <a:p>
            <a:pPr marL="0" indent="0">
              <a:spcBef>
                <a:spcPts val="0"/>
              </a:spcBef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11" name="Left Bracket 10">
            <a:extLst>
              <a:ext uri="{FF2B5EF4-FFF2-40B4-BE49-F238E27FC236}">
                <a16:creationId xmlns:a16="http://schemas.microsoft.com/office/drawing/2014/main" id="{3260117E-54D1-F077-F3B0-8EDFDC8A4355}"/>
              </a:ext>
            </a:extLst>
          </p:cNvPr>
          <p:cNvSpPr/>
          <p:nvPr/>
        </p:nvSpPr>
        <p:spPr>
          <a:xfrm rot="5400000">
            <a:off x="4152138" y="1948761"/>
            <a:ext cx="45719" cy="477013"/>
          </a:xfrm>
          <a:prstGeom prst="leftBracke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277243-0C27-D38E-D4A0-604BEAFB4249}"/>
              </a:ext>
            </a:extLst>
          </p:cNvPr>
          <p:cNvSpPr txBox="1"/>
          <p:nvPr/>
        </p:nvSpPr>
        <p:spPr>
          <a:xfrm rot="16200000">
            <a:off x="3644645" y="1495109"/>
            <a:ext cx="106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KRF5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0991748-68CB-D3AC-C0CA-C7468846C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9710" y="3383317"/>
            <a:ext cx="3203331" cy="157754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4EA4895-EFA2-2968-9891-C1D3623C1F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1175" y="1282379"/>
            <a:ext cx="3200400" cy="15592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913</TotalTime>
  <Words>136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FNAL_TemplateMac_060514</vt:lpstr>
      <vt:lpstr>Fermilab: Footer Only</vt:lpstr>
      <vt:lpstr>Linac/Preacc Operation (Jan 27 – Feb 2, 2023)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Kiyomi Seiya</dc:creator>
  <cp:lastModifiedBy>John Stanton</cp:lastModifiedBy>
  <cp:revision>47</cp:revision>
  <cp:lastPrinted>2014-01-20T19:40:21Z</cp:lastPrinted>
  <dcterms:created xsi:type="dcterms:W3CDTF">2021-03-01T14:25:52Z</dcterms:created>
  <dcterms:modified xsi:type="dcterms:W3CDTF">2023-02-03T14:42:36Z</dcterms:modified>
</cp:coreProperties>
</file>